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FA211-3F2C-4346-ABD9-092692E7A9F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3393CD-BE25-4520-B303-8BAD23F50CE0}">
      <dgm:prSet phldrT="[Text]"/>
      <dgm:spPr/>
      <dgm:t>
        <a:bodyPr/>
        <a:lstStyle/>
        <a:p>
          <a:r>
            <a:rPr lang="es-ES_tradnl" dirty="0" smtClean="0"/>
            <a:t>bookListCtrl.js</a:t>
          </a:r>
          <a:endParaRPr lang="en-US" dirty="0"/>
        </a:p>
      </dgm:t>
    </dgm:pt>
    <dgm:pt modelId="{9BF9F86E-19D0-4D46-B788-9E0D0EE490C8}" type="parTrans" cxnId="{C3861FA4-D69B-4D5F-9E76-323ACFF87FEC}">
      <dgm:prSet/>
      <dgm:spPr/>
      <dgm:t>
        <a:bodyPr/>
        <a:lstStyle/>
        <a:p>
          <a:endParaRPr lang="en-US"/>
        </a:p>
      </dgm:t>
    </dgm:pt>
    <dgm:pt modelId="{3B76D8E7-67CF-4CB2-BF09-7B700E7E5D12}" type="sibTrans" cxnId="{C3861FA4-D69B-4D5F-9E76-323ACFF87FEC}">
      <dgm:prSet/>
      <dgm:spPr/>
      <dgm:t>
        <a:bodyPr/>
        <a:lstStyle/>
        <a:p>
          <a:r>
            <a:rPr lang="es-ES_tradnl" dirty="0" err="1" smtClean="0"/>
            <a:t>Get</a:t>
          </a:r>
          <a:r>
            <a:rPr lang="es-ES_tradnl" dirty="0" smtClean="0"/>
            <a:t>: /</a:t>
          </a:r>
          <a:r>
            <a:rPr lang="es-ES_tradnl" dirty="0" err="1" smtClean="0"/>
            <a:t>Tpl</a:t>
          </a:r>
          <a:r>
            <a:rPr lang="es-ES_tradnl" dirty="0" smtClean="0"/>
            <a:t>/</a:t>
          </a:r>
          <a:r>
            <a:rPr lang="es-ES_tradnl" dirty="0" err="1" smtClean="0"/>
            <a:t>rest</a:t>
          </a:r>
          <a:r>
            <a:rPr lang="es-ES_tradnl" dirty="0" smtClean="0"/>
            <a:t>/</a:t>
          </a:r>
          <a:r>
            <a:rPr lang="es-ES_tradnl" dirty="0" err="1" smtClean="0"/>
            <a:t>books</a:t>
          </a:r>
          <a:endParaRPr lang="en-US" dirty="0"/>
        </a:p>
      </dgm:t>
    </dgm:pt>
    <dgm:pt modelId="{7703AC7D-7627-48AA-BF50-1DEDC16D7D91}">
      <dgm:prSet phldrT="[Text]" phldr="1"/>
      <dgm:spPr/>
      <dgm:t>
        <a:bodyPr/>
        <a:lstStyle/>
        <a:p>
          <a:endParaRPr lang="en-US" dirty="0"/>
        </a:p>
      </dgm:t>
    </dgm:pt>
    <dgm:pt modelId="{3CBB70BA-78E8-45DC-81B2-4BEEC48E7B7D}" type="parTrans" cxnId="{7088EC34-C1BA-48B0-B058-0B664C09D58A}">
      <dgm:prSet/>
      <dgm:spPr/>
      <dgm:t>
        <a:bodyPr/>
        <a:lstStyle/>
        <a:p>
          <a:endParaRPr lang="en-US"/>
        </a:p>
      </dgm:t>
    </dgm:pt>
    <dgm:pt modelId="{034CED5B-B964-4238-86DE-9425E8ACB288}" type="sibTrans" cxnId="{7088EC34-C1BA-48B0-B058-0B664C09D58A}">
      <dgm:prSet/>
      <dgm:spPr/>
      <dgm:t>
        <a:bodyPr/>
        <a:lstStyle/>
        <a:p>
          <a:endParaRPr lang="en-US"/>
        </a:p>
      </dgm:t>
    </dgm:pt>
    <dgm:pt modelId="{16DD3F1C-A6F8-47D3-BA57-675D1A413B75}">
      <dgm:prSet phldrT="[Text]" phldr="1"/>
      <dgm:spPr/>
      <dgm:t>
        <a:bodyPr/>
        <a:lstStyle/>
        <a:p>
          <a:endParaRPr lang="en-US"/>
        </a:p>
      </dgm:t>
    </dgm:pt>
    <dgm:pt modelId="{E5AE1A70-D04B-4C9F-9949-A16466860DE9}" type="parTrans" cxnId="{05EF2D42-B22E-44CB-BCA8-0A624596CEC7}">
      <dgm:prSet/>
      <dgm:spPr/>
      <dgm:t>
        <a:bodyPr/>
        <a:lstStyle/>
        <a:p>
          <a:endParaRPr lang="en-US"/>
        </a:p>
      </dgm:t>
    </dgm:pt>
    <dgm:pt modelId="{131BA167-16C8-427D-BB30-8989EA4E70E5}" type="sibTrans" cxnId="{05EF2D42-B22E-44CB-BCA8-0A624596CEC7}">
      <dgm:prSet/>
      <dgm:spPr/>
      <dgm:t>
        <a:bodyPr/>
        <a:lstStyle/>
        <a:p>
          <a:endParaRPr lang="en-US"/>
        </a:p>
      </dgm:t>
    </dgm:pt>
    <dgm:pt modelId="{0764DABC-4988-4E83-9D27-6C612E2653B9}">
      <dgm:prSet phldrT="[Text]" phldr="1"/>
      <dgm:spPr/>
      <dgm:t>
        <a:bodyPr/>
        <a:lstStyle/>
        <a:p>
          <a:endParaRPr lang="en-US"/>
        </a:p>
      </dgm:t>
    </dgm:pt>
    <dgm:pt modelId="{249F8ABC-18A8-43BD-9D5F-45C4BE804F85}" type="parTrans" cxnId="{73520E53-F4B6-4F1E-90B5-18C455DEAE0D}">
      <dgm:prSet/>
      <dgm:spPr/>
      <dgm:t>
        <a:bodyPr/>
        <a:lstStyle/>
        <a:p>
          <a:endParaRPr lang="en-US"/>
        </a:p>
      </dgm:t>
    </dgm:pt>
    <dgm:pt modelId="{44E407CA-8519-439E-8A89-95F7E138FD9B}" type="sibTrans" cxnId="{73520E53-F4B6-4F1E-90B5-18C455DEAE0D}">
      <dgm:prSet/>
      <dgm:spPr/>
      <dgm:t>
        <a:bodyPr/>
        <a:lstStyle/>
        <a:p>
          <a:endParaRPr lang="en-US"/>
        </a:p>
      </dgm:t>
    </dgm:pt>
    <dgm:pt modelId="{EDB30B5B-9C38-4AE4-AC01-4A1C8FE4A29A}">
      <dgm:prSet phldrT="[Text]" phldr="1"/>
      <dgm:spPr/>
      <dgm:t>
        <a:bodyPr/>
        <a:lstStyle/>
        <a:p>
          <a:endParaRPr lang="en-US"/>
        </a:p>
      </dgm:t>
    </dgm:pt>
    <dgm:pt modelId="{D2ACA6F7-88A1-43E0-8962-1C8442A04967}" type="parTrans" cxnId="{262AB8BB-0ABE-4DB4-BF56-483CC7552502}">
      <dgm:prSet/>
      <dgm:spPr/>
      <dgm:t>
        <a:bodyPr/>
        <a:lstStyle/>
        <a:p>
          <a:endParaRPr lang="en-US"/>
        </a:p>
      </dgm:t>
    </dgm:pt>
    <dgm:pt modelId="{21BBBBD4-AEA5-4735-89AC-862479BB044B}" type="sibTrans" cxnId="{262AB8BB-0ABE-4DB4-BF56-483CC7552502}">
      <dgm:prSet/>
      <dgm:spPr/>
      <dgm:t>
        <a:bodyPr/>
        <a:lstStyle/>
        <a:p>
          <a:endParaRPr lang="en-US"/>
        </a:p>
      </dgm:t>
    </dgm:pt>
    <dgm:pt modelId="{88052538-6CB1-4F7A-A301-649AE84EF66B}" type="pres">
      <dgm:prSet presAssocID="{F24FA211-3F2C-4346-ABD9-092692E7A9F4}" presName="diagram" presStyleCnt="0">
        <dgm:presLayoutVars>
          <dgm:dir/>
          <dgm:resizeHandles val="exact"/>
        </dgm:presLayoutVars>
      </dgm:prSet>
      <dgm:spPr/>
    </dgm:pt>
    <dgm:pt modelId="{F680135F-FB83-4C06-91FC-3A29DC63396C}" type="pres">
      <dgm:prSet presAssocID="{4B3393CD-BE25-4520-B303-8BAD23F50CE0}" presName="node" presStyleLbl="node1" presStyleIdx="0" presStyleCnt="5" custScaleX="79737" custScaleY="56871" custLinFactNeighborX="-46181">
        <dgm:presLayoutVars>
          <dgm:bulletEnabled val="1"/>
        </dgm:presLayoutVars>
      </dgm:prSet>
      <dgm:spPr/>
    </dgm:pt>
    <dgm:pt modelId="{00C08AC9-1D4E-4798-A062-2CC79FC0B56F}" type="pres">
      <dgm:prSet presAssocID="{3B76D8E7-67CF-4CB2-BF09-7B700E7E5D12}" presName="sibTrans" presStyleLbl="sibTrans2D1" presStyleIdx="0" presStyleCnt="4" custScaleX="169362" custLinFactNeighborX="4540" custLinFactNeighborY="3481"/>
      <dgm:spPr/>
      <dgm:t>
        <a:bodyPr/>
        <a:lstStyle/>
        <a:p>
          <a:endParaRPr lang="en-US"/>
        </a:p>
      </dgm:t>
    </dgm:pt>
    <dgm:pt modelId="{79A966BC-6822-4F1F-8DDB-931C03225B4B}" type="pres">
      <dgm:prSet presAssocID="{3B76D8E7-67CF-4CB2-BF09-7B700E7E5D1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C696920-5112-47F6-BE4D-E1EB1973835F}" type="pres">
      <dgm:prSet presAssocID="{7703AC7D-7627-48AA-BF50-1DEDC16D7D91}" presName="node" presStyleLbl="node1" presStyleIdx="1" presStyleCnt="5" custScaleX="93247" custLinFactNeighborX="65366" custLinFactNeighborY="-1606">
        <dgm:presLayoutVars>
          <dgm:bulletEnabled val="1"/>
        </dgm:presLayoutVars>
      </dgm:prSet>
      <dgm:spPr/>
    </dgm:pt>
    <dgm:pt modelId="{914B1954-7982-4DED-A8D5-5875C703DF93}" type="pres">
      <dgm:prSet presAssocID="{034CED5B-B964-4238-86DE-9425E8ACB288}" presName="sibTrans" presStyleLbl="sibTrans2D1" presStyleIdx="1" presStyleCnt="4"/>
      <dgm:spPr/>
    </dgm:pt>
    <dgm:pt modelId="{4E7053E0-5968-423E-9BAF-BE0FE864C6C7}" type="pres">
      <dgm:prSet presAssocID="{034CED5B-B964-4238-86DE-9425E8ACB288}" presName="connectorText" presStyleLbl="sibTrans2D1" presStyleIdx="1" presStyleCnt="4"/>
      <dgm:spPr/>
    </dgm:pt>
    <dgm:pt modelId="{5866D430-EA1C-4910-9534-06E6848714EB}" type="pres">
      <dgm:prSet presAssocID="{16DD3F1C-A6F8-47D3-BA57-675D1A413B75}" presName="node" presStyleLbl="node1" presStyleIdx="2" presStyleCnt="5" custLinFactX="-100000" custLinFactY="43867" custLinFactNeighborX="-142559" custLinFactNeighborY="100000">
        <dgm:presLayoutVars>
          <dgm:bulletEnabled val="1"/>
        </dgm:presLayoutVars>
      </dgm:prSet>
      <dgm:spPr/>
    </dgm:pt>
    <dgm:pt modelId="{3C1528C3-2A53-4665-B9B1-9D10BDE5246C}" type="pres">
      <dgm:prSet presAssocID="{131BA167-16C8-427D-BB30-8989EA4E70E5}" presName="sibTrans" presStyleLbl="sibTrans2D1" presStyleIdx="2" presStyleCnt="4"/>
      <dgm:spPr/>
    </dgm:pt>
    <dgm:pt modelId="{9834EF4A-D85A-496C-B5F4-813700D1B355}" type="pres">
      <dgm:prSet presAssocID="{131BA167-16C8-427D-BB30-8989EA4E70E5}" presName="connectorText" presStyleLbl="sibTrans2D1" presStyleIdx="2" presStyleCnt="4"/>
      <dgm:spPr/>
    </dgm:pt>
    <dgm:pt modelId="{9345B24A-55DC-4164-8C82-526C07E03E06}" type="pres">
      <dgm:prSet presAssocID="{0764DABC-4988-4E83-9D27-6C612E2653B9}" presName="node" presStyleLbl="node1" presStyleIdx="3" presStyleCnt="5">
        <dgm:presLayoutVars>
          <dgm:bulletEnabled val="1"/>
        </dgm:presLayoutVars>
      </dgm:prSet>
      <dgm:spPr/>
    </dgm:pt>
    <dgm:pt modelId="{0F9723B7-0055-459E-A10D-E0CCDB016560}" type="pres">
      <dgm:prSet presAssocID="{44E407CA-8519-439E-8A89-95F7E138FD9B}" presName="sibTrans" presStyleLbl="sibTrans2D1" presStyleIdx="3" presStyleCnt="4"/>
      <dgm:spPr/>
    </dgm:pt>
    <dgm:pt modelId="{DF43D430-0F06-4181-9E7A-3A427B6E5D03}" type="pres">
      <dgm:prSet presAssocID="{44E407CA-8519-439E-8A89-95F7E138FD9B}" presName="connectorText" presStyleLbl="sibTrans2D1" presStyleIdx="3" presStyleCnt="4"/>
      <dgm:spPr/>
    </dgm:pt>
    <dgm:pt modelId="{3DBD298A-F8B3-4E38-A680-3BE94B06B180}" type="pres">
      <dgm:prSet presAssocID="{EDB30B5B-9C38-4AE4-AC01-4A1C8FE4A29A}" presName="node" presStyleLbl="node1" presStyleIdx="4" presStyleCnt="5">
        <dgm:presLayoutVars>
          <dgm:bulletEnabled val="1"/>
        </dgm:presLayoutVars>
      </dgm:prSet>
      <dgm:spPr/>
    </dgm:pt>
  </dgm:ptLst>
  <dgm:cxnLst>
    <dgm:cxn modelId="{7088EC34-C1BA-48B0-B058-0B664C09D58A}" srcId="{F24FA211-3F2C-4346-ABD9-092692E7A9F4}" destId="{7703AC7D-7627-48AA-BF50-1DEDC16D7D91}" srcOrd="1" destOrd="0" parTransId="{3CBB70BA-78E8-45DC-81B2-4BEEC48E7B7D}" sibTransId="{034CED5B-B964-4238-86DE-9425E8ACB288}"/>
    <dgm:cxn modelId="{424AEF9F-1777-41A2-972C-80890D2C264D}" type="presOf" srcId="{16DD3F1C-A6F8-47D3-BA57-675D1A413B75}" destId="{5866D430-EA1C-4910-9534-06E6848714EB}" srcOrd="0" destOrd="0" presId="urn:microsoft.com/office/officeart/2005/8/layout/process5"/>
    <dgm:cxn modelId="{9302E501-86EA-4DB1-A636-EF4A9D3BD970}" type="presOf" srcId="{44E407CA-8519-439E-8A89-95F7E138FD9B}" destId="{0F9723B7-0055-459E-A10D-E0CCDB016560}" srcOrd="0" destOrd="0" presId="urn:microsoft.com/office/officeart/2005/8/layout/process5"/>
    <dgm:cxn modelId="{0669D6EF-EFC6-403D-B7F8-6968C5DCBD86}" type="presOf" srcId="{3B76D8E7-67CF-4CB2-BF09-7B700E7E5D12}" destId="{79A966BC-6822-4F1F-8DDB-931C03225B4B}" srcOrd="1" destOrd="0" presId="urn:microsoft.com/office/officeart/2005/8/layout/process5"/>
    <dgm:cxn modelId="{BD28B709-F130-4AFD-A64D-97E8D268CB62}" type="presOf" srcId="{EDB30B5B-9C38-4AE4-AC01-4A1C8FE4A29A}" destId="{3DBD298A-F8B3-4E38-A680-3BE94B06B180}" srcOrd="0" destOrd="0" presId="urn:microsoft.com/office/officeart/2005/8/layout/process5"/>
    <dgm:cxn modelId="{1154286F-CB43-4A2D-8655-A31A8ECD3D56}" type="presOf" srcId="{0764DABC-4988-4E83-9D27-6C612E2653B9}" destId="{9345B24A-55DC-4164-8C82-526C07E03E06}" srcOrd="0" destOrd="0" presId="urn:microsoft.com/office/officeart/2005/8/layout/process5"/>
    <dgm:cxn modelId="{73520E53-F4B6-4F1E-90B5-18C455DEAE0D}" srcId="{F24FA211-3F2C-4346-ABD9-092692E7A9F4}" destId="{0764DABC-4988-4E83-9D27-6C612E2653B9}" srcOrd="3" destOrd="0" parTransId="{249F8ABC-18A8-43BD-9D5F-45C4BE804F85}" sibTransId="{44E407CA-8519-439E-8A89-95F7E138FD9B}"/>
    <dgm:cxn modelId="{C3861FA4-D69B-4D5F-9E76-323ACFF87FEC}" srcId="{F24FA211-3F2C-4346-ABD9-092692E7A9F4}" destId="{4B3393CD-BE25-4520-B303-8BAD23F50CE0}" srcOrd="0" destOrd="0" parTransId="{9BF9F86E-19D0-4D46-B788-9E0D0EE490C8}" sibTransId="{3B76D8E7-67CF-4CB2-BF09-7B700E7E5D12}"/>
    <dgm:cxn modelId="{991DF198-8CDF-4B14-8AE8-FEB3D310B20B}" type="presOf" srcId="{44E407CA-8519-439E-8A89-95F7E138FD9B}" destId="{DF43D430-0F06-4181-9E7A-3A427B6E5D03}" srcOrd="1" destOrd="0" presId="urn:microsoft.com/office/officeart/2005/8/layout/process5"/>
    <dgm:cxn modelId="{341AA369-670C-4DF0-BC96-B1052E20E295}" type="presOf" srcId="{034CED5B-B964-4238-86DE-9425E8ACB288}" destId="{914B1954-7982-4DED-A8D5-5875C703DF93}" srcOrd="0" destOrd="0" presId="urn:microsoft.com/office/officeart/2005/8/layout/process5"/>
    <dgm:cxn modelId="{72E3630E-531C-4A35-9293-10CC23EADB2F}" type="presOf" srcId="{7703AC7D-7627-48AA-BF50-1DEDC16D7D91}" destId="{BC696920-5112-47F6-BE4D-E1EB1973835F}" srcOrd="0" destOrd="0" presId="urn:microsoft.com/office/officeart/2005/8/layout/process5"/>
    <dgm:cxn modelId="{01D3D835-C68A-4833-8CC6-5F232904FA28}" type="presOf" srcId="{4B3393CD-BE25-4520-B303-8BAD23F50CE0}" destId="{F680135F-FB83-4C06-91FC-3A29DC63396C}" srcOrd="0" destOrd="0" presId="urn:microsoft.com/office/officeart/2005/8/layout/process5"/>
    <dgm:cxn modelId="{262AB8BB-0ABE-4DB4-BF56-483CC7552502}" srcId="{F24FA211-3F2C-4346-ABD9-092692E7A9F4}" destId="{EDB30B5B-9C38-4AE4-AC01-4A1C8FE4A29A}" srcOrd="4" destOrd="0" parTransId="{D2ACA6F7-88A1-43E0-8962-1C8442A04967}" sibTransId="{21BBBBD4-AEA5-4735-89AC-862479BB044B}"/>
    <dgm:cxn modelId="{05EF2D42-B22E-44CB-BCA8-0A624596CEC7}" srcId="{F24FA211-3F2C-4346-ABD9-092692E7A9F4}" destId="{16DD3F1C-A6F8-47D3-BA57-675D1A413B75}" srcOrd="2" destOrd="0" parTransId="{E5AE1A70-D04B-4C9F-9949-A16466860DE9}" sibTransId="{131BA167-16C8-427D-BB30-8989EA4E70E5}"/>
    <dgm:cxn modelId="{159A334B-828F-4938-B703-7E15EA0390EB}" type="presOf" srcId="{131BA167-16C8-427D-BB30-8989EA4E70E5}" destId="{3C1528C3-2A53-4665-B9B1-9D10BDE5246C}" srcOrd="0" destOrd="0" presId="urn:microsoft.com/office/officeart/2005/8/layout/process5"/>
    <dgm:cxn modelId="{8A2B670C-109C-439B-B22E-CD967650E219}" type="presOf" srcId="{034CED5B-B964-4238-86DE-9425E8ACB288}" destId="{4E7053E0-5968-423E-9BAF-BE0FE864C6C7}" srcOrd="1" destOrd="0" presId="urn:microsoft.com/office/officeart/2005/8/layout/process5"/>
    <dgm:cxn modelId="{FF86A038-F63D-41C8-92FD-89BB48C2D78B}" type="presOf" srcId="{131BA167-16C8-427D-BB30-8989EA4E70E5}" destId="{9834EF4A-D85A-496C-B5F4-813700D1B355}" srcOrd="1" destOrd="0" presId="urn:microsoft.com/office/officeart/2005/8/layout/process5"/>
    <dgm:cxn modelId="{AF9486FF-80C1-458C-99FF-5E3E5E91D44E}" type="presOf" srcId="{F24FA211-3F2C-4346-ABD9-092692E7A9F4}" destId="{88052538-6CB1-4F7A-A301-649AE84EF66B}" srcOrd="0" destOrd="0" presId="urn:microsoft.com/office/officeart/2005/8/layout/process5"/>
    <dgm:cxn modelId="{10CCD57B-ABE5-4567-B2A1-877CBDF4C4EB}" type="presOf" srcId="{3B76D8E7-67CF-4CB2-BF09-7B700E7E5D12}" destId="{00C08AC9-1D4E-4798-A062-2CC79FC0B56F}" srcOrd="0" destOrd="0" presId="urn:microsoft.com/office/officeart/2005/8/layout/process5"/>
    <dgm:cxn modelId="{2B7791BA-187A-4E87-B006-8F714EC7EA12}" type="presParOf" srcId="{88052538-6CB1-4F7A-A301-649AE84EF66B}" destId="{F680135F-FB83-4C06-91FC-3A29DC63396C}" srcOrd="0" destOrd="0" presId="urn:microsoft.com/office/officeart/2005/8/layout/process5"/>
    <dgm:cxn modelId="{65AFB437-8727-4392-89EB-1408DE427B51}" type="presParOf" srcId="{88052538-6CB1-4F7A-A301-649AE84EF66B}" destId="{00C08AC9-1D4E-4798-A062-2CC79FC0B56F}" srcOrd="1" destOrd="0" presId="urn:microsoft.com/office/officeart/2005/8/layout/process5"/>
    <dgm:cxn modelId="{34447A5A-ACAA-4078-82F1-0D57D9EA559C}" type="presParOf" srcId="{00C08AC9-1D4E-4798-A062-2CC79FC0B56F}" destId="{79A966BC-6822-4F1F-8DDB-931C03225B4B}" srcOrd="0" destOrd="0" presId="urn:microsoft.com/office/officeart/2005/8/layout/process5"/>
    <dgm:cxn modelId="{7FBC0250-39C7-4E68-BC70-5537A6303CFD}" type="presParOf" srcId="{88052538-6CB1-4F7A-A301-649AE84EF66B}" destId="{BC696920-5112-47F6-BE4D-E1EB1973835F}" srcOrd="2" destOrd="0" presId="urn:microsoft.com/office/officeart/2005/8/layout/process5"/>
    <dgm:cxn modelId="{ECEC248F-DA4E-4EF2-877D-D9E92CEC46F5}" type="presParOf" srcId="{88052538-6CB1-4F7A-A301-649AE84EF66B}" destId="{914B1954-7982-4DED-A8D5-5875C703DF93}" srcOrd="3" destOrd="0" presId="urn:microsoft.com/office/officeart/2005/8/layout/process5"/>
    <dgm:cxn modelId="{D9E09185-F623-401E-91FF-CEAB17616293}" type="presParOf" srcId="{914B1954-7982-4DED-A8D5-5875C703DF93}" destId="{4E7053E0-5968-423E-9BAF-BE0FE864C6C7}" srcOrd="0" destOrd="0" presId="urn:microsoft.com/office/officeart/2005/8/layout/process5"/>
    <dgm:cxn modelId="{A0A4BD69-9F7C-41D8-B3E2-88DEB08B6DC0}" type="presParOf" srcId="{88052538-6CB1-4F7A-A301-649AE84EF66B}" destId="{5866D430-EA1C-4910-9534-06E6848714EB}" srcOrd="4" destOrd="0" presId="urn:microsoft.com/office/officeart/2005/8/layout/process5"/>
    <dgm:cxn modelId="{6A64A362-E610-4E6F-9813-6D519DCF5625}" type="presParOf" srcId="{88052538-6CB1-4F7A-A301-649AE84EF66B}" destId="{3C1528C3-2A53-4665-B9B1-9D10BDE5246C}" srcOrd="5" destOrd="0" presId="urn:microsoft.com/office/officeart/2005/8/layout/process5"/>
    <dgm:cxn modelId="{0D09F597-6196-420F-9BDB-08C3A4193CDC}" type="presParOf" srcId="{3C1528C3-2A53-4665-B9B1-9D10BDE5246C}" destId="{9834EF4A-D85A-496C-B5F4-813700D1B355}" srcOrd="0" destOrd="0" presId="urn:microsoft.com/office/officeart/2005/8/layout/process5"/>
    <dgm:cxn modelId="{DC835FCD-EF56-47F3-8973-A70F6EE93DCF}" type="presParOf" srcId="{88052538-6CB1-4F7A-A301-649AE84EF66B}" destId="{9345B24A-55DC-4164-8C82-526C07E03E06}" srcOrd="6" destOrd="0" presId="urn:microsoft.com/office/officeart/2005/8/layout/process5"/>
    <dgm:cxn modelId="{866A8D09-16B4-4049-82A2-A28715917B11}" type="presParOf" srcId="{88052538-6CB1-4F7A-A301-649AE84EF66B}" destId="{0F9723B7-0055-459E-A10D-E0CCDB016560}" srcOrd="7" destOrd="0" presId="urn:microsoft.com/office/officeart/2005/8/layout/process5"/>
    <dgm:cxn modelId="{41D19D1C-65D1-4FBF-98E7-E94219BC964C}" type="presParOf" srcId="{0F9723B7-0055-459E-A10D-E0CCDB016560}" destId="{DF43D430-0F06-4181-9E7A-3A427B6E5D03}" srcOrd="0" destOrd="0" presId="urn:microsoft.com/office/officeart/2005/8/layout/process5"/>
    <dgm:cxn modelId="{BA8FA974-B667-496E-A7AD-95EC9DA96AD7}" type="presParOf" srcId="{88052538-6CB1-4F7A-A301-649AE84EF66B}" destId="{3DBD298A-F8B3-4E38-A680-3BE94B06B18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135F-FB83-4C06-91FC-3A29DC63396C}">
      <dsp:nvSpPr>
        <dsp:cNvPr id="0" name=""/>
        <dsp:cNvSpPr/>
      </dsp:nvSpPr>
      <dsp:spPr>
        <a:xfrm>
          <a:off x="0" y="354158"/>
          <a:ext cx="2165806" cy="926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bookListCtrl.js</a:t>
          </a:r>
          <a:endParaRPr lang="en-US" sz="2600" kern="1200" dirty="0"/>
        </a:p>
      </dsp:txBody>
      <dsp:txXfrm>
        <a:off x="27146" y="381304"/>
        <a:ext cx="2111514" cy="872541"/>
      </dsp:txXfrm>
    </dsp:sp>
    <dsp:sp modelId="{00C08AC9-1D4E-4798-A062-2CC79FC0B56F}">
      <dsp:nvSpPr>
        <dsp:cNvPr id="0" name=""/>
        <dsp:cNvSpPr/>
      </dsp:nvSpPr>
      <dsp:spPr>
        <a:xfrm rot="21598353">
          <a:off x="2366199" y="502924"/>
          <a:ext cx="2985375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err="1" smtClean="0"/>
            <a:t>Get</a:t>
          </a:r>
          <a:r>
            <a:rPr lang="es-ES_tradnl" sz="2100" kern="1200" dirty="0" smtClean="0"/>
            <a:t>: /</a:t>
          </a:r>
          <a:r>
            <a:rPr lang="es-ES_tradnl" sz="2100" kern="1200" dirty="0" err="1" smtClean="0"/>
            <a:t>Tpl</a:t>
          </a:r>
          <a:r>
            <a:rPr lang="es-ES_tradnl" sz="2100" kern="1200" dirty="0" smtClean="0"/>
            <a:t>/</a:t>
          </a:r>
          <a:r>
            <a:rPr lang="es-ES_tradnl" sz="2100" kern="1200" dirty="0" err="1" smtClean="0"/>
            <a:t>rest</a:t>
          </a:r>
          <a:r>
            <a:rPr lang="es-ES_tradnl" sz="2100" kern="1200" dirty="0" smtClean="0"/>
            <a:t>/</a:t>
          </a:r>
          <a:r>
            <a:rPr lang="es-ES_tradnl" sz="2100" kern="1200" dirty="0" err="1" smtClean="0"/>
            <a:t>books</a:t>
          </a:r>
          <a:endParaRPr lang="en-US" sz="2100" kern="1200" dirty="0"/>
        </a:p>
      </dsp:txBody>
      <dsp:txXfrm>
        <a:off x="2366199" y="637695"/>
        <a:ext cx="2783291" cy="404168"/>
      </dsp:txXfrm>
    </dsp:sp>
    <dsp:sp modelId="{BC696920-5112-47F6-BE4D-E1EB1973835F}">
      <dsp:nvSpPr>
        <dsp:cNvPr id="0" name=""/>
        <dsp:cNvSpPr/>
      </dsp:nvSpPr>
      <dsp:spPr>
        <a:xfrm>
          <a:off x="5491690" y="0"/>
          <a:ext cx="2532763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539423" y="47733"/>
        <a:ext cx="2437297" cy="1534246"/>
      </dsp:txXfrm>
    </dsp:sp>
    <dsp:sp modelId="{914B1954-7982-4DED-A8D5-5875C703DF93}">
      <dsp:nvSpPr>
        <dsp:cNvPr id="0" name=""/>
        <dsp:cNvSpPr/>
      </dsp:nvSpPr>
      <dsp:spPr>
        <a:xfrm rot="9193764">
          <a:off x="3905864" y="1613234"/>
          <a:ext cx="1204109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4097118" y="1702446"/>
        <a:ext cx="1002025" cy="404168"/>
      </dsp:txXfrm>
    </dsp:sp>
    <dsp:sp modelId="{5866D430-EA1C-4910-9534-06E6848714EB}">
      <dsp:nvSpPr>
        <dsp:cNvPr id="0" name=""/>
        <dsp:cNvSpPr/>
      </dsp:nvSpPr>
      <dsp:spPr>
        <a:xfrm>
          <a:off x="747108" y="2347337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94841" y="2395070"/>
        <a:ext cx="2620721" cy="1534246"/>
      </dsp:txXfrm>
    </dsp:sp>
    <dsp:sp modelId="{3C1528C3-2A53-4665-B9B1-9D10BDE5246C}">
      <dsp:nvSpPr>
        <dsp:cNvPr id="0" name=""/>
        <dsp:cNvSpPr/>
      </dsp:nvSpPr>
      <dsp:spPr>
        <a:xfrm rot="193676">
          <a:off x="4313543" y="3007895"/>
          <a:ext cx="205551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313703" y="3136929"/>
        <a:ext cx="1853427" cy="404168"/>
      </dsp:txXfrm>
    </dsp:sp>
    <dsp:sp modelId="{9345B24A-55DC-4164-8C82-526C07E03E06}">
      <dsp:nvSpPr>
        <dsp:cNvPr id="0" name=""/>
        <dsp:cNvSpPr/>
      </dsp:nvSpPr>
      <dsp:spPr>
        <a:xfrm>
          <a:off x="733546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383199" y="2766639"/>
        <a:ext cx="2620721" cy="1534246"/>
      </dsp:txXfrm>
    </dsp:sp>
    <dsp:sp modelId="{0F9723B7-0055-459E-A10D-E0CCDB016560}">
      <dsp:nvSpPr>
        <dsp:cNvPr id="0" name=""/>
        <dsp:cNvSpPr/>
      </dsp:nvSpPr>
      <dsp:spPr>
        <a:xfrm rot="10800000">
          <a:off x="652060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6693358" y="3331678"/>
        <a:ext cx="403082" cy="404168"/>
      </dsp:txXfrm>
    </dsp:sp>
    <dsp:sp modelId="{3DBD298A-F8B3-4E38-A680-3BE94B06B180}">
      <dsp:nvSpPr>
        <dsp:cNvPr id="0" name=""/>
        <dsp:cNvSpPr/>
      </dsp:nvSpPr>
      <dsp:spPr>
        <a:xfrm>
          <a:off x="353280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58053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2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D8F8-7794-4C5C-9B96-6B70F6BB9983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39809-5F2E-46BA-89F1-F4DC80F1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Diagrama de la </a:t>
            </a:r>
            <a:r>
              <a:rPr lang="es-ES_tradnl" dirty="0" err="1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/>
          <a:lstStyle/>
          <a:p>
            <a:r>
              <a:rPr lang="es-ES_tradnl" dirty="0" smtClean="0"/>
              <a:t>Listar todos los libros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20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98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Diagrama de la app</vt:lpstr>
      <vt:lpstr>Listar todos los libros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la app</dc:title>
  <dc:creator>Matias Fito</dc:creator>
  <cp:lastModifiedBy>Matias Fito</cp:lastModifiedBy>
  <cp:revision>3</cp:revision>
  <dcterms:created xsi:type="dcterms:W3CDTF">2014-10-15T18:12:50Z</dcterms:created>
  <dcterms:modified xsi:type="dcterms:W3CDTF">2014-10-15T19:04:49Z</dcterms:modified>
</cp:coreProperties>
</file>