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20"/>
  </p:notesMasterIdLst>
  <p:sldIdLst>
    <p:sldId id="307" r:id="rId2"/>
    <p:sldId id="304" r:id="rId3"/>
    <p:sldId id="306" r:id="rId4"/>
    <p:sldId id="312" r:id="rId5"/>
    <p:sldId id="313" r:id="rId6"/>
    <p:sldId id="309" r:id="rId7"/>
    <p:sldId id="314" r:id="rId8"/>
    <p:sldId id="315" r:id="rId9"/>
    <p:sldId id="316" r:id="rId10"/>
    <p:sldId id="317" r:id="rId11"/>
    <p:sldId id="318" r:id="rId12"/>
    <p:sldId id="319" r:id="rId13"/>
    <p:sldId id="320" r:id="rId14"/>
    <p:sldId id="321" r:id="rId15"/>
    <p:sldId id="322" r:id="rId16"/>
    <p:sldId id="323" r:id="rId17"/>
    <p:sldId id="324" r:id="rId18"/>
    <p:sldId id="264" r:id="rId19"/>
  </p:sldIdLst>
  <p:sldSz cx="9144000" cy="5143500" type="screen16x9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75" autoAdjust="0"/>
    <p:restoredTop sz="84083" autoAdjust="0"/>
  </p:normalViewPr>
  <p:slideViewPr>
    <p:cSldViewPr snapToGrid="0">
      <p:cViewPr varScale="1">
        <p:scale>
          <a:sx n="104" d="100"/>
          <a:sy n="104" d="100"/>
        </p:scale>
        <p:origin x="114" y="4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2ADE4-DA66-4D2B-AEBC-945044852B12}" type="datetimeFigureOut">
              <a:rPr lang="es-AR" smtClean="0"/>
              <a:t>14/10/2014</a:t>
            </a:fld>
            <a:endParaRPr lang="es-A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61118C-0B68-45A8-8791-420E0DB4DDEA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87203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61118C-0B68-45A8-8791-420E0DB4DDEA}" type="slidenum">
              <a:rPr lang="es-AR" smtClean="0"/>
              <a:t>2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455384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14.jpe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8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ada con foto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410" y="0"/>
            <a:ext cx="9165668" cy="51435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-25152" y="3435846"/>
            <a:ext cx="9169152" cy="936104"/>
          </a:xfrm>
          <a:prstGeom prst="rect">
            <a:avLst/>
          </a:prstGeom>
          <a:solidFill>
            <a:srgbClr val="FFFFFF">
              <a:alpha val="7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68344" y="4515966"/>
            <a:ext cx="1283884" cy="321452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50825" y="3507854"/>
            <a:ext cx="7273503" cy="360362"/>
          </a:xfrm>
        </p:spPr>
        <p:txBody>
          <a:bodyPr anchor="ctr">
            <a:noAutofit/>
          </a:bodyPr>
          <a:lstStyle>
            <a:lvl1pPr marL="0" indent="0">
              <a:buNone/>
              <a:defRPr sz="200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7596503" y="3507854"/>
            <a:ext cx="1355725" cy="576064"/>
          </a:xfrm>
        </p:spPr>
        <p:txBody>
          <a:bodyPr>
            <a:normAutofit/>
          </a:bodyPr>
          <a:lstStyle>
            <a:lvl1pPr marL="0" indent="0">
              <a:buNone/>
              <a:defRPr sz="800"/>
            </a:lvl1pPr>
          </a:lstStyle>
          <a:p>
            <a:r>
              <a:rPr lang="en-US" smtClean="0"/>
              <a:t>Click icon to add picture</a:t>
            </a:r>
            <a:endParaRPr lang="es-A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250825" y="3903899"/>
            <a:ext cx="7273925" cy="396044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32260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/>
          <p:cNvSpPr>
            <a:spLocks noGrp="1"/>
          </p:cNvSpPr>
          <p:nvPr>
            <p:ph idx="20"/>
          </p:nvPr>
        </p:nvSpPr>
        <p:spPr>
          <a:xfrm>
            <a:off x="4716016" y="627534"/>
            <a:ext cx="4248597" cy="3887763"/>
          </a:xfrm>
        </p:spPr>
        <p:txBody>
          <a:bodyPr>
            <a:normAutofit/>
          </a:bodyPr>
          <a:lstStyle>
            <a:lvl1pPr marL="180000">
              <a:defRPr sz="13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1pPr>
            <a:lvl2pPr marL="180000">
              <a:defRPr sz="13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2pPr>
            <a:lvl3pPr marL="180000">
              <a:defRPr sz="13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3pPr>
            <a:lvl4pPr marL="180000">
              <a:defRPr sz="13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4pPr>
            <a:lvl5pPr marL="180000">
              <a:defRPr sz="13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179387" y="195436"/>
            <a:ext cx="8785225" cy="360189"/>
          </a:xfrm>
        </p:spPr>
        <p:txBody>
          <a:bodyPr>
            <a:normAutofit/>
          </a:bodyPr>
          <a:lstStyle>
            <a:lvl1pPr marL="0" indent="0">
              <a:buNone/>
              <a:defRPr sz="1700" b="1">
                <a:solidFill>
                  <a:schemeClr val="accent1"/>
                </a:solidFill>
                <a:latin typeface="Segoe UI Semibold" panose="020B0702040204020203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7"/>
          </p:nvPr>
        </p:nvSpPr>
        <p:spPr>
          <a:xfrm>
            <a:off x="179389" y="627534"/>
            <a:ext cx="4248596" cy="3887763"/>
          </a:xfrm>
        </p:spPr>
        <p:txBody>
          <a:bodyPr>
            <a:normAutofit/>
          </a:bodyPr>
          <a:lstStyle>
            <a:lvl1pPr marL="180000">
              <a:defRPr sz="13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1pPr>
            <a:lvl2pPr marL="180000">
              <a:defRPr sz="13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2pPr>
            <a:lvl3pPr marL="180000">
              <a:defRPr sz="13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3pPr>
            <a:lvl4pPr marL="180000">
              <a:defRPr sz="13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4pPr>
            <a:lvl5pPr marL="180000">
              <a:defRPr sz="13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 dirty="0"/>
          </a:p>
        </p:txBody>
      </p:sp>
      <p:sp>
        <p:nvSpPr>
          <p:cNvPr id="12" name="TextBox 11"/>
          <p:cNvSpPr txBox="1"/>
          <p:nvPr/>
        </p:nvSpPr>
        <p:spPr>
          <a:xfrm>
            <a:off x="4294162" y="4876586"/>
            <a:ext cx="46703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800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800" i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800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800" i="1" dirty="0" smtClean="0">
              <a:solidFill>
                <a:schemeClr val="bg1"/>
              </a:solidFill>
              <a:latin typeface="Segoe UI Semibold" panose="020B0702040204020203" pitchFamily="34" charset="0"/>
            </a:endParaRPr>
          </a:p>
        </p:txBody>
      </p:sp>
      <p:pic>
        <p:nvPicPr>
          <p:cNvPr id="19" name="Picture 3" descr="C:\Users\lcittanti\Documents\recursos hexacta\hexacta logo oscuro-01.png"/>
          <p:cNvPicPr>
            <a:picLocks noChangeAspect="1" noChangeArrowheads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691" y="4883477"/>
            <a:ext cx="683298" cy="16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" r="161"/>
          <a:stretch/>
        </p:blipFill>
        <p:spPr bwMode="auto">
          <a:xfrm>
            <a:off x="0" y="4789856"/>
            <a:ext cx="9144000" cy="353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4366170" y="4876586"/>
            <a:ext cx="46703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800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800" i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800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800" i="1" dirty="0" smtClean="0">
              <a:solidFill>
                <a:schemeClr val="bg1"/>
              </a:solidFill>
              <a:latin typeface="Segoe UI Semibold" panose="020B0702040204020203" pitchFamily="34" charset="0"/>
            </a:endParaRPr>
          </a:p>
        </p:txBody>
      </p:sp>
      <p:pic>
        <p:nvPicPr>
          <p:cNvPr id="22" name="Picture 3" descr="C:\Users\lcittanti\Documents\recursos hexacta\hexacta logo oscuro-01.png"/>
          <p:cNvPicPr>
            <a:picLocks noChangeAspect="1" noChangeArrowheads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883477"/>
            <a:ext cx="683298" cy="16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70247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, Subtítulo, gráfico y column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/>
          <p:cNvSpPr>
            <a:spLocks noGrp="1"/>
          </p:cNvSpPr>
          <p:nvPr>
            <p:ph idx="18"/>
          </p:nvPr>
        </p:nvSpPr>
        <p:spPr>
          <a:xfrm>
            <a:off x="6012161" y="627336"/>
            <a:ext cx="2952328" cy="4031977"/>
          </a:xfrm>
        </p:spPr>
        <p:txBody>
          <a:bodyPr>
            <a:normAutofit/>
          </a:bodyPr>
          <a:lstStyle>
            <a:lvl1pPr marL="180000" indent="-180975">
              <a:spcAft>
                <a:spcPts val="600"/>
              </a:spcAft>
              <a:defRPr sz="1100">
                <a:solidFill>
                  <a:schemeClr val="bg1"/>
                </a:solidFill>
                <a:latin typeface="Segoe UI Light" panose="020B0502040204020203" pitchFamily="34" charset="0"/>
                <a:cs typeface="Arial" panose="020B0604020202020204" pitchFamily="34" charset="0"/>
              </a:defRPr>
            </a:lvl1pPr>
            <a:lvl2pPr marL="180000" indent="-180975">
              <a:spcAft>
                <a:spcPts val="600"/>
              </a:spcAft>
              <a:defRPr sz="1100">
                <a:solidFill>
                  <a:schemeClr val="bg1"/>
                </a:solidFill>
                <a:latin typeface="Segoe UI Light" panose="020B0502040204020203" pitchFamily="34" charset="0"/>
                <a:cs typeface="Arial" panose="020B0604020202020204" pitchFamily="34" charset="0"/>
              </a:defRPr>
            </a:lvl2pPr>
            <a:lvl3pPr marL="180000" indent="-180975">
              <a:spcAft>
                <a:spcPts val="600"/>
              </a:spcAft>
              <a:defRPr sz="1100">
                <a:solidFill>
                  <a:schemeClr val="bg1"/>
                </a:solidFill>
                <a:latin typeface="Segoe UI Light" panose="020B0502040204020203" pitchFamily="34" charset="0"/>
                <a:cs typeface="Arial" panose="020B0604020202020204" pitchFamily="34" charset="0"/>
              </a:defRPr>
            </a:lvl3pPr>
            <a:lvl4pPr marL="180000" indent="-180975">
              <a:spcAft>
                <a:spcPts val="600"/>
              </a:spcAft>
              <a:defRPr sz="1100">
                <a:solidFill>
                  <a:schemeClr val="bg1"/>
                </a:solidFill>
                <a:latin typeface="Segoe UI Light" panose="020B0502040204020203" pitchFamily="34" charset="0"/>
                <a:cs typeface="Arial" panose="020B0604020202020204" pitchFamily="34" charset="0"/>
              </a:defRPr>
            </a:lvl4pPr>
            <a:lvl5pPr marL="180000" indent="-180975">
              <a:spcAft>
                <a:spcPts val="600"/>
              </a:spcAft>
              <a:defRPr sz="1100">
                <a:solidFill>
                  <a:schemeClr val="bg1"/>
                </a:solidFill>
                <a:latin typeface="Segoe UI Light" panose="020B0502040204020203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 dirty="0"/>
          </a:p>
        </p:txBody>
      </p:sp>
      <p:sp>
        <p:nvSpPr>
          <p:cNvPr id="14" name="Content Placeholder 2"/>
          <p:cNvSpPr>
            <a:spLocks noGrp="1"/>
          </p:cNvSpPr>
          <p:nvPr>
            <p:ph idx="16"/>
          </p:nvPr>
        </p:nvSpPr>
        <p:spPr>
          <a:xfrm>
            <a:off x="179388" y="904125"/>
            <a:ext cx="5617077" cy="3755187"/>
          </a:xfrm>
        </p:spPr>
        <p:txBody>
          <a:bodyPr>
            <a:normAutofit/>
          </a:bodyPr>
          <a:lstStyle>
            <a:lvl1pPr marL="180000">
              <a:defRPr sz="1300">
                <a:solidFill>
                  <a:schemeClr val="bg1"/>
                </a:solidFill>
                <a:latin typeface="Segoe UI Light" panose="020B0502040204020203" pitchFamily="34" charset="0"/>
              </a:defRPr>
            </a:lvl1pPr>
            <a:lvl2pPr marL="180000">
              <a:defRPr sz="1300">
                <a:solidFill>
                  <a:schemeClr val="bg1"/>
                </a:solidFill>
                <a:latin typeface="Segoe UI Light" panose="020B0502040204020203" pitchFamily="34" charset="0"/>
              </a:defRPr>
            </a:lvl2pPr>
            <a:lvl3pPr marL="180000">
              <a:defRPr sz="1300">
                <a:solidFill>
                  <a:schemeClr val="bg1"/>
                </a:solidFill>
                <a:latin typeface="Segoe UI Light" panose="020B0502040204020203" pitchFamily="34" charset="0"/>
              </a:defRPr>
            </a:lvl3pPr>
            <a:lvl4pPr marL="180000">
              <a:defRPr sz="1300">
                <a:solidFill>
                  <a:schemeClr val="bg1"/>
                </a:solidFill>
                <a:latin typeface="Segoe UI Light" panose="020B0502040204020203" pitchFamily="34" charset="0"/>
              </a:defRPr>
            </a:lvl4pPr>
            <a:lvl5pPr marL="180000">
              <a:defRPr sz="1300">
                <a:solidFill>
                  <a:schemeClr val="bg1"/>
                </a:solidFill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 dirty="0"/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179388" y="192859"/>
            <a:ext cx="8785100" cy="362766"/>
          </a:xfrm>
        </p:spPr>
        <p:txBody>
          <a:bodyPr>
            <a:normAutofit/>
          </a:bodyPr>
          <a:lstStyle>
            <a:lvl1pPr marL="0" indent="0">
              <a:buNone/>
              <a:defRPr sz="1700" b="1">
                <a:solidFill>
                  <a:schemeClr val="accent1"/>
                </a:solidFill>
                <a:latin typeface="Segoe UI Semibold" panose="020B0702040204020203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" r="147"/>
          <a:stretch/>
        </p:blipFill>
        <p:spPr bwMode="auto">
          <a:xfrm>
            <a:off x="0" y="4789856"/>
            <a:ext cx="9144000" cy="356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179388" y="616789"/>
            <a:ext cx="5617320" cy="287338"/>
          </a:xfrm>
        </p:spPr>
        <p:txBody>
          <a:bodyPr>
            <a:noAutofit/>
          </a:bodyPr>
          <a:lstStyle>
            <a:lvl1pPr marL="0" indent="0">
              <a:buNone/>
              <a:defRPr sz="13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9512" y="4876006"/>
            <a:ext cx="664611" cy="16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4366170" y="4876586"/>
            <a:ext cx="46703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800" i="1" dirty="0" err="1" smtClean="0">
                <a:solidFill>
                  <a:srgbClr val="3A3A3A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800" i="1" dirty="0" smtClean="0">
                <a:solidFill>
                  <a:srgbClr val="3A3A3A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800" i="1" dirty="0" err="1" smtClean="0">
                <a:solidFill>
                  <a:srgbClr val="3A3A3A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800" i="1" dirty="0" smtClean="0">
              <a:solidFill>
                <a:srgbClr val="3A3A3A"/>
              </a:solidFill>
              <a:latin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52394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ficos oscuro Ti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179388" y="195265"/>
            <a:ext cx="8645578" cy="360189"/>
          </a:xfrm>
        </p:spPr>
        <p:txBody>
          <a:bodyPr>
            <a:normAutofit/>
          </a:bodyPr>
          <a:lstStyle>
            <a:lvl1pPr marL="0" indent="0">
              <a:buNone/>
              <a:defRPr sz="1700" b="1">
                <a:solidFill>
                  <a:schemeClr val="accent1"/>
                </a:solidFill>
                <a:latin typeface="Segoe UI Semibold" panose="020B0702040204020203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" r="147"/>
          <a:stretch/>
        </p:blipFill>
        <p:spPr bwMode="auto">
          <a:xfrm>
            <a:off x="2" y="4789860"/>
            <a:ext cx="9144000" cy="35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9515" y="4876007"/>
            <a:ext cx="664610" cy="16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4366171" y="4876586"/>
            <a:ext cx="4670326" cy="215444"/>
          </a:xfrm>
          <a:prstGeom prst="rect">
            <a:avLst/>
          </a:prstGeom>
          <a:noFill/>
        </p:spPr>
        <p:txBody>
          <a:bodyPr wrap="square" lIns="91427" tIns="45714" rIns="91427" bIns="45714" rtlCol="0">
            <a:spAutoFit/>
          </a:bodyPr>
          <a:lstStyle/>
          <a:p>
            <a:pPr marL="0" marR="0" indent="0" algn="r" defTabSz="9142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800" i="1" dirty="0" err="1" smtClean="0">
                <a:solidFill>
                  <a:srgbClr val="3A3A3A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800" i="1" dirty="0" smtClean="0">
                <a:solidFill>
                  <a:srgbClr val="3A3A3A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800" i="1" dirty="0" err="1" smtClean="0">
                <a:solidFill>
                  <a:srgbClr val="3A3A3A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800" i="1" dirty="0" smtClean="0">
              <a:solidFill>
                <a:srgbClr val="3A3A3A"/>
              </a:solidFill>
              <a:latin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63653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ficos oscuro Titulo y Subti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179388" y="195265"/>
            <a:ext cx="8645578" cy="360189"/>
          </a:xfrm>
        </p:spPr>
        <p:txBody>
          <a:bodyPr>
            <a:normAutofit/>
          </a:bodyPr>
          <a:lstStyle>
            <a:lvl1pPr marL="0" indent="0">
              <a:buNone/>
              <a:defRPr sz="1700" b="1">
                <a:solidFill>
                  <a:schemeClr val="accent1"/>
                </a:solidFill>
                <a:latin typeface="Segoe UI Semibold" panose="020B0702040204020203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" r="147"/>
          <a:stretch/>
        </p:blipFill>
        <p:spPr bwMode="auto">
          <a:xfrm>
            <a:off x="2" y="4789860"/>
            <a:ext cx="9144000" cy="35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9515" y="4876007"/>
            <a:ext cx="664610" cy="16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4366171" y="4876586"/>
            <a:ext cx="4670326" cy="215444"/>
          </a:xfrm>
          <a:prstGeom prst="rect">
            <a:avLst/>
          </a:prstGeom>
          <a:noFill/>
        </p:spPr>
        <p:txBody>
          <a:bodyPr wrap="square" lIns="91427" tIns="45714" rIns="91427" bIns="45714" rtlCol="0">
            <a:spAutoFit/>
          </a:bodyPr>
          <a:lstStyle/>
          <a:p>
            <a:pPr marL="0" marR="0" indent="0" algn="r" defTabSz="9142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800" i="1" dirty="0" err="1" smtClean="0">
                <a:solidFill>
                  <a:srgbClr val="3A3A3A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800" i="1" dirty="0" smtClean="0">
                <a:solidFill>
                  <a:srgbClr val="3A3A3A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800" i="1" dirty="0" err="1" smtClean="0">
                <a:solidFill>
                  <a:srgbClr val="3A3A3A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800" i="1" dirty="0" smtClean="0">
              <a:solidFill>
                <a:srgbClr val="3A3A3A"/>
              </a:solidFill>
              <a:latin typeface="Segoe UI Semibold" panose="020B0702040204020203" pitchFamily="34" charset="0"/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8"/>
          </p:nvPr>
        </p:nvSpPr>
        <p:spPr>
          <a:xfrm>
            <a:off x="179387" y="627336"/>
            <a:ext cx="8785225" cy="287338"/>
          </a:xfrm>
        </p:spPr>
        <p:txBody>
          <a:bodyPr>
            <a:noAutofit/>
          </a:bodyPr>
          <a:lstStyle>
            <a:lvl1pPr marL="0" indent="0">
              <a:buNone/>
              <a:defRPr sz="13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996970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4572001" y="-1"/>
            <a:ext cx="4572000" cy="5143501"/>
          </a:xfrm>
          <a:prstGeom prst="rect">
            <a:avLst/>
          </a:prstGeom>
          <a:solidFill>
            <a:srgbClr val="1EA8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14" name="Picture 2" descr="C:\Users\lcittanti\Documents\recursos hexacta\hexacta_logo-0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1475" y="4694636"/>
            <a:ext cx="1220685" cy="306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65"/>
          <a:stretch/>
        </p:blipFill>
        <p:spPr>
          <a:xfrm>
            <a:off x="0" y="-1"/>
            <a:ext cx="4572000" cy="4698523"/>
          </a:xfrm>
          <a:prstGeom prst="rect">
            <a:avLst/>
          </a:prstGeom>
        </p:spPr>
      </p:pic>
      <p:pic>
        <p:nvPicPr>
          <p:cNvPr id="19" name="Picture 3" descr="C:\Users\lcittanti\Documents\recursos hexacta\hexacta logo oscuro-01.png"/>
          <p:cNvPicPr>
            <a:picLocks noChangeAspect="1" noChangeArrowheads="1"/>
          </p:cNvPicPr>
          <p:nvPr/>
        </p:nvPicPr>
        <p:blipFill>
          <a:blip r:embed="rId4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691" y="4850071"/>
            <a:ext cx="683298" cy="16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182963" y="478576"/>
            <a:ext cx="4608512" cy="3893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300" b="1" dirty="0" smtClean="0">
                <a:latin typeface="+mj-lt"/>
              </a:rPr>
              <a:t>ARGENTINA</a:t>
            </a:r>
          </a:p>
          <a:p>
            <a:r>
              <a:rPr lang="es-AR" sz="1300" dirty="0" err="1" smtClean="0">
                <a:latin typeface="+mj-lt"/>
              </a:rPr>
              <a:t>Clay</a:t>
            </a:r>
            <a:r>
              <a:rPr lang="es-AR" sz="1300" dirty="0" smtClean="0">
                <a:latin typeface="+mj-lt"/>
              </a:rPr>
              <a:t> 2954</a:t>
            </a:r>
          </a:p>
          <a:p>
            <a:r>
              <a:rPr lang="es-AR" sz="1300" dirty="0" smtClean="0">
                <a:latin typeface="+mj-lt"/>
              </a:rPr>
              <a:t>Buenos Aires (C1426DLD) </a:t>
            </a:r>
          </a:p>
          <a:p>
            <a:r>
              <a:rPr lang="es-AR" sz="1300" dirty="0" err="1" smtClean="0">
                <a:latin typeface="+mj-lt"/>
              </a:rPr>
              <a:t>tel</a:t>
            </a:r>
            <a:r>
              <a:rPr lang="es-AR" sz="1300" dirty="0" smtClean="0">
                <a:latin typeface="+mj-lt"/>
              </a:rPr>
              <a:t>: 54+11+5299 5400</a:t>
            </a:r>
          </a:p>
          <a:p>
            <a:endParaRPr lang="es-AR" sz="1300" dirty="0" smtClean="0">
              <a:latin typeface="+mj-lt"/>
            </a:endParaRPr>
          </a:p>
          <a:p>
            <a:r>
              <a:rPr lang="es-AR" sz="1300" b="1" dirty="0" smtClean="0">
                <a:latin typeface="+mj-lt"/>
              </a:rPr>
              <a:t>BRASIL</a:t>
            </a:r>
          </a:p>
          <a:p>
            <a:r>
              <a:rPr lang="es-AR" sz="1300" dirty="0" smtClean="0">
                <a:latin typeface="+mj-lt"/>
              </a:rPr>
              <a:t>Cardoso de Melo 1470 – 8, Vila Olimpia </a:t>
            </a:r>
          </a:p>
          <a:p>
            <a:r>
              <a:rPr lang="es-AR" sz="1300" dirty="0" smtClean="0">
                <a:latin typeface="+mj-lt"/>
              </a:rPr>
              <a:t>San Pablo (04548004)</a:t>
            </a:r>
          </a:p>
          <a:p>
            <a:r>
              <a:rPr lang="es-AR" sz="1300" dirty="0" err="1" smtClean="0">
                <a:latin typeface="+mj-lt"/>
              </a:rPr>
              <a:t>tel</a:t>
            </a:r>
            <a:r>
              <a:rPr lang="es-AR" sz="1300" dirty="0" smtClean="0">
                <a:latin typeface="+mj-lt"/>
              </a:rPr>
              <a:t>: 55+11+3045 2193</a:t>
            </a:r>
          </a:p>
          <a:p>
            <a:endParaRPr lang="es-AR" sz="1300" dirty="0" smtClean="0">
              <a:latin typeface="+mj-lt"/>
            </a:endParaRPr>
          </a:p>
          <a:p>
            <a:r>
              <a:rPr lang="es-AR" sz="1300" b="1" dirty="0" smtClean="0">
                <a:latin typeface="+mj-lt"/>
              </a:rPr>
              <a:t>URUGUAY</a:t>
            </a:r>
          </a:p>
          <a:p>
            <a:r>
              <a:rPr lang="es-AR" sz="1300" dirty="0" smtClean="0">
                <a:latin typeface="+mj-lt"/>
              </a:rPr>
              <a:t>Roque Graseras 857</a:t>
            </a:r>
          </a:p>
          <a:p>
            <a:r>
              <a:rPr lang="es-AR" sz="1300" dirty="0" smtClean="0">
                <a:latin typeface="+mj-lt"/>
              </a:rPr>
              <a:t>Montevideo (11300)</a:t>
            </a:r>
          </a:p>
          <a:p>
            <a:r>
              <a:rPr lang="es-AR" sz="1300" dirty="0" err="1" smtClean="0">
                <a:latin typeface="+mj-lt"/>
              </a:rPr>
              <a:t>tel</a:t>
            </a:r>
            <a:r>
              <a:rPr lang="es-AR" sz="1300" dirty="0" smtClean="0">
                <a:latin typeface="+mj-lt"/>
              </a:rPr>
              <a:t>: 598+2+7117879</a:t>
            </a:r>
          </a:p>
          <a:p>
            <a:endParaRPr lang="es-AR" sz="1300" dirty="0" smtClean="0">
              <a:latin typeface="+mj-lt"/>
            </a:endParaRPr>
          </a:p>
          <a:p>
            <a:r>
              <a:rPr lang="es-AR" sz="1300" b="1" dirty="0" smtClean="0">
                <a:latin typeface="+mj-lt"/>
              </a:rPr>
              <a:t>USA</a:t>
            </a:r>
          </a:p>
          <a:p>
            <a:r>
              <a:rPr lang="es-AR" sz="1300" dirty="0" smtClean="0">
                <a:latin typeface="+mj-lt"/>
              </a:rPr>
              <a:t>12105 </a:t>
            </a:r>
            <a:r>
              <a:rPr lang="es-AR" sz="1300" dirty="0" err="1" smtClean="0">
                <a:latin typeface="+mj-lt"/>
              </a:rPr>
              <a:t>Sundance</a:t>
            </a:r>
            <a:r>
              <a:rPr lang="es-AR" sz="1300" dirty="0" smtClean="0">
                <a:latin typeface="+mj-lt"/>
              </a:rPr>
              <a:t> </a:t>
            </a:r>
            <a:r>
              <a:rPr lang="es-AR" sz="1300" dirty="0" err="1" smtClean="0">
                <a:latin typeface="+mj-lt"/>
              </a:rPr>
              <a:t>Ct</a:t>
            </a:r>
            <a:r>
              <a:rPr lang="es-AR" sz="1300" dirty="0" smtClean="0">
                <a:latin typeface="+mj-lt"/>
              </a:rPr>
              <a:t>.</a:t>
            </a:r>
          </a:p>
          <a:p>
            <a:r>
              <a:rPr lang="es-AR" sz="1300" dirty="0" err="1" smtClean="0">
                <a:latin typeface="+mj-lt"/>
              </a:rPr>
              <a:t>Reston</a:t>
            </a:r>
            <a:r>
              <a:rPr lang="es-AR" sz="1300" dirty="0" smtClean="0">
                <a:latin typeface="+mj-lt"/>
              </a:rPr>
              <a:t> (20194)</a:t>
            </a:r>
          </a:p>
          <a:p>
            <a:r>
              <a:rPr lang="es-AR" sz="1300" dirty="0" err="1" smtClean="0">
                <a:latin typeface="+mj-lt"/>
              </a:rPr>
              <a:t>tel</a:t>
            </a:r>
            <a:r>
              <a:rPr lang="es-AR" sz="1300" dirty="0" smtClean="0">
                <a:latin typeface="+mj-lt"/>
              </a:rPr>
              <a:t>:+703 842 9455</a:t>
            </a:r>
          </a:p>
        </p:txBody>
      </p:sp>
      <p:pic>
        <p:nvPicPr>
          <p:cNvPr id="18" name="Picture 4" descr="C:\Users\lcittanti\Documents\documentos institucionales\ppt\facebook-0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1475" y="3165523"/>
            <a:ext cx="226192" cy="226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5" descr="C:\Users\lcittanti\Documents\documentos institucionales\ppt\twitter-01-01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1475" y="3495746"/>
            <a:ext cx="222814" cy="222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7452320" y="4727634"/>
            <a:ext cx="158417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AR" sz="1300" u="none" dirty="0" smtClean="0">
                <a:solidFill>
                  <a:schemeClr val="bg1"/>
                </a:solidFill>
                <a:latin typeface="+mn-lt"/>
              </a:rPr>
              <a:t>www.hexacta.com</a:t>
            </a:r>
            <a:endParaRPr lang="es-AR" sz="1300" u="none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014289" y="3147814"/>
            <a:ext cx="11338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100" u="none" dirty="0" smtClean="0">
                <a:solidFill>
                  <a:schemeClr val="bg1"/>
                </a:solidFill>
              </a:rPr>
              <a:t>HexactaArg</a:t>
            </a:r>
            <a:endParaRPr lang="es-AR" sz="1100" u="none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89241" y="3476348"/>
            <a:ext cx="14549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AR" sz="1100" b="0" i="0" u="none" strike="noStrike" kern="1200" dirty="0" smtClean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@</a:t>
            </a:r>
            <a:r>
              <a:rPr lang="es-AR" sz="1100" b="0" i="0" kern="1200" dirty="0" smtClean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Hexacta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0" r="774" b="8806"/>
          <a:stretch/>
        </p:blipFill>
        <p:spPr>
          <a:xfrm>
            <a:off x="4572000" y="-1"/>
            <a:ext cx="4572001" cy="2859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3507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parado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" r="147"/>
          <a:stretch/>
        </p:blipFill>
        <p:spPr bwMode="auto">
          <a:xfrm>
            <a:off x="0" y="4789856"/>
            <a:ext cx="9144000" cy="356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9512" y="4876006"/>
            <a:ext cx="664611" cy="16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366170" y="4876586"/>
            <a:ext cx="46703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800" i="1" dirty="0" err="1" smtClean="0">
                <a:solidFill>
                  <a:srgbClr val="3A3A3A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800" i="1" dirty="0" smtClean="0">
                <a:solidFill>
                  <a:srgbClr val="3A3A3A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800" i="1" dirty="0" err="1" smtClean="0">
                <a:solidFill>
                  <a:srgbClr val="3A3A3A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800" i="1" dirty="0" smtClean="0">
              <a:solidFill>
                <a:srgbClr val="3A3A3A"/>
              </a:solidFill>
              <a:latin typeface="Segoe UI Semibold" panose="020B0702040204020203" pitchFamily="34" charset="0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267221" y="1923678"/>
            <a:ext cx="8697392" cy="935038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0" indent="0">
              <a:buNone/>
              <a:defRPr>
                <a:solidFill>
                  <a:schemeClr val="bg1"/>
                </a:solidFill>
              </a:defRPr>
            </a:lvl2pPr>
            <a:lvl3pPr marL="0" indent="0">
              <a:buNone/>
              <a:defRPr>
                <a:solidFill>
                  <a:schemeClr val="bg1"/>
                </a:solidFill>
              </a:defRPr>
            </a:lvl3pPr>
            <a:lvl4pPr marL="0" indent="0">
              <a:buNone/>
              <a:defRPr>
                <a:solidFill>
                  <a:schemeClr val="bg1"/>
                </a:solidFill>
              </a:defRPr>
            </a:lvl4pPr>
            <a:lvl5pPr marL="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49229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" r="161"/>
          <a:stretch/>
        </p:blipFill>
        <p:spPr bwMode="auto">
          <a:xfrm>
            <a:off x="0" y="4789856"/>
            <a:ext cx="9144000" cy="353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4366170" y="4876586"/>
            <a:ext cx="46703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800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800" i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800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800" i="1" dirty="0" smtClean="0">
              <a:solidFill>
                <a:schemeClr val="bg1"/>
              </a:solidFill>
              <a:latin typeface="Segoe UI Semibold" panose="020B0702040204020203" pitchFamily="34" charset="0"/>
            </a:endParaRPr>
          </a:p>
        </p:txBody>
      </p:sp>
      <p:pic>
        <p:nvPicPr>
          <p:cNvPr id="11" name="Picture 3" descr="C:\Users\lcittanti\Documents\recursos hexacta\hexacta logo oscuro-01.png"/>
          <p:cNvPicPr>
            <a:picLocks noChangeAspect="1" noChangeArrowheads="1"/>
          </p:cNvPicPr>
          <p:nvPr/>
        </p:nvPicPr>
        <p:blipFill>
          <a:blip r:embed="rId4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883477"/>
            <a:ext cx="683298" cy="16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2843808" y="319287"/>
            <a:ext cx="6120680" cy="4340026"/>
          </a:xfrm>
          <a:prstGeom prst="rect">
            <a:avLst/>
          </a:prstGeom>
          <a:solidFill>
            <a:srgbClr val="F2F2F2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" name="TextBox 6"/>
          <p:cNvSpPr txBox="1"/>
          <p:nvPr/>
        </p:nvSpPr>
        <p:spPr>
          <a:xfrm>
            <a:off x="179387" y="319286"/>
            <a:ext cx="2592289" cy="61555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61950" indent="0"/>
            <a:endParaRPr lang="es-MX" sz="800" dirty="0" smtClean="0">
              <a:solidFill>
                <a:schemeClr val="accent1"/>
              </a:solidFill>
              <a:latin typeface="Segoe UI Semibold" panose="020B0702040204020203" pitchFamily="34" charset="0"/>
            </a:endParaRPr>
          </a:p>
          <a:p>
            <a:pPr marL="447675" indent="0"/>
            <a:r>
              <a:rPr lang="es-MX" sz="1800" dirty="0" smtClean="0">
                <a:solidFill>
                  <a:schemeClr val="accent1"/>
                </a:solidFill>
                <a:latin typeface="Segoe UI Semibold" panose="020B0702040204020203" pitchFamily="34" charset="0"/>
              </a:rPr>
              <a:t>Agenda</a:t>
            </a:r>
          </a:p>
          <a:p>
            <a:pPr marL="361950" indent="0"/>
            <a:endParaRPr lang="es-AR" sz="800" dirty="0">
              <a:solidFill>
                <a:schemeClr val="accent1"/>
              </a:solidFill>
              <a:latin typeface="Segoe UI Semibold" panose="020B0702040204020203" pitchFamily="34" charset="0"/>
            </a:endParaRPr>
          </a:p>
        </p:txBody>
      </p:sp>
      <p:pic>
        <p:nvPicPr>
          <p:cNvPr id="12" name="Picture 1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3528" y="464655"/>
            <a:ext cx="252090" cy="354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ontent Placeholder 2"/>
          <p:cNvSpPr>
            <a:spLocks noGrp="1"/>
          </p:cNvSpPr>
          <p:nvPr>
            <p:ph idx="15" hasCustomPrompt="1"/>
          </p:nvPr>
        </p:nvSpPr>
        <p:spPr>
          <a:xfrm>
            <a:off x="2987824" y="700088"/>
            <a:ext cx="5760640" cy="359494"/>
          </a:xfrm>
        </p:spPr>
        <p:txBody>
          <a:bodyPr>
            <a:normAutofit/>
          </a:bodyPr>
          <a:lstStyle>
            <a:lvl1pPr marL="180000">
              <a:defRPr sz="1400" baseline="0">
                <a:latin typeface="Segoe UI Light" panose="020B0502040204020203" pitchFamily="34" charset="0"/>
              </a:defRPr>
            </a:lvl1pPr>
            <a:lvl2pPr marL="180000">
              <a:defRPr sz="1300">
                <a:latin typeface="Segoe UI Light" panose="020B0502040204020203" pitchFamily="34" charset="0"/>
              </a:defRPr>
            </a:lvl2pPr>
            <a:lvl3pPr marL="180000">
              <a:defRPr sz="1300">
                <a:latin typeface="Segoe UI Light" panose="020B0502040204020203" pitchFamily="34" charset="0"/>
              </a:defRPr>
            </a:lvl3pPr>
            <a:lvl4pPr marL="180000">
              <a:defRPr sz="1300">
                <a:latin typeface="Segoe UI Light" panose="020B0502040204020203" pitchFamily="34" charset="0"/>
              </a:defRPr>
            </a:lvl4pPr>
            <a:lvl5pPr marL="180000">
              <a:defRPr sz="1300"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dirty="0" smtClean="0"/>
              <a:t>Primer item de la agenda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7" hasCustomPrompt="1"/>
          </p:nvPr>
        </p:nvSpPr>
        <p:spPr>
          <a:xfrm>
            <a:off x="2987824" y="1708200"/>
            <a:ext cx="5760640" cy="359494"/>
          </a:xfrm>
        </p:spPr>
        <p:txBody>
          <a:bodyPr>
            <a:normAutofit/>
          </a:bodyPr>
          <a:lstStyle>
            <a:lvl1pPr marL="180000">
              <a:defRPr sz="1400">
                <a:latin typeface="Segoe UI Light" panose="020B0502040204020203" pitchFamily="34" charset="0"/>
              </a:defRPr>
            </a:lvl1pPr>
            <a:lvl2pPr marL="180000">
              <a:defRPr sz="1300">
                <a:latin typeface="Segoe UI Light" panose="020B0502040204020203" pitchFamily="34" charset="0"/>
              </a:defRPr>
            </a:lvl2pPr>
            <a:lvl3pPr marL="180000">
              <a:defRPr sz="1300">
                <a:latin typeface="Segoe UI Light" panose="020B0502040204020203" pitchFamily="34" charset="0"/>
              </a:defRPr>
            </a:lvl3pPr>
            <a:lvl4pPr marL="180000">
              <a:defRPr sz="1300">
                <a:latin typeface="Segoe UI Light" panose="020B0502040204020203" pitchFamily="34" charset="0"/>
              </a:defRPr>
            </a:lvl4pPr>
            <a:lvl5pPr marL="180000">
              <a:defRPr sz="1300"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dirty="0" err="1" smtClean="0"/>
              <a:t>Tercer</a:t>
            </a:r>
            <a:r>
              <a:rPr lang="en-US" dirty="0" smtClean="0"/>
              <a:t> item de la agenda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8" hasCustomPrompt="1"/>
          </p:nvPr>
        </p:nvSpPr>
        <p:spPr>
          <a:xfrm>
            <a:off x="2987824" y="1204442"/>
            <a:ext cx="5760640" cy="359494"/>
          </a:xfrm>
        </p:spPr>
        <p:txBody>
          <a:bodyPr>
            <a:normAutofit/>
          </a:bodyPr>
          <a:lstStyle>
            <a:lvl1pPr marL="180000">
              <a:defRPr sz="1400">
                <a:latin typeface="Segoe UI Light" panose="020B0502040204020203" pitchFamily="34" charset="0"/>
              </a:defRPr>
            </a:lvl1pPr>
            <a:lvl2pPr marL="180000">
              <a:defRPr sz="1300">
                <a:latin typeface="Segoe UI Light" panose="020B0502040204020203" pitchFamily="34" charset="0"/>
              </a:defRPr>
            </a:lvl2pPr>
            <a:lvl3pPr marL="180000">
              <a:defRPr sz="1300">
                <a:latin typeface="Segoe UI Light" panose="020B0502040204020203" pitchFamily="34" charset="0"/>
              </a:defRPr>
            </a:lvl3pPr>
            <a:lvl4pPr marL="180000">
              <a:defRPr sz="1300">
                <a:latin typeface="Segoe UI Light" panose="020B0502040204020203" pitchFamily="34" charset="0"/>
              </a:defRPr>
            </a:lvl4pPr>
            <a:lvl5pPr marL="180000">
              <a:defRPr sz="1300"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dirty="0" smtClean="0"/>
              <a:t>Segundo item de la agenda</a:t>
            </a:r>
          </a:p>
        </p:txBody>
      </p:sp>
    </p:spTree>
    <p:extLst>
      <p:ext uri="{BB962C8B-B14F-4D97-AF65-F5344CB8AC3E}">
        <p14:creationId xmlns:p14="http://schemas.microsoft.com/office/powerpoint/2010/main" val="1488546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_seleciona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" r="161"/>
          <a:stretch/>
        </p:blipFill>
        <p:spPr bwMode="auto">
          <a:xfrm>
            <a:off x="0" y="4789856"/>
            <a:ext cx="9144000" cy="353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4366170" y="4876586"/>
            <a:ext cx="46703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800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800" i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800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800" i="1" dirty="0" smtClean="0">
              <a:solidFill>
                <a:schemeClr val="bg1"/>
              </a:solidFill>
              <a:latin typeface="Segoe UI Semibold" panose="020B0702040204020203" pitchFamily="34" charset="0"/>
            </a:endParaRPr>
          </a:p>
        </p:txBody>
      </p:sp>
      <p:pic>
        <p:nvPicPr>
          <p:cNvPr id="11" name="Picture 3" descr="C:\Users\lcittanti\Documents\recursos hexacta\hexacta logo oscuro-01.png"/>
          <p:cNvPicPr>
            <a:picLocks noChangeAspect="1" noChangeArrowheads="1"/>
          </p:cNvPicPr>
          <p:nvPr/>
        </p:nvPicPr>
        <p:blipFill>
          <a:blip r:embed="rId4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883477"/>
            <a:ext cx="683298" cy="16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2843808" y="319287"/>
            <a:ext cx="6120680" cy="4340026"/>
          </a:xfrm>
          <a:prstGeom prst="rect">
            <a:avLst/>
          </a:prstGeom>
          <a:solidFill>
            <a:srgbClr val="F2F2F2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" name="TextBox 6"/>
          <p:cNvSpPr txBox="1"/>
          <p:nvPr/>
        </p:nvSpPr>
        <p:spPr>
          <a:xfrm>
            <a:off x="179387" y="319286"/>
            <a:ext cx="2592289" cy="61555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61950" indent="0"/>
            <a:endParaRPr lang="es-MX" sz="800" dirty="0" smtClean="0">
              <a:solidFill>
                <a:schemeClr val="accent1"/>
              </a:solidFill>
              <a:latin typeface="Segoe UI Semibold" panose="020B0702040204020203" pitchFamily="34" charset="0"/>
            </a:endParaRPr>
          </a:p>
          <a:p>
            <a:pPr marL="447675" indent="0"/>
            <a:r>
              <a:rPr lang="es-MX" sz="1800" dirty="0" smtClean="0">
                <a:solidFill>
                  <a:schemeClr val="accent1"/>
                </a:solidFill>
                <a:latin typeface="Segoe UI Semibold" panose="020B0702040204020203" pitchFamily="34" charset="0"/>
              </a:rPr>
              <a:t>Agenda</a:t>
            </a:r>
          </a:p>
          <a:p>
            <a:pPr marL="361950" indent="0"/>
            <a:endParaRPr lang="es-AR" sz="800" dirty="0">
              <a:solidFill>
                <a:schemeClr val="accent1"/>
              </a:solidFill>
              <a:latin typeface="Segoe UI Semibold" panose="020B0702040204020203" pitchFamily="34" charset="0"/>
            </a:endParaRPr>
          </a:p>
        </p:txBody>
      </p:sp>
      <p:pic>
        <p:nvPicPr>
          <p:cNvPr id="12" name="Picture 1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3528" y="464655"/>
            <a:ext cx="252090" cy="354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Content Placeholder 2"/>
          <p:cNvSpPr>
            <a:spLocks noGrp="1"/>
          </p:cNvSpPr>
          <p:nvPr>
            <p:ph idx="15" hasCustomPrompt="1"/>
          </p:nvPr>
        </p:nvSpPr>
        <p:spPr>
          <a:xfrm>
            <a:off x="2987824" y="700088"/>
            <a:ext cx="5760640" cy="359494"/>
          </a:xfrm>
        </p:spPr>
        <p:txBody>
          <a:bodyPr>
            <a:normAutofit/>
          </a:bodyPr>
          <a:lstStyle>
            <a:lvl1pPr marL="180000">
              <a:defRPr sz="1400" baseline="0">
                <a:latin typeface="Segoe UI Light" panose="020B0502040204020203" pitchFamily="34" charset="0"/>
              </a:defRPr>
            </a:lvl1pPr>
            <a:lvl2pPr marL="180000">
              <a:defRPr sz="1300">
                <a:latin typeface="Segoe UI Light" panose="020B0502040204020203" pitchFamily="34" charset="0"/>
              </a:defRPr>
            </a:lvl2pPr>
            <a:lvl3pPr marL="180000">
              <a:defRPr sz="1300">
                <a:latin typeface="Segoe UI Light" panose="020B0502040204020203" pitchFamily="34" charset="0"/>
              </a:defRPr>
            </a:lvl3pPr>
            <a:lvl4pPr marL="180000">
              <a:defRPr sz="1300">
                <a:latin typeface="Segoe UI Light" panose="020B0502040204020203" pitchFamily="34" charset="0"/>
              </a:defRPr>
            </a:lvl4pPr>
            <a:lvl5pPr marL="180000">
              <a:defRPr sz="1300"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dirty="0" smtClean="0"/>
              <a:t>Primer item de la agenda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idx="16" hasCustomPrompt="1"/>
          </p:nvPr>
        </p:nvSpPr>
        <p:spPr>
          <a:xfrm>
            <a:off x="2987824" y="1204442"/>
            <a:ext cx="5760640" cy="356046"/>
          </a:xfrm>
        </p:spPr>
        <p:txBody>
          <a:bodyPr>
            <a:noAutofit/>
          </a:bodyPr>
          <a:lstStyle>
            <a:lvl1pPr marL="180000">
              <a:defRPr sz="1500" baseline="0">
                <a:solidFill>
                  <a:schemeClr val="accent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180000">
              <a:defRPr sz="1300">
                <a:latin typeface="Segoe UI Light" panose="020B0502040204020203" pitchFamily="34" charset="0"/>
              </a:defRPr>
            </a:lvl2pPr>
            <a:lvl3pPr marL="180000">
              <a:defRPr sz="1300">
                <a:latin typeface="Segoe UI Light" panose="020B0502040204020203" pitchFamily="34" charset="0"/>
              </a:defRPr>
            </a:lvl3pPr>
            <a:lvl4pPr marL="180000">
              <a:defRPr sz="1300">
                <a:latin typeface="Segoe UI Light" panose="020B0502040204020203" pitchFamily="34" charset="0"/>
              </a:defRPr>
            </a:lvl4pPr>
            <a:lvl5pPr marL="180000">
              <a:defRPr sz="1300"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dirty="0" smtClean="0"/>
              <a:t>Item </a:t>
            </a:r>
            <a:r>
              <a:rPr lang="en-US" dirty="0" err="1" smtClean="0"/>
              <a:t>destacado</a:t>
            </a:r>
            <a:endParaRPr lang="en-US" dirty="0" smtClean="0"/>
          </a:p>
        </p:txBody>
      </p:sp>
      <p:sp>
        <p:nvSpPr>
          <p:cNvPr id="18" name="Content Placeholder 2"/>
          <p:cNvSpPr>
            <a:spLocks noGrp="1"/>
          </p:cNvSpPr>
          <p:nvPr>
            <p:ph idx="17" hasCustomPrompt="1"/>
          </p:nvPr>
        </p:nvSpPr>
        <p:spPr>
          <a:xfrm>
            <a:off x="2987824" y="1708200"/>
            <a:ext cx="5760640" cy="359494"/>
          </a:xfrm>
        </p:spPr>
        <p:txBody>
          <a:bodyPr>
            <a:normAutofit/>
          </a:bodyPr>
          <a:lstStyle>
            <a:lvl1pPr marL="180000">
              <a:defRPr sz="1400">
                <a:latin typeface="Segoe UI Light" panose="020B0502040204020203" pitchFamily="34" charset="0"/>
              </a:defRPr>
            </a:lvl1pPr>
            <a:lvl2pPr marL="180000">
              <a:defRPr sz="1300">
                <a:latin typeface="Segoe UI Light" panose="020B0502040204020203" pitchFamily="34" charset="0"/>
              </a:defRPr>
            </a:lvl2pPr>
            <a:lvl3pPr marL="180000">
              <a:defRPr sz="1300">
                <a:latin typeface="Segoe UI Light" panose="020B0502040204020203" pitchFamily="34" charset="0"/>
              </a:defRPr>
            </a:lvl3pPr>
            <a:lvl4pPr marL="180000">
              <a:defRPr sz="1300">
                <a:latin typeface="Segoe UI Light" panose="020B0502040204020203" pitchFamily="34" charset="0"/>
              </a:defRPr>
            </a:lvl4pPr>
            <a:lvl5pPr marL="180000">
              <a:defRPr sz="1300"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dirty="0" err="1" smtClean="0"/>
              <a:t>Tercer</a:t>
            </a:r>
            <a:r>
              <a:rPr lang="en-US" dirty="0" smtClean="0"/>
              <a:t> item de la agenda</a:t>
            </a:r>
          </a:p>
        </p:txBody>
      </p:sp>
    </p:spTree>
    <p:extLst>
      <p:ext uri="{BB962C8B-B14F-4D97-AF65-F5344CB8AC3E}">
        <p14:creationId xmlns:p14="http://schemas.microsoft.com/office/powerpoint/2010/main" val="196776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, subtítulo y contenid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5"/>
          </p:nvPr>
        </p:nvSpPr>
        <p:spPr>
          <a:xfrm>
            <a:off x="179065" y="914673"/>
            <a:ext cx="8785423" cy="3744640"/>
          </a:xfrm>
        </p:spPr>
        <p:txBody>
          <a:bodyPr>
            <a:normAutofit/>
          </a:bodyPr>
          <a:lstStyle>
            <a:lvl1pPr marL="180000">
              <a:defRPr sz="1300">
                <a:latin typeface="Segoe UI Light" panose="020B0502040204020203" pitchFamily="34" charset="0"/>
              </a:defRPr>
            </a:lvl1pPr>
            <a:lvl2pPr marL="180000">
              <a:defRPr sz="1300">
                <a:latin typeface="Segoe UI Light" panose="020B0502040204020203" pitchFamily="34" charset="0"/>
              </a:defRPr>
            </a:lvl2pPr>
            <a:lvl3pPr marL="180000">
              <a:defRPr sz="1300">
                <a:latin typeface="Segoe UI Light" panose="020B0502040204020203" pitchFamily="34" charset="0"/>
              </a:defRPr>
            </a:lvl3pPr>
            <a:lvl4pPr marL="180000">
              <a:defRPr sz="1300">
                <a:latin typeface="Segoe UI Light" panose="020B0502040204020203" pitchFamily="34" charset="0"/>
              </a:defRPr>
            </a:lvl4pPr>
            <a:lvl5pPr marL="180000">
              <a:defRPr sz="1300"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179388" y="200984"/>
            <a:ext cx="8785100" cy="354642"/>
          </a:xfrm>
        </p:spPr>
        <p:txBody>
          <a:bodyPr>
            <a:normAutofit/>
          </a:bodyPr>
          <a:lstStyle>
            <a:lvl1pPr marL="0" indent="0">
              <a:buNone/>
              <a:defRPr sz="1700" b="1">
                <a:solidFill>
                  <a:schemeClr val="accent1"/>
                </a:solidFill>
                <a:latin typeface="Segoe UI Semibold" panose="020B0702040204020203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179387" y="627336"/>
            <a:ext cx="8785225" cy="287338"/>
          </a:xfrm>
        </p:spPr>
        <p:txBody>
          <a:bodyPr>
            <a:noAutofit/>
          </a:bodyPr>
          <a:lstStyle>
            <a:lvl1pPr marL="0" indent="0">
              <a:buNone/>
              <a:defRPr sz="13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94162" y="4876586"/>
            <a:ext cx="46703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800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800" i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800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800" i="1" dirty="0" smtClean="0">
              <a:solidFill>
                <a:schemeClr val="bg1"/>
              </a:solidFill>
              <a:latin typeface="Segoe UI Semibold" panose="020B0702040204020203" pitchFamily="34" charset="0"/>
            </a:endParaRPr>
          </a:p>
        </p:txBody>
      </p:sp>
      <p:pic>
        <p:nvPicPr>
          <p:cNvPr id="16" name="Picture 3" descr="C:\Users\lcittanti\Documents\recursos hexacta\hexacta logo oscuro-01.png"/>
          <p:cNvPicPr>
            <a:picLocks noChangeAspect="1" noChangeArrowheads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691" y="4883477"/>
            <a:ext cx="683298" cy="16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" r="161"/>
          <a:stretch/>
        </p:blipFill>
        <p:spPr bwMode="auto">
          <a:xfrm>
            <a:off x="0" y="4789856"/>
            <a:ext cx="9144000" cy="353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4366170" y="4876586"/>
            <a:ext cx="46703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800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800" i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800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800" i="1" dirty="0" smtClean="0">
              <a:solidFill>
                <a:schemeClr val="bg1"/>
              </a:solidFill>
              <a:latin typeface="Segoe UI Semibold" panose="020B0702040204020203" pitchFamily="34" charset="0"/>
            </a:endParaRPr>
          </a:p>
        </p:txBody>
      </p:sp>
      <p:pic>
        <p:nvPicPr>
          <p:cNvPr id="19" name="Picture 3" descr="C:\Users\lcittanti\Documents\recursos hexacta\hexacta logo oscuro-01.png"/>
          <p:cNvPicPr>
            <a:picLocks noChangeAspect="1" noChangeArrowheads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883477"/>
            <a:ext cx="683298" cy="16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41148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179388" y="200984"/>
            <a:ext cx="8785100" cy="354642"/>
          </a:xfrm>
        </p:spPr>
        <p:txBody>
          <a:bodyPr>
            <a:normAutofit/>
          </a:bodyPr>
          <a:lstStyle>
            <a:lvl1pPr marL="0" indent="0">
              <a:buNone/>
              <a:defRPr sz="1700" b="1">
                <a:solidFill>
                  <a:schemeClr val="accent1"/>
                </a:solidFill>
                <a:latin typeface="Segoe UI Semibold" panose="020B0702040204020203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179387" y="627336"/>
            <a:ext cx="8785225" cy="287338"/>
          </a:xfrm>
        </p:spPr>
        <p:txBody>
          <a:bodyPr>
            <a:noAutofit/>
          </a:bodyPr>
          <a:lstStyle>
            <a:lvl1pPr marL="0" indent="0">
              <a:buNone/>
              <a:defRPr sz="13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94162" y="4876586"/>
            <a:ext cx="46703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800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800" i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800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800" i="1" dirty="0" smtClean="0">
              <a:solidFill>
                <a:schemeClr val="bg1"/>
              </a:solidFill>
              <a:latin typeface="Segoe UI Semibold" panose="020B0702040204020203" pitchFamily="34" charset="0"/>
            </a:endParaRPr>
          </a:p>
        </p:txBody>
      </p:sp>
      <p:pic>
        <p:nvPicPr>
          <p:cNvPr id="16" name="Picture 3" descr="C:\Users\lcittanti\Documents\recursos hexacta\hexacta logo oscuro-01.png"/>
          <p:cNvPicPr>
            <a:picLocks noChangeAspect="1" noChangeArrowheads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691" y="4883477"/>
            <a:ext cx="683298" cy="16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" r="161"/>
          <a:stretch/>
        </p:blipFill>
        <p:spPr bwMode="auto">
          <a:xfrm>
            <a:off x="0" y="4789856"/>
            <a:ext cx="9144000" cy="353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4366170" y="4876586"/>
            <a:ext cx="46703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800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800" i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800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800" i="1" dirty="0" smtClean="0">
              <a:solidFill>
                <a:schemeClr val="bg1"/>
              </a:solidFill>
              <a:latin typeface="Segoe UI Semibold" panose="020B0702040204020203" pitchFamily="34" charset="0"/>
            </a:endParaRPr>
          </a:p>
        </p:txBody>
      </p:sp>
      <p:pic>
        <p:nvPicPr>
          <p:cNvPr id="19" name="Picture 3" descr="C:\Users\lcittanti\Documents\recursos hexacta\hexacta logo oscuro-01.png"/>
          <p:cNvPicPr>
            <a:picLocks noChangeAspect="1" noChangeArrowheads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883477"/>
            <a:ext cx="683298" cy="16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98105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179388" y="200984"/>
            <a:ext cx="8785100" cy="354642"/>
          </a:xfrm>
        </p:spPr>
        <p:txBody>
          <a:bodyPr>
            <a:normAutofit/>
          </a:bodyPr>
          <a:lstStyle>
            <a:lvl1pPr marL="0" indent="0">
              <a:buNone/>
              <a:defRPr sz="1700" b="1">
                <a:solidFill>
                  <a:schemeClr val="accent1"/>
                </a:solidFill>
                <a:latin typeface="Segoe UI Semibold" panose="020B0702040204020203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94162" y="4876586"/>
            <a:ext cx="46703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800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800" i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800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800" i="1" dirty="0" smtClean="0">
              <a:solidFill>
                <a:schemeClr val="bg1"/>
              </a:solidFill>
              <a:latin typeface="Segoe UI Semibold" panose="020B0702040204020203" pitchFamily="34" charset="0"/>
            </a:endParaRPr>
          </a:p>
        </p:txBody>
      </p:sp>
      <p:pic>
        <p:nvPicPr>
          <p:cNvPr id="16" name="Picture 3" descr="C:\Users\lcittanti\Documents\recursos hexacta\hexacta logo oscuro-01.png"/>
          <p:cNvPicPr>
            <a:picLocks noChangeAspect="1" noChangeArrowheads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691" y="4883477"/>
            <a:ext cx="683298" cy="16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" r="161"/>
          <a:stretch/>
        </p:blipFill>
        <p:spPr bwMode="auto">
          <a:xfrm>
            <a:off x="0" y="4789856"/>
            <a:ext cx="9144000" cy="353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4366170" y="4876586"/>
            <a:ext cx="46703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800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800" i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800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800" i="1" dirty="0" smtClean="0">
              <a:solidFill>
                <a:schemeClr val="bg1"/>
              </a:solidFill>
              <a:latin typeface="Segoe UI Semibold" panose="020B0702040204020203" pitchFamily="34" charset="0"/>
            </a:endParaRPr>
          </a:p>
        </p:txBody>
      </p:sp>
      <p:pic>
        <p:nvPicPr>
          <p:cNvPr id="19" name="Picture 3" descr="C:\Users\lcittanti\Documents\recursos hexacta\hexacta logo oscuro-01.png"/>
          <p:cNvPicPr>
            <a:picLocks noChangeAspect="1" noChangeArrowheads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883477"/>
            <a:ext cx="683298" cy="16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24398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, contenido y recuad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idx="16"/>
          </p:nvPr>
        </p:nvSpPr>
        <p:spPr>
          <a:xfrm>
            <a:off x="180208" y="915566"/>
            <a:ext cx="5903960" cy="3744416"/>
          </a:xfrm>
        </p:spPr>
        <p:txBody>
          <a:bodyPr>
            <a:normAutofit/>
          </a:bodyPr>
          <a:lstStyle>
            <a:lvl1pPr marL="180000">
              <a:defRPr sz="1300">
                <a:latin typeface="Segoe UI Light" panose="020B0502040204020203" pitchFamily="34" charset="0"/>
              </a:defRPr>
            </a:lvl1pPr>
            <a:lvl2pPr marL="180000">
              <a:defRPr sz="1300">
                <a:latin typeface="Segoe UI Light" panose="020B0502040204020203" pitchFamily="34" charset="0"/>
              </a:defRPr>
            </a:lvl2pPr>
            <a:lvl3pPr marL="180000">
              <a:defRPr sz="1300">
                <a:latin typeface="Segoe UI Light" panose="020B0502040204020203" pitchFamily="34" charset="0"/>
              </a:defRPr>
            </a:lvl3pPr>
            <a:lvl4pPr marL="180000">
              <a:defRPr sz="1300">
                <a:latin typeface="Segoe UI Light" panose="020B0502040204020203" pitchFamily="34" charset="0"/>
              </a:defRPr>
            </a:lvl4pPr>
            <a:lvl5pPr marL="180000">
              <a:defRPr sz="1300"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179511" y="195337"/>
            <a:ext cx="8785101" cy="360189"/>
          </a:xfrm>
        </p:spPr>
        <p:txBody>
          <a:bodyPr>
            <a:normAutofit/>
          </a:bodyPr>
          <a:lstStyle>
            <a:lvl1pPr marL="0" indent="0">
              <a:buNone/>
              <a:defRPr sz="1700" b="1">
                <a:solidFill>
                  <a:schemeClr val="accent1"/>
                </a:solidFill>
                <a:latin typeface="Segoe UI Semibold" panose="020B0702040204020203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8"/>
          </p:nvPr>
        </p:nvSpPr>
        <p:spPr>
          <a:xfrm>
            <a:off x="180208" y="628228"/>
            <a:ext cx="5903960" cy="287338"/>
          </a:xfrm>
        </p:spPr>
        <p:txBody>
          <a:bodyPr>
            <a:noAutofit/>
          </a:bodyPr>
          <a:lstStyle>
            <a:lvl1pPr marL="0" indent="0">
              <a:buNone/>
              <a:defRPr sz="13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228185" y="627535"/>
            <a:ext cx="2736303" cy="4031778"/>
          </a:xfrm>
          <a:prstGeom prst="rect">
            <a:avLst/>
          </a:prstGeom>
          <a:solidFill>
            <a:srgbClr val="F2F2F2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6372202" y="1059582"/>
            <a:ext cx="2448520" cy="3456384"/>
          </a:xfrm>
        </p:spPr>
        <p:txBody>
          <a:bodyPr>
            <a:normAutofit/>
          </a:bodyPr>
          <a:lstStyle>
            <a:lvl1pPr marL="180000" indent="-180975">
              <a:spcAft>
                <a:spcPts val="600"/>
              </a:spcAft>
              <a:defRPr sz="1100">
                <a:latin typeface="Segoe UI Light" panose="020B0502040204020203" pitchFamily="34" charset="0"/>
                <a:cs typeface="Arial" panose="020B0604020202020204" pitchFamily="34" charset="0"/>
              </a:defRPr>
            </a:lvl1pPr>
            <a:lvl2pPr marL="180000" indent="-180975">
              <a:spcAft>
                <a:spcPts val="600"/>
              </a:spcAft>
              <a:defRPr sz="1100">
                <a:latin typeface="Segoe UI Light" panose="020B0502040204020203" pitchFamily="34" charset="0"/>
                <a:cs typeface="Arial" panose="020B0604020202020204" pitchFamily="34" charset="0"/>
              </a:defRPr>
            </a:lvl2pPr>
            <a:lvl3pPr marL="180000" indent="-180975">
              <a:spcAft>
                <a:spcPts val="600"/>
              </a:spcAft>
              <a:defRPr sz="1100">
                <a:latin typeface="Segoe UI Light" panose="020B0502040204020203" pitchFamily="34" charset="0"/>
                <a:cs typeface="Arial" panose="020B0604020202020204" pitchFamily="34" charset="0"/>
              </a:defRPr>
            </a:lvl3pPr>
            <a:lvl4pPr marL="180000" indent="-180975">
              <a:spcAft>
                <a:spcPts val="600"/>
              </a:spcAft>
              <a:defRPr sz="1100">
                <a:latin typeface="Segoe UI Light" panose="020B0502040204020203" pitchFamily="34" charset="0"/>
                <a:cs typeface="Arial" panose="020B0604020202020204" pitchFamily="34" charset="0"/>
              </a:defRPr>
            </a:lvl4pPr>
            <a:lvl5pPr marL="180000" indent="-180975">
              <a:spcAft>
                <a:spcPts val="600"/>
              </a:spcAft>
              <a:defRPr sz="1100">
                <a:latin typeface="Segoe UI Light" panose="020B0502040204020203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6372201" y="771550"/>
            <a:ext cx="2448272" cy="288032"/>
          </a:xfrm>
        </p:spPr>
        <p:txBody>
          <a:bodyPr>
            <a:noAutofit/>
          </a:bodyPr>
          <a:lstStyle>
            <a:lvl1pPr marL="0" indent="0">
              <a:buNone/>
              <a:defRPr sz="1300" b="1">
                <a:solidFill>
                  <a:schemeClr val="accent1"/>
                </a:solidFill>
                <a:latin typeface="Segoe UI Semibold" panose="020B0702040204020203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" r="161"/>
          <a:stretch/>
        </p:blipFill>
        <p:spPr bwMode="auto">
          <a:xfrm>
            <a:off x="0" y="4789856"/>
            <a:ext cx="9144000" cy="353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4366170" y="4876586"/>
            <a:ext cx="46703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800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800" i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800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800" i="1" dirty="0" smtClean="0">
              <a:solidFill>
                <a:schemeClr val="bg1"/>
              </a:solidFill>
              <a:latin typeface="Segoe UI Semibold" panose="020B0702040204020203" pitchFamily="34" charset="0"/>
            </a:endParaRPr>
          </a:p>
        </p:txBody>
      </p:sp>
      <p:pic>
        <p:nvPicPr>
          <p:cNvPr id="19" name="Picture 3" descr="C:\Users\lcittanti\Documents\recursos hexacta\hexacta logo oscuro-01.png"/>
          <p:cNvPicPr>
            <a:picLocks noChangeAspect="1" noChangeArrowheads="1"/>
          </p:cNvPicPr>
          <p:nvPr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883477"/>
            <a:ext cx="683298" cy="16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88465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as y subtítul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179387" y="195436"/>
            <a:ext cx="8785225" cy="360189"/>
          </a:xfrm>
        </p:spPr>
        <p:txBody>
          <a:bodyPr>
            <a:normAutofit/>
          </a:bodyPr>
          <a:lstStyle>
            <a:lvl1pPr marL="0" indent="0">
              <a:buNone/>
              <a:defRPr sz="1700" b="1">
                <a:solidFill>
                  <a:schemeClr val="accent1"/>
                </a:solidFill>
                <a:latin typeface="Segoe UI Semibold" panose="020B0702040204020203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7"/>
          </p:nvPr>
        </p:nvSpPr>
        <p:spPr>
          <a:xfrm>
            <a:off x="179389" y="987573"/>
            <a:ext cx="4248596" cy="3527724"/>
          </a:xfrm>
        </p:spPr>
        <p:txBody>
          <a:bodyPr>
            <a:normAutofit/>
          </a:bodyPr>
          <a:lstStyle>
            <a:lvl1pPr marL="180000">
              <a:defRPr sz="13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1pPr>
            <a:lvl2pPr marL="180000">
              <a:defRPr sz="13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2pPr>
            <a:lvl3pPr marL="180000">
              <a:defRPr sz="13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3pPr>
            <a:lvl4pPr marL="180000">
              <a:defRPr sz="13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4pPr>
            <a:lvl5pPr marL="180000">
              <a:defRPr sz="13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 dirty="0"/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179389" y="627534"/>
            <a:ext cx="4248596" cy="288032"/>
          </a:xfrm>
          <a:solidFill>
            <a:schemeClr val="accent1"/>
          </a:solidFill>
        </p:spPr>
        <p:txBody>
          <a:bodyPr>
            <a:noAutofit/>
          </a:bodyPr>
          <a:lstStyle>
            <a:lvl1pPr marL="0" indent="0">
              <a:buNone/>
              <a:defRPr sz="1300" b="1">
                <a:solidFill>
                  <a:schemeClr val="bg1"/>
                </a:solidFill>
                <a:latin typeface="Segoe UI Semibold" panose="020B0702040204020203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9"/>
          </p:nvPr>
        </p:nvSpPr>
        <p:spPr>
          <a:xfrm>
            <a:off x="4716016" y="627534"/>
            <a:ext cx="4248472" cy="288032"/>
          </a:xfrm>
          <a:solidFill>
            <a:schemeClr val="accent1"/>
          </a:solidFill>
        </p:spPr>
        <p:txBody>
          <a:bodyPr>
            <a:noAutofit/>
          </a:bodyPr>
          <a:lstStyle>
            <a:lvl1pPr marL="0" indent="0">
              <a:buNone/>
              <a:defRPr sz="1300" b="1">
                <a:solidFill>
                  <a:schemeClr val="bg1"/>
                </a:solidFill>
                <a:latin typeface="Segoe UI Semibold" panose="020B0702040204020203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idx="20"/>
          </p:nvPr>
        </p:nvSpPr>
        <p:spPr>
          <a:xfrm>
            <a:off x="4716016" y="987573"/>
            <a:ext cx="4248597" cy="3527724"/>
          </a:xfrm>
        </p:spPr>
        <p:txBody>
          <a:bodyPr>
            <a:normAutofit/>
          </a:bodyPr>
          <a:lstStyle>
            <a:lvl1pPr marL="180000">
              <a:defRPr sz="13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1pPr>
            <a:lvl2pPr marL="180000">
              <a:defRPr sz="13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2pPr>
            <a:lvl3pPr marL="180000">
              <a:defRPr sz="13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3pPr>
            <a:lvl4pPr marL="180000">
              <a:defRPr sz="13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4pPr>
            <a:lvl5pPr marL="180000">
              <a:defRPr sz="13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 dirty="0"/>
          </a:p>
        </p:txBody>
      </p:sp>
      <p:sp>
        <p:nvSpPr>
          <p:cNvPr id="12" name="TextBox 11"/>
          <p:cNvSpPr txBox="1"/>
          <p:nvPr/>
        </p:nvSpPr>
        <p:spPr>
          <a:xfrm>
            <a:off x="4294162" y="4876586"/>
            <a:ext cx="46703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800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800" i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800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800" i="1" dirty="0" smtClean="0">
              <a:solidFill>
                <a:schemeClr val="bg1"/>
              </a:solidFill>
              <a:latin typeface="Segoe UI Semibold" panose="020B0702040204020203" pitchFamily="34" charset="0"/>
            </a:endParaRPr>
          </a:p>
        </p:txBody>
      </p:sp>
      <p:pic>
        <p:nvPicPr>
          <p:cNvPr id="19" name="Picture 3" descr="C:\Users\lcittanti\Documents\recursos hexacta\hexacta logo oscuro-01.png"/>
          <p:cNvPicPr>
            <a:picLocks noChangeAspect="1" noChangeArrowheads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691" y="4883477"/>
            <a:ext cx="683298" cy="16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" r="161"/>
          <a:stretch/>
        </p:blipFill>
        <p:spPr bwMode="auto">
          <a:xfrm>
            <a:off x="0" y="4789856"/>
            <a:ext cx="9144000" cy="353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4366170" y="4876586"/>
            <a:ext cx="46703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800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800" i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800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800" i="1" dirty="0" smtClean="0">
              <a:solidFill>
                <a:schemeClr val="bg1"/>
              </a:solidFill>
              <a:latin typeface="Segoe UI Semibold" panose="020B0702040204020203" pitchFamily="34" charset="0"/>
            </a:endParaRPr>
          </a:p>
        </p:txBody>
      </p:sp>
      <p:pic>
        <p:nvPicPr>
          <p:cNvPr id="22" name="Picture 3" descr="C:\Users\lcittanti\Documents\recursos hexacta\hexacta logo oscuro-01.png"/>
          <p:cNvPicPr>
            <a:picLocks noChangeAspect="1" noChangeArrowheads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883477"/>
            <a:ext cx="683298" cy="16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81608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0825" y="1275606"/>
            <a:ext cx="8650950" cy="33190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081270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1800" kern="600" spc="0" baseline="0">
          <a:solidFill>
            <a:schemeClr val="bg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-180975" algn="l" defTabSz="914400" rtl="0" eaLnBrk="1" latinLnBrk="0" hangingPunct="1">
        <a:spcBef>
          <a:spcPts val="100"/>
        </a:spcBef>
        <a:spcAft>
          <a:spcPts val="600"/>
        </a:spcAft>
        <a:buClr>
          <a:schemeClr val="accent1"/>
        </a:buClr>
        <a:buSzPct val="85000"/>
        <a:buFont typeface="Segoe UI" panose="020B0502040204020203" pitchFamily="34" charset="0"/>
        <a:buChar char="&gt;"/>
        <a:defRPr sz="1400" kern="1200">
          <a:solidFill>
            <a:schemeClr val="tx1">
              <a:lumMod val="75000"/>
            </a:schemeClr>
          </a:solidFill>
          <a:latin typeface="Segoe UI Light" panose="020B0502040204020203" pitchFamily="34" charset="0"/>
          <a:ea typeface="+mn-ea"/>
          <a:cs typeface="+mn-cs"/>
        </a:defRPr>
      </a:lvl1pPr>
      <a:lvl2pPr marL="0" indent="-180975" algn="l" defTabSz="914400" rtl="0" eaLnBrk="1" latinLnBrk="0" hangingPunct="1">
        <a:spcBef>
          <a:spcPts val="100"/>
        </a:spcBef>
        <a:spcAft>
          <a:spcPts val="600"/>
        </a:spcAft>
        <a:buClr>
          <a:schemeClr val="accent1"/>
        </a:buClr>
        <a:buSzPct val="85000"/>
        <a:buFont typeface="Segoe UI" panose="020B0502040204020203" pitchFamily="34" charset="0"/>
        <a:buChar char="&gt;"/>
        <a:defRPr sz="1400" kern="1200">
          <a:solidFill>
            <a:schemeClr val="tx1">
              <a:lumMod val="75000"/>
            </a:schemeClr>
          </a:solidFill>
          <a:latin typeface="Segoe UI Light" panose="020B0502040204020203" pitchFamily="34" charset="0"/>
          <a:ea typeface="+mn-ea"/>
          <a:cs typeface="+mn-cs"/>
        </a:defRPr>
      </a:lvl2pPr>
      <a:lvl3pPr marL="0" indent="-180975" algn="l" defTabSz="914400" rtl="0" eaLnBrk="1" latinLnBrk="0" hangingPunct="1">
        <a:spcBef>
          <a:spcPts val="100"/>
        </a:spcBef>
        <a:spcAft>
          <a:spcPts val="600"/>
        </a:spcAft>
        <a:buClr>
          <a:schemeClr val="accent1"/>
        </a:buClr>
        <a:buSzPct val="85000"/>
        <a:buFont typeface="Segoe UI" panose="020B0502040204020203" pitchFamily="34" charset="0"/>
        <a:buChar char="&gt;"/>
        <a:defRPr sz="1400" kern="1200">
          <a:solidFill>
            <a:schemeClr val="tx1">
              <a:lumMod val="75000"/>
            </a:schemeClr>
          </a:solidFill>
          <a:latin typeface="Segoe UI Light" panose="020B0502040204020203" pitchFamily="34" charset="0"/>
          <a:ea typeface="+mn-ea"/>
          <a:cs typeface="+mn-cs"/>
        </a:defRPr>
      </a:lvl3pPr>
      <a:lvl4pPr marL="0" indent="-180975" algn="l" defTabSz="914400" rtl="0" eaLnBrk="1" latinLnBrk="0" hangingPunct="1">
        <a:spcBef>
          <a:spcPts val="100"/>
        </a:spcBef>
        <a:spcAft>
          <a:spcPts val="600"/>
        </a:spcAft>
        <a:buClr>
          <a:schemeClr val="accent1"/>
        </a:buClr>
        <a:buSzPct val="85000"/>
        <a:buFont typeface="Segoe UI" panose="020B0502040204020203" pitchFamily="34" charset="0"/>
        <a:buChar char="&gt;"/>
        <a:defRPr sz="1400" kern="1200">
          <a:solidFill>
            <a:schemeClr val="tx1">
              <a:lumMod val="75000"/>
            </a:schemeClr>
          </a:solidFill>
          <a:latin typeface="Segoe UI Light" panose="020B0502040204020203" pitchFamily="34" charset="0"/>
          <a:ea typeface="+mn-ea"/>
          <a:cs typeface="+mn-cs"/>
        </a:defRPr>
      </a:lvl4pPr>
      <a:lvl5pPr marL="0" indent="-180975" algn="l" defTabSz="914400" rtl="0" eaLnBrk="1" latinLnBrk="0" hangingPunct="1">
        <a:spcBef>
          <a:spcPts val="100"/>
        </a:spcBef>
        <a:spcAft>
          <a:spcPts val="600"/>
        </a:spcAft>
        <a:buClr>
          <a:schemeClr val="accent1"/>
        </a:buClr>
        <a:buSzPct val="85000"/>
        <a:buFont typeface="Segoe UI" panose="020B0502040204020203" pitchFamily="34" charset="0"/>
        <a:buChar char="&gt;"/>
        <a:defRPr sz="1400" kern="1200">
          <a:solidFill>
            <a:schemeClr val="tx1">
              <a:lumMod val="75000"/>
            </a:schemeClr>
          </a:solidFill>
          <a:latin typeface="Segoe UI Light" panose="020B050204020402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err="1">
                <a:cs typeface="Courier New" panose="02070309020205020404" pitchFamily="49" charset="0"/>
              </a:rPr>
              <a:t>coleccion</a:t>
            </a:r>
            <a:r>
              <a:rPr lang="en-US" dirty="0">
                <a:cs typeface="Courier New" panose="02070309020205020404" pitchFamily="49" charset="0"/>
              </a:rPr>
              <a:t> | filter: </a:t>
            </a:r>
            <a:r>
              <a:rPr lang="en-US" dirty="0" err="1">
                <a:cs typeface="Courier New" panose="02070309020205020404" pitchFamily="49" charset="0"/>
              </a:rPr>
              <a:t>expresion</a:t>
            </a:r>
            <a:endParaRPr lang="es-AR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77584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>
                <a:cs typeface="Courier New" panose="02070309020205020404" pitchFamily="49" charset="0"/>
              </a:rPr>
              <a:t>Filters Custom</a:t>
            </a:r>
            <a:endParaRPr lang="es-AR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50140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Filters</a:t>
            </a:r>
            <a:endParaRPr lang="en-US" dirty="0"/>
          </a:p>
        </p:txBody>
      </p:sp>
      <p:sp>
        <p:nvSpPr>
          <p:cNvPr id="8" name="Text Placeholder 3"/>
          <p:cNvSpPr txBox="1">
            <a:spLocks/>
          </p:cNvSpPr>
          <p:nvPr/>
        </p:nvSpPr>
        <p:spPr>
          <a:xfrm>
            <a:off x="179388" y="627336"/>
            <a:ext cx="8785225" cy="287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ts val="10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None/>
              <a:defRPr sz="1300" kern="1200">
                <a:solidFill>
                  <a:schemeClr val="tx1">
                    <a:lumMod val="7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0" indent="-180975" algn="l" defTabSz="914400" rtl="0" eaLnBrk="1" latinLnBrk="0" hangingPunct="1">
              <a:spcBef>
                <a:spcPts val="10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400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2pPr>
            <a:lvl3pPr marL="0" indent="-180975" algn="l" defTabSz="914400" rtl="0" eaLnBrk="1" latinLnBrk="0" hangingPunct="1">
              <a:spcBef>
                <a:spcPts val="10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400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3pPr>
            <a:lvl4pPr marL="0" indent="-180975" algn="l" defTabSz="914400" rtl="0" eaLnBrk="1" latinLnBrk="0" hangingPunct="1">
              <a:spcBef>
                <a:spcPts val="10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400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4pPr>
            <a:lvl5pPr marL="0" indent="-180975" algn="l" defTabSz="914400" rtl="0" eaLnBrk="1" latinLnBrk="0" hangingPunct="1">
              <a:spcBef>
                <a:spcPts val="10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400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sz="1800" dirty="0" err="1" smtClean="0"/>
              <a:t>Filters</a:t>
            </a:r>
            <a:r>
              <a:rPr lang="es-AR" sz="1800" dirty="0" smtClean="0"/>
              <a:t> </a:t>
            </a:r>
            <a:r>
              <a:rPr lang="es-AR" sz="1800" dirty="0" err="1" smtClean="0"/>
              <a:t>Custom</a:t>
            </a:r>
            <a:endParaRPr lang="es-AR" sz="1800" dirty="0"/>
          </a:p>
        </p:txBody>
      </p:sp>
      <p:sp>
        <p:nvSpPr>
          <p:cNvPr id="3" name="Rectangle 2"/>
          <p:cNvSpPr/>
          <p:nvPr/>
        </p:nvSpPr>
        <p:spPr>
          <a:xfrm>
            <a:off x="179388" y="2048565"/>
            <a:ext cx="759229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&lt;div 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ng-repeat=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book in books |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publicadoEn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‘Argentina’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 {{book.name}}</a:t>
            </a:r>
          </a:p>
          <a:p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&lt;/div&gt;</a:t>
            </a:r>
            <a:endParaRPr lang="es-A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s-A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48130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Filters</a:t>
            </a:r>
            <a:endParaRPr lang="en-US" dirty="0"/>
          </a:p>
        </p:txBody>
      </p:sp>
      <p:sp>
        <p:nvSpPr>
          <p:cNvPr id="8" name="Text Placeholder 3"/>
          <p:cNvSpPr txBox="1">
            <a:spLocks/>
          </p:cNvSpPr>
          <p:nvPr/>
        </p:nvSpPr>
        <p:spPr>
          <a:xfrm>
            <a:off x="179388" y="627336"/>
            <a:ext cx="8785225" cy="287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ts val="10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None/>
              <a:defRPr sz="1300" kern="1200">
                <a:solidFill>
                  <a:schemeClr val="tx1">
                    <a:lumMod val="7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0" indent="-180975" algn="l" defTabSz="914400" rtl="0" eaLnBrk="1" latinLnBrk="0" hangingPunct="1">
              <a:spcBef>
                <a:spcPts val="10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400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2pPr>
            <a:lvl3pPr marL="0" indent="-180975" algn="l" defTabSz="914400" rtl="0" eaLnBrk="1" latinLnBrk="0" hangingPunct="1">
              <a:spcBef>
                <a:spcPts val="10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400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3pPr>
            <a:lvl4pPr marL="0" indent="-180975" algn="l" defTabSz="914400" rtl="0" eaLnBrk="1" latinLnBrk="0" hangingPunct="1">
              <a:spcBef>
                <a:spcPts val="10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400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4pPr>
            <a:lvl5pPr marL="0" indent="-180975" algn="l" defTabSz="914400" rtl="0" eaLnBrk="1" latinLnBrk="0" hangingPunct="1">
              <a:spcBef>
                <a:spcPts val="10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400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sz="1800" dirty="0" err="1" smtClean="0"/>
              <a:t>Filters</a:t>
            </a:r>
            <a:r>
              <a:rPr lang="es-AR" sz="1800" dirty="0" smtClean="0"/>
              <a:t> </a:t>
            </a:r>
            <a:r>
              <a:rPr lang="es-AR" sz="1800" dirty="0" err="1" smtClean="0"/>
              <a:t>Custom</a:t>
            </a:r>
            <a:endParaRPr lang="es-AR" sz="1800" dirty="0"/>
          </a:p>
        </p:txBody>
      </p:sp>
      <p:sp>
        <p:nvSpPr>
          <p:cNvPr id="3" name="Rectangle 2"/>
          <p:cNvSpPr/>
          <p:nvPr/>
        </p:nvSpPr>
        <p:spPr>
          <a:xfrm>
            <a:off x="179388" y="1392783"/>
            <a:ext cx="759229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AR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angular.module</a:t>
            </a:r>
            <a:r>
              <a:rPr lang="es-A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AR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</a:t>
            </a:r>
            <a:r>
              <a:rPr lang="es-AR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moviesApp</a:t>
            </a:r>
            <a:r>
              <a:rPr lang="es-AR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s-AR" dirty="0">
                <a:latin typeface="Courier New" panose="02070309020205020404" pitchFamily="49" charset="0"/>
                <a:cs typeface="Courier New" panose="02070309020205020404" pitchFamily="49" charset="0"/>
              </a:rPr>
              <a:t>, []).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AR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filter</a:t>
            </a:r>
            <a:r>
              <a:rPr lang="es-A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AR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</a:t>
            </a:r>
            <a:r>
              <a:rPr lang="es-AR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nombreDelFilter</a:t>
            </a:r>
            <a:r>
              <a:rPr lang="es-AR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s-AR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s-AR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s-AR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s-A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A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AR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s-A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s-AR" dirty="0">
                <a:latin typeface="Courier New" panose="02070309020205020404" pitchFamily="49" charset="0"/>
                <a:cs typeface="Courier New" panose="02070309020205020404" pitchFamily="49" charset="0"/>
              </a:rPr>
              <a:t>(input, parametro1, parametro2) {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AR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AR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input son los elementos de la </a:t>
            </a:r>
            <a:r>
              <a:rPr lang="es-AR" dirty="0" err="1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coleccion</a:t>
            </a:r>
            <a:endParaRPr lang="es-AR" dirty="0">
              <a:solidFill>
                <a:schemeClr val="accent3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 Los 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parametros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son 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opcionales</a:t>
            </a:r>
            <a:endParaRPr lang="es-AR" dirty="0">
              <a:solidFill>
                <a:schemeClr val="accent3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AR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AR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Devolvemos la colección filtrada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AR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AR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s-AR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lang="es-AR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s-A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AR" dirty="0">
                <a:latin typeface="Courier New" panose="02070309020205020404" pitchFamily="49" charset="0"/>
                <a:cs typeface="Courier New" panose="02070309020205020404" pitchFamily="49" charset="0"/>
              </a:rPr>
              <a:t>  };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AR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endParaRPr lang="es-A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91724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Filters</a:t>
            </a:r>
            <a:endParaRPr lang="en-US" dirty="0"/>
          </a:p>
        </p:txBody>
      </p:sp>
      <p:sp>
        <p:nvSpPr>
          <p:cNvPr id="8" name="Text Placeholder 3"/>
          <p:cNvSpPr txBox="1">
            <a:spLocks/>
          </p:cNvSpPr>
          <p:nvPr/>
        </p:nvSpPr>
        <p:spPr>
          <a:xfrm>
            <a:off x="179388" y="627336"/>
            <a:ext cx="8785225" cy="287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ts val="10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None/>
              <a:defRPr sz="1300" kern="1200">
                <a:solidFill>
                  <a:schemeClr val="tx1">
                    <a:lumMod val="7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0" indent="-180975" algn="l" defTabSz="914400" rtl="0" eaLnBrk="1" latinLnBrk="0" hangingPunct="1">
              <a:spcBef>
                <a:spcPts val="10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400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2pPr>
            <a:lvl3pPr marL="0" indent="-180975" algn="l" defTabSz="914400" rtl="0" eaLnBrk="1" latinLnBrk="0" hangingPunct="1">
              <a:spcBef>
                <a:spcPts val="10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400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3pPr>
            <a:lvl4pPr marL="0" indent="-180975" algn="l" defTabSz="914400" rtl="0" eaLnBrk="1" latinLnBrk="0" hangingPunct="1">
              <a:spcBef>
                <a:spcPts val="10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400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4pPr>
            <a:lvl5pPr marL="0" indent="-180975" algn="l" defTabSz="914400" rtl="0" eaLnBrk="1" latinLnBrk="0" hangingPunct="1">
              <a:spcBef>
                <a:spcPts val="10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400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sz="1800" dirty="0" err="1" smtClean="0"/>
              <a:t>Filters</a:t>
            </a:r>
            <a:r>
              <a:rPr lang="es-AR" sz="1800" dirty="0" smtClean="0"/>
              <a:t> </a:t>
            </a:r>
            <a:r>
              <a:rPr lang="es-AR" sz="1800" dirty="0" err="1" smtClean="0"/>
              <a:t>Custom</a:t>
            </a:r>
            <a:endParaRPr lang="es-AR" sz="1800" dirty="0"/>
          </a:p>
        </p:txBody>
      </p:sp>
      <p:sp>
        <p:nvSpPr>
          <p:cNvPr id="3" name="Rectangle 2"/>
          <p:cNvSpPr/>
          <p:nvPr/>
        </p:nvSpPr>
        <p:spPr>
          <a:xfrm>
            <a:off x="179388" y="1080849"/>
            <a:ext cx="7592290" cy="406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AR" sz="16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angular.module</a:t>
            </a:r>
            <a:r>
              <a:rPr lang="es-A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AR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</a:t>
            </a:r>
            <a:r>
              <a:rPr lang="es-AR" sz="16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moviesApp</a:t>
            </a:r>
            <a:r>
              <a:rPr lang="es-AR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s-A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[]).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AR" sz="16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filter</a:t>
            </a:r>
            <a:r>
              <a:rPr lang="es-A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AR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</a:t>
            </a:r>
            <a:r>
              <a:rPr lang="es-AR" sz="16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publicadaEn</a:t>
            </a:r>
            <a:r>
              <a:rPr lang="es-AR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s-A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s-AR" sz="16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s-A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s-A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A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AR" sz="16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s-A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sz="16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s-A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AR" sz="1600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libros, </a:t>
            </a:r>
            <a:r>
              <a:rPr lang="es-AR" sz="1600" dirty="0" err="1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pais</a:t>
            </a:r>
            <a:r>
              <a:rPr lang="es-A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resultado</a:t>
            </a:r>
            <a:r>
              <a:rPr lang="en-US" sz="16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[];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libros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.forEach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(function(</a:t>
            </a:r>
            <a:r>
              <a:rPr lang="en-US" sz="1600" dirty="0" err="1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libro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if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libro.paisPublicacion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en-US" sz="1600" dirty="0" err="1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pais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resultado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.push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libro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}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});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resultado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A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};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A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endParaRPr lang="es-A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s-A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82196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err="1" smtClean="0">
                <a:cs typeface="Courier New" panose="02070309020205020404" pitchFamily="49" charset="0"/>
              </a:rPr>
              <a:t>Directivas</a:t>
            </a:r>
            <a:r>
              <a:rPr lang="en-US" dirty="0" smtClean="0">
                <a:cs typeface="Courier New" panose="02070309020205020404" pitchFamily="49" charset="0"/>
              </a:rPr>
              <a:t> Custom</a:t>
            </a:r>
            <a:endParaRPr lang="es-AR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10348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err="1" smtClean="0"/>
              <a:t>Directivas</a:t>
            </a:r>
            <a:r>
              <a:rPr lang="en-US" dirty="0" smtClean="0"/>
              <a:t> Custom</a:t>
            </a:r>
            <a:endParaRPr lang="en-US" dirty="0"/>
          </a:p>
        </p:txBody>
      </p:sp>
      <p:sp>
        <p:nvSpPr>
          <p:cNvPr id="8" name="Text Placeholder 3"/>
          <p:cNvSpPr txBox="1">
            <a:spLocks/>
          </p:cNvSpPr>
          <p:nvPr/>
        </p:nvSpPr>
        <p:spPr>
          <a:xfrm>
            <a:off x="179388" y="627336"/>
            <a:ext cx="8785225" cy="287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ts val="10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None/>
              <a:defRPr sz="1300" kern="1200">
                <a:solidFill>
                  <a:schemeClr val="tx1">
                    <a:lumMod val="7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0" indent="-180975" algn="l" defTabSz="914400" rtl="0" eaLnBrk="1" latinLnBrk="0" hangingPunct="1">
              <a:spcBef>
                <a:spcPts val="10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400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2pPr>
            <a:lvl3pPr marL="0" indent="-180975" algn="l" defTabSz="914400" rtl="0" eaLnBrk="1" latinLnBrk="0" hangingPunct="1">
              <a:spcBef>
                <a:spcPts val="10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400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3pPr>
            <a:lvl4pPr marL="0" indent="-180975" algn="l" defTabSz="914400" rtl="0" eaLnBrk="1" latinLnBrk="0" hangingPunct="1">
              <a:spcBef>
                <a:spcPts val="10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400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4pPr>
            <a:lvl5pPr marL="0" indent="-180975" algn="l" defTabSz="914400" rtl="0" eaLnBrk="1" latinLnBrk="0" hangingPunct="1">
              <a:spcBef>
                <a:spcPts val="10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400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sz="1800" dirty="0" smtClean="0"/>
              <a:t>Motivación</a:t>
            </a:r>
            <a:endParaRPr lang="es-AR" sz="1800" dirty="0"/>
          </a:p>
        </p:txBody>
      </p:sp>
      <p:sp>
        <p:nvSpPr>
          <p:cNvPr id="3" name="Rectangle 2"/>
          <p:cNvSpPr/>
          <p:nvPr/>
        </p:nvSpPr>
        <p:spPr>
          <a:xfrm>
            <a:off x="382588" y="3334522"/>
            <a:ext cx="759229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AR" sz="1600" dirty="0"/>
          </a:p>
          <a:p>
            <a:endParaRPr lang="es-AR" sz="1600" dirty="0"/>
          </a:p>
          <a:p>
            <a:endParaRPr lang="es-AR" sz="1600" dirty="0"/>
          </a:p>
        </p:txBody>
      </p:sp>
      <p:sp>
        <p:nvSpPr>
          <p:cNvPr id="7" name="Content Placeholder 1"/>
          <p:cNvSpPr txBox="1">
            <a:spLocks/>
          </p:cNvSpPr>
          <p:nvPr/>
        </p:nvSpPr>
        <p:spPr>
          <a:xfrm>
            <a:off x="179065" y="1173020"/>
            <a:ext cx="8785423" cy="3578658"/>
          </a:xfrm>
          <a:prstGeom prst="rect">
            <a:avLst/>
          </a:prstGeom>
        </p:spPr>
        <p:txBody>
          <a:bodyPr>
            <a:normAutofit/>
          </a:bodyPr>
          <a:lstStyle>
            <a:lvl1pPr marL="0" indent="-180975" algn="l" defTabSz="914400" rtl="0" eaLnBrk="1" latinLnBrk="0" hangingPunct="1">
              <a:spcBef>
                <a:spcPts val="10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400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1pPr>
            <a:lvl2pPr marL="0" indent="-180975" algn="l" defTabSz="914400" rtl="0" eaLnBrk="1" latinLnBrk="0" hangingPunct="1">
              <a:spcBef>
                <a:spcPts val="10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400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2pPr>
            <a:lvl3pPr marL="0" indent="-180975" algn="l" defTabSz="914400" rtl="0" eaLnBrk="1" latinLnBrk="0" hangingPunct="1">
              <a:spcBef>
                <a:spcPts val="10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400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3pPr>
            <a:lvl4pPr marL="0" indent="-180975" algn="l" defTabSz="914400" rtl="0" eaLnBrk="1" latinLnBrk="0" hangingPunct="1">
              <a:spcBef>
                <a:spcPts val="10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400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4pPr>
            <a:lvl5pPr marL="0" indent="-180975" algn="l" defTabSz="914400" rtl="0" eaLnBrk="1" latinLnBrk="0" hangingPunct="1">
              <a:spcBef>
                <a:spcPts val="10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400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sz="1800" dirty="0"/>
              <a:t>Nos dan la posibilidad de transformar HTML en DSL (DOMAIN SPECIFIC LANGUAGE). </a:t>
            </a:r>
            <a:r>
              <a:rPr lang="es-AR" sz="1800" dirty="0" err="1"/>
              <a:t>Ej</a:t>
            </a:r>
            <a:r>
              <a:rPr lang="es-AR" sz="1800" dirty="0"/>
              <a:t>: </a:t>
            </a:r>
            <a:r>
              <a:rPr lang="es-AR" sz="1800" dirty="0" smtClean="0"/>
              <a:t>&lt;</a:t>
            </a:r>
            <a:r>
              <a:rPr lang="es-AR" sz="1800" dirty="0" err="1" smtClean="0"/>
              <a:t>qr-code</a:t>
            </a:r>
            <a:r>
              <a:rPr lang="es-AR" sz="1800" dirty="0" smtClean="0"/>
              <a:t> </a:t>
            </a:r>
            <a:r>
              <a:rPr lang="es-AR" sz="1800" dirty="0" err="1"/>
              <a:t>src</a:t>
            </a:r>
            <a:r>
              <a:rPr lang="es-AR" sz="1800" dirty="0"/>
              <a:t>=“</a:t>
            </a:r>
            <a:r>
              <a:rPr lang="es-AR" sz="1800" dirty="0" err="1"/>
              <a:t>qrUrl</a:t>
            </a:r>
            <a:r>
              <a:rPr lang="es-AR" sz="1800" dirty="0"/>
              <a:t>”&gt;&lt;/</a:t>
            </a:r>
            <a:r>
              <a:rPr lang="es-AR" sz="1800" dirty="0" err="1"/>
              <a:t>qr-code</a:t>
            </a:r>
            <a:r>
              <a:rPr lang="es-AR" sz="1800" dirty="0"/>
              <a:t>&gt;</a:t>
            </a:r>
          </a:p>
          <a:p>
            <a:r>
              <a:rPr lang="es-AR" sz="1800" dirty="0"/>
              <a:t>Provee una capa de abstracción la cual nos evitar manipular el DOM desde los </a:t>
            </a:r>
            <a:r>
              <a:rPr lang="es-AR" sz="1800" dirty="0" err="1"/>
              <a:t>Controllers</a:t>
            </a:r>
            <a:r>
              <a:rPr lang="es-AR" sz="1800" dirty="0"/>
              <a:t>. Las directivas pueden acceder al </a:t>
            </a:r>
            <a:r>
              <a:rPr lang="es-AR" sz="1800" dirty="0" err="1"/>
              <a:t>scope</a:t>
            </a:r>
            <a:r>
              <a:rPr lang="es-AR" sz="1800" dirty="0"/>
              <a:t> del </a:t>
            </a:r>
            <a:r>
              <a:rPr lang="es-AR" sz="1800" dirty="0" err="1"/>
              <a:t>Controller</a:t>
            </a:r>
            <a:r>
              <a:rPr lang="es-AR" sz="1800" dirty="0"/>
              <a:t> en el que están definidas</a:t>
            </a:r>
            <a:r>
              <a:rPr lang="es-AR" sz="1800" dirty="0" smtClean="0"/>
              <a:t>.</a:t>
            </a:r>
          </a:p>
          <a:p>
            <a:r>
              <a:rPr lang="es-AR" sz="1800" dirty="0"/>
              <a:t>Un gran paso hacia el lado de la reutilización</a:t>
            </a:r>
          </a:p>
          <a:p>
            <a:r>
              <a:rPr lang="es-AR" sz="1800" dirty="0"/>
              <a:t>Uno de los temas más </a:t>
            </a:r>
            <a:r>
              <a:rPr lang="es-AR" sz="1800" dirty="0" err="1"/>
              <a:t>heavys</a:t>
            </a:r>
            <a:r>
              <a:rPr lang="es-AR" sz="1800" dirty="0"/>
              <a:t> de Angular, acá es donde definitivamente está la pendiente máxima de la curva de aprendizaje del </a:t>
            </a:r>
            <a:r>
              <a:rPr lang="es-AR" sz="1800" dirty="0" err="1"/>
              <a:t>framework</a:t>
            </a:r>
            <a:r>
              <a:rPr lang="es-AR" sz="1800" dirty="0"/>
              <a:t> y todo el </a:t>
            </a:r>
            <a:r>
              <a:rPr lang="es-AR" sz="1800" dirty="0" err="1"/>
              <a:t>power</a:t>
            </a:r>
            <a:r>
              <a:rPr lang="es-AR" sz="1800" dirty="0"/>
              <a:t>. Qué tan difícil puede ser, ¿</a:t>
            </a:r>
            <a:r>
              <a:rPr lang="es-AR" sz="1800" dirty="0" smtClean="0"/>
              <a:t>no</a:t>
            </a:r>
            <a:r>
              <a:rPr lang="es-AR" sz="1800" dirty="0"/>
              <a:t>?</a:t>
            </a:r>
          </a:p>
          <a:p>
            <a:endParaRPr lang="es-AR" sz="1800" dirty="0"/>
          </a:p>
        </p:txBody>
      </p:sp>
    </p:spTree>
    <p:extLst>
      <p:ext uri="{BB962C8B-B14F-4D97-AF65-F5344CB8AC3E}">
        <p14:creationId xmlns:p14="http://schemas.microsoft.com/office/powerpoint/2010/main" val="25207888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err="1" smtClean="0"/>
              <a:t>Directivas</a:t>
            </a:r>
            <a:r>
              <a:rPr lang="en-US" dirty="0" smtClean="0"/>
              <a:t> Custom</a:t>
            </a:r>
            <a:endParaRPr lang="en-US" dirty="0"/>
          </a:p>
        </p:txBody>
      </p:sp>
      <p:sp>
        <p:nvSpPr>
          <p:cNvPr id="8" name="Text Placeholder 3"/>
          <p:cNvSpPr txBox="1">
            <a:spLocks/>
          </p:cNvSpPr>
          <p:nvPr/>
        </p:nvSpPr>
        <p:spPr>
          <a:xfrm>
            <a:off x="179388" y="627336"/>
            <a:ext cx="8785225" cy="287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ts val="10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None/>
              <a:defRPr sz="1300" kern="1200">
                <a:solidFill>
                  <a:schemeClr val="tx1">
                    <a:lumMod val="7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0" indent="-180975" algn="l" defTabSz="914400" rtl="0" eaLnBrk="1" latinLnBrk="0" hangingPunct="1">
              <a:spcBef>
                <a:spcPts val="10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400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2pPr>
            <a:lvl3pPr marL="0" indent="-180975" algn="l" defTabSz="914400" rtl="0" eaLnBrk="1" latinLnBrk="0" hangingPunct="1">
              <a:spcBef>
                <a:spcPts val="10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400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3pPr>
            <a:lvl4pPr marL="0" indent="-180975" algn="l" defTabSz="914400" rtl="0" eaLnBrk="1" latinLnBrk="0" hangingPunct="1">
              <a:spcBef>
                <a:spcPts val="10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400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4pPr>
            <a:lvl5pPr marL="0" indent="-180975" algn="l" defTabSz="914400" rtl="0" eaLnBrk="1" latinLnBrk="0" hangingPunct="1">
              <a:spcBef>
                <a:spcPts val="10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400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sz="1800" dirty="0" err="1" smtClean="0"/>
              <a:t>Directive</a:t>
            </a:r>
            <a:r>
              <a:rPr lang="es-AR" sz="1800" dirty="0" smtClean="0"/>
              <a:t> </a:t>
            </a:r>
            <a:r>
              <a:rPr lang="es-AR" sz="1800" dirty="0" err="1" smtClean="0"/>
              <a:t>Definition</a:t>
            </a:r>
            <a:r>
              <a:rPr lang="es-AR" sz="1800" dirty="0" smtClean="0"/>
              <a:t> </a:t>
            </a:r>
            <a:r>
              <a:rPr lang="es-AR" sz="1800" dirty="0" err="1" smtClean="0"/>
              <a:t>Object</a:t>
            </a:r>
            <a:endParaRPr lang="es-AR" sz="1800" dirty="0"/>
          </a:p>
        </p:txBody>
      </p:sp>
      <p:pic>
        <p:nvPicPr>
          <p:cNvPr id="5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387" y="986385"/>
            <a:ext cx="6067377" cy="3744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3338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err="1" smtClean="0"/>
              <a:t>Directivas</a:t>
            </a:r>
            <a:r>
              <a:rPr lang="en-US" dirty="0" smtClean="0"/>
              <a:t> Custom</a:t>
            </a:r>
            <a:endParaRPr lang="en-US" dirty="0"/>
          </a:p>
        </p:txBody>
      </p:sp>
      <p:sp>
        <p:nvSpPr>
          <p:cNvPr id="8" name="Text Placeholder 3"/>
          <p:cNvSpPr txBox="1">
            <a:spLocks/>
          </p:cNvSpPr>
          <p:nvPr/>
        </p:nvSpPr>
        <p:spPr>
          <a:xfrm>
            <a:off x="179388" y="627336"/>
            <a:ext cx="8785225" cy="287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ts val="10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None/>
              <a:defRPr sz="1300" kern="1200">
                <a:solidFill>
                  <a:schemeClr val="tx1">
                    <a:lumMod val="7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0" indent="-180975" algn="l" defTabSz="914400" rtl="0" eaLnBrk="1" latinLnBrk="0" hangingPunct="1">
              <a:spcBef>
                <a:spcPts val="10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400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2pPr>
            <a:lvl3pPr marL="0" indent="-180975" algn="l" defTabSz="914400" rtl="0" eaLnBrk="1" latinLnBrk="0" hangingPunct="1">
              <a:spcBef>
                <a:spcPts val="10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400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3pPr>
            <a:lvl4pPr marL="0" indent="-180975" algn="l" defTabSz="914400" rtl="0" eaLnBrk="1" latinLnBrk="0" hangingPunct="1">
              <a:spcBef>
                <a:spcPts val="10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400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4pPr>
            <a:lvl5pPr marL="0" indent="-180975" algn="l" defTabSz="914400" rtl="0" eaLnBrk="1" latinLnBrk="0" hangingPunct="1">
              <a:spcBef>
                <a:spcPts val="10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400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sz="1800" dirty="0" err="1" smtClean="0"/>
              <a:t>For</a:t>
            </a:r>
            <a:r>
              <a:rPr lang="es-AR" sz="1800" dirty="0" smtClean="0"/>
              <a:t> Human </a:t>
            </a:r>
            <a:r>
              <a:rPr lang="es-AR" sz="1800" dirty="0" err="1" smtClean="0"/>
              <a:t>Beings</a:t>
            </a:r>
            <a:endParaRPr lang="es-AR" sz="1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0629" y="2247664"/>
            <a:ext cx="6526279" cy="2393178"/>
          </a:xfrm>
          <a:prstGeom prst="rect">
            <a:avLst/>
          </a:prstGeom>
        </p:spPr>
      </p:pic>
      <p:sp>
        <p:nvSpPr>
          <p:cNvPr id="7" name="Content Placeholder 1"/>
          <p:cNvSpPr txBox="1">
            <a:spLocks/>
          </p:cNvSpPr>
          <p:nvPr/>
        </p:nvSpPr>
        <p:spPr>
          <a:xfrm>
            <a:off x="289901" y="1062184"/>
            <a:ext cx="8785423" cy="3578658"/>
          </a:xfrm>
          <a:prstGeom prst="rect">
            <a:avLst/>
          </a:prstGeom>
        </p:spPr>
        <p:txBody>
          <a:bodyPr>
            <a:normAutofit/>
          </a:bodyPr>
          <a:lstStyle>
            <a:lvl1pPr marL="0" indent="-180975" algn="l" defTabSz="914400" rtl="0" eaLnBrk="1" latinLnBrk="0" hangingPunct="1">
              <a:spcBef>
                <a:spcPts val="10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400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1pPr>
            <a:lvl2pPr marL="0" indent="-180975" algn="l" defTabSz="914400" rtl="0" eaLnBrk="1" latinLnBrk="0" hangingPunct="1">
              <a:spcBef>
                <a:spcPts val="10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400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2pPr>
            <a:lvl3pPr marL="0" indent="-180975" algn="l" defTabSz="914400" rtl="0" eaLnBrk="1" latinLnBrk="0" hangingPunct="1">
              <a:spcBef>
                <a:spcPts val="10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400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3pPr>
            <a:lvl4pPr marL="0" indent="-180975" algn="l" defTabSz="914400" rtl="0" eaLnBrk="1" latinLnBrk="0" hangingPunct="1">
              <a:spcBef>
                <a:spcPts val="10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400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4pPr>
            <a:lvl5pPr marL="0" indent="-180975" algn="l" defTabSz="914400" rtl="0" eaLnBrk="1" latinLnBrk="0" hangingPunct="1">
              <a:spcBef>
                <a:spcPts val="10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400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sz="2000" dirty="0"/>
              <a:t>Vamos a explicar el ABC del tema con las propiedades que nos van a permitir poder comenzar a trabajar con ellas.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AR" sz="2000" dirty="0" err="1"/>
              <a:t>template</a:t>
            </a:r>
            <a:r>
              <a:rPr lang="es-AR" sz="2000" dirty="0"/>
              <a:t> o </a:t>
            </a:r>
            <a:r>
              <a:rPr lang="es-AR" sz="2000" dirty="0" err="1"/>
              <a:t>templateUrl</a:t>
            </a:r>
            <a:endParaRPr lang="es-AR" sz="20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s-AR" sz="2000" dirty="0" err="1"/>
              <a:t>replace</a:t>
            </a:r>
            <a:endParaRPr lang="es-AR" sz="20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s-AR" sz="2000" dirty="0" err="1"/>
              <a:t>restrict</a:t>
            </a:r>
            <a:endParaRPr lang="es-AR" sz="20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s-MX" sz="2000" dirty="0" err="1"/>
              <a:t>scope</a:t>
            </a:r>
            <a:endParaRPr lang="es-MX" sz="20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s-MX" sz="2000" dirty="0"/>
              <a:t>link</a:t>
            </a:r>
            <a:endParaRPr lang="es-MX" sz="2000" dirty="0"/>
          </a:p>
        </p:txBody>
      </p:sp>
    </p:spTree>
    <p:extLst>
      <p:ext uri="{BB962C8B-B14F-4D97-AF65-F5344CB8AC3E}">
        <p14:creationId xmlns:p14="http://schemas.microsoft.com/office/powerpoint/2010/main" val="34187165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smtClean="0"/>
              <a:t>Preguntas?</a:t>
            </a:r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32340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5"/>
          </p:nvPr>
        </p:nvSpPr>
        <p:spPr>
          <a:xfrm>
            <a:off x="179387" y="1791856"/>
            <a:ext cx="8785423" cy="35786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8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scope.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frutas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[</a:t>
            </a:r>
            <a:r>
              <a:rPr lang="en-US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</a:t>
            </a:r>
            <a:r>
              <a:rPr lang="en-US" sz="18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manzana</a:t>
            </a:r>
            <a:r>
              <a:rPr lang="en-US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‘banana’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‘</a:t>
            </a:r>
            <a:r>
              <a:rPr lang="en-US" sz="18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pera</a:t>
            </a:r>
            <a:r>
              <a:rPr lang="en-US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‘</a:t>
            </a:r>
            <a:r>
              <a:rPr lang="en-US" sz="18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uva</a:t>
            </a:r>
            <a:r>
              <a:rPr lang="en-US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&lt;input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type=</a:t>
            </a:r>
            <a:r>
              <a:rPr lang="en-US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“text”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ng-model=</a:t>
            </a:r>
            <a:r>
              <a:rPr lang="en-US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sz="18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texto</a:t>
            </a:r>
            <a:r>
              <a:rPr lang="en-US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r>
              <a:rPr lang="en-US" sz="18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</a:p>
          <a:p>
            <a:pPr marL="0" indent="0">
              <a:buNone/>
            </a:pPr>
            <a:endParaRPr lang="en-US" sz="18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&lt;div </a:t>
            </a:r>
            <a:r>
              <a:rPr lang="en-US" sz="1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ng-repeat=</a:t>
            </a:r>
            <a:r>
              <a:rPr lang="en-US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fruta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frutas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| filter: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texto</a:t>
            </a:r>
            <a:r>
              <a:rPr lang="en-US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r>
              <a:rPr lang="en-US" sz="18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{{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fruta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&lt;/div&gt;</a:t>
            </a:r>
            <a:endParaRPr lang="es-AR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s-AR" sz="1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Filters</a:t>
            </a:r>
            <a:endParaRPr lang="es-A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sz="1800" dirty="0"/>
              <a:t>Filters </a:t>
            </a:r>
            <a:r>
              <a:rPr lang="en-US" sz="1800" dirty="0" err="1"/>
              <a:t>tipicos</a:t>
            </a:r>
            <a:endParaRPr lang="es-AR" sz="1800" dirty="0"/>
          </a:p>
        </p:txBody>
      </p:sp>
    </p:spTree>
    <p:extLst>
      <p:ext uri="{BB962C8B-B14F-4D97-AF65-F5344CB8AC3E}">
        <p14:creationId xmlns:p14="http://schemas.microsoft.com/office/powerpoint/2010/main" val="1902011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Filters</a:t>
            </a:r>
            <a:endParaRPr lang="en-US" dirty="0"/>
          </a:p>
        </p:txBody>
      </p:sp>
      <p:sp>
        <p:nvSpPr>
          <p:cNvPr id="8" name="Text Placeholder 3"/>
          <p:cNvSpPr txBox="1">
            <a:spLocks/>
          </p:cNvSpPr>
          <p:nvPr/>
        </p:nvSpPr>
        <p:spPr>
          <a:xfrm>
            <a:off x="179388" y="627336"/>
            <a:ext cx="8785225" cy="287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ts val="10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None/>
              <a:defRPr sz="1300" kern="1200">
                <a:solidFill>
                  <a:schemeClr val="tx1">
                    <a:lumMod val="7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0" indent="-180975" algn="l" defTabSz="914400" rtl="0" eaLnBrk="1" latinLnBrk="0" hangingPunct="1">
              <a:spcBef>
                <a:spcPts val="10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400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2pPr>
            <a:lvl3pPr marL="0" indent="-180975" algn="l" defTabSz="914400" rtl="0" eaLnBrk="1" latinLnBrk="0" hangingPunct="1">
              <a:spcBef>
                <a:spcPts val="10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400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3pPr>
            <a:lvl4pPr marL="0" indent="-180975" algn="l" defTabSz="914400" rtl="0" eaLnBrk="1" latinLnBrk="0" hangingPunct="1">
              <a:spcBef>
                <a:spcPts val="10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400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4pPr>
            <a:lvl5pPr marL="0" indent="-180975" algn="l" defTabSz="914400" rtl="0" eaLnBrk="1" latinLnBrk="0" hangingPunct="1">
              <a:spcBef>
                <a:spcPts val="10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400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sz="1800" dirty="0" err="1" smtClean="0"/>
              <a:t>Filters</a:t>
            </a:r>
            <a:r>
              <a:rPr lang="es-AR" sz="1800" dirty="0" smtClean="0"/>
              <a:t> típicos</a:t>
            </a:r>
            <a:endParaRPr lang="es-AR" sz="1800" dirty="0"/>
          </a:p>
        </p:txBody>
      </p:sp>
      <p:sp>
        <p:nvSpPr>
          <p:cNvPr id="3" name="Rectangle 2"/>
          <p:cNvSpPr/>
          <p:nvPr/>
        </p:nvSpPr>
        <p:spPr>
          <a:xfrm>
            <a:off x="179388" y="1060275"/>
            <a:ext cx="759229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5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scope.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books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= [{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		name: </a:t>
            </a:r>
            <a:r>
              <a:rPr lang="en-US" sz="15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‘El </a:t>
            </a:r>
            <a:r>
              <a:rPr lang="en-US" sz="15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código</a:t>
            </a:r>
            <a:r>
              <a:rPr lang="en-US" sz="15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Da Vinci’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		genre: </a:t>
            </a:r>
            <a:r>
              <a:rPr lang="en-US" sz="15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</a:t>
            </a:r>
            <a:r>
              <a:rPr lang="en-US" sz="15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Mistery</a:t>
            </a:r>
            <a:r>
              <a:rPr lang="en-US" sz="15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		category: </a:t>
            </a:r>
            <a:r>
              <a:rPr lang="en-US" sz="15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[‘</a:t>
            </a:r>
            <a:r>
              <a:rPr lang="en-US" sz="15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físico</a:t>
            </a:r>
            <a:r>
              <a:rPr lang="en-US" sz="15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’]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	},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		name: </a:t>
            </a:r>
            <a:r>
              <a:rPr lang="en-US" sz="15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‘El Hobbit’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		genre: </a:t>
            </a:r>
            <a:r>
              <a:rPr lang="en-US" sz="15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‘Fantasy’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		category: </a:t>
            </a:r>
            <a:r>
              <a:rPr lang="en-US" sz="15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[‘</a:t>
            </a:r>
            <a:r>
              <a:rPr lang="en-US" sz="15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ebook</a:t>
            </a:r>
            <a:r>
              <a:rPr lang="en-US" sz="15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’]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	},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		name: </a:t>
            </a:r>
            <a:r>
              <a:rPr lang="en-US" sz="15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‘El </a:t>
            </a:r>
            <a:r>
              <a:rPr lang="en-US" sz="15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Principito</a:t>
            </a:r>
            <a:r>
              <a:rPr lang="en-US" sz="15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		genre: </a:t>
            </a:r>
            <a:r>
              <a:rPr lang="en-US" sz="15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‘Fable’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		category: </a:t>
            </a:r>
            <a:r>
              <a:rPr lang="en-US" sz="15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[‘</a:t>
            </a:r>
            <a:r>
              <a:rPr lang="en-US" sz="15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físico</a:t>
            </a:r>
            <a:r>
              <a:rPr lang="en-US" sz="15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’, ‘</a:t>
            </a:r>
            <a:r>
              <a:rPr lang="en-US" sz="15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ebook</a:t>
            </a:r>
            <a:r>
              <a:rPr lang="en-US" sz="15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’]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</p:txBody>
      </p:sp>
    </p:spTree>
    <p:extLst>
      <p:ext uri="{BB962C8B-B14F-4D97-AF65-F5344CB8AC3E}">
        <p14:creationId xmlns:p14="http://schemas.microsoft.com/office/powerpoint/2010/main" val="26035487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Filters</a:t>
            </a:r>
            <a:endParaRPr lang="en-US" dirty="0"/>
          </a:p>
        </p:txBody>
      </p:sp>
      <p:sp>
        <p:nvSpPr>
          <p:cNvPr id="8" name="Text Placeholder 3"/>
          <p:cNvSpPr txBox="1">
            <a:spLocks/>
          </p:cNvSpPr>
          <p:nvPr/>
        </p:nvSpPr>
        <p:spPr>
          <a:xfrm>
            <a:off x="179388" y="627336"/>
            <a:ext cx="8785225" cy="287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ts val="10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None/>
              <a:defRPr sz="1300" kern="1200">
                <a:solidFill>
                  <a:schemeClr val="tx1">
                    <a:lumMod val="7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0" indent="-180975" algn="l" defTabSz="914400" rtl="0" eaLnBrk="1" latinLnBrk="0" hangingPunct="1">
              <a:spcBef>
                <a:spcPts val="10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400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2pPr>
            <a:lvl3pPr marL="0" indent="-180975" algn="l" defTabSz="914400" rtl="0" eaLnBrk="1" latinLnBrk="0" hangingPunct="1">
              <a:spcBef>
                <a:spcPts val="10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400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3pPr>
            <a:lvl4pPr marL="0" indent="-180975" algn="l" defTabSz="914400" rtl="0" eaLnBrk="1" latinLnBrk="0" hangingPunct="1">
              <a:spcBef>
                <a:spcPts val="10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400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4pPr>
            <a:lvl5pPr marL="0" indent="-180975" algn="l" defTabSz="914400" rtl="0" eaLnBrk="1" latinLnBrk="0" hangingPunct="1">
              <a:spcBef>
                <a:spcPts val="10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400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sz="1800" dirty="0" err="1" smtClean="0"/>
              <a:t>Filters</a:t>
            </a:r>
            <a:r>
              <a:rPr lang="es-AR" sz="1800" dirty="0" smtClean="0"/>
              <a:t> típicos</a:t>
            </a:r>
            <a:endParaRPr lang="es-AR" sz="1800" dirty="0"/>
          </a:p>
        </p:txBody>
      </p:sp>
      <p:sp>
        <p:nvSpPr>
          <p:cNvPr id="3" name="Rectangle 2"/>
          <p:cNvSpPr/>
          <p:nvPr/>
        </p:nvSpPr>
        <p:spPr>
          <a:xfrm>
            <a:off x="179388" y="1817656"/>
            <a:ext cx="759229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&lt;input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type=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“text”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ng-model=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“n”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</a:p>
          <a:p>
            <a:endParaRPr lang="en-US" sz="16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&lt;input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type=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“text”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ng-model=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“g”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</a:p>
          <a:p>
            <a:endParaRPr lang="en-US" sz="16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&lt;div </a:t>
            </a:r>
            <a:r>
              <a:rPr lang="en-US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ng-repeat=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book in books| filter: {name: t, genre: g}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{{book.name}} 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{{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book.genre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}}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&lt;/div&gt;</a:t>
            </a:r>
            <a:endParaRPr lang="es-A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8691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Filters</a:t>
            </a:r>
            <a:endParaRPr lang="en-US" dirty="0"/>
          </a:p>
        </p:txBody>
      </p:sp>
      <p:sp>
        <p:nvSpPr>
          <p:cNvPr id="8" name="Text Placeholder 3"/>
          <p:cNvSpPr txBox="1">
            <a:spLocks/>
          </p:cNvSpPr>
          <p:nvPr/>
        </p:nvSpPr>
        <p:spPr>
          <a:xfrm>
            <a:off x="179388" y="627336"/>
            <a:ext cx="8785225" cy="287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ts val="10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None/>
              <a:defRPr sz="1300" kern="1200">
                <a:solidFill>
                  <a:schemeClr val="tx1">
                    <a:lumMod val="7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0" indent="-180975" algn="l" defTabSz="914400" rtl="0" eaLnBrk="1" latinLnBrk="0" hangingPunct="1">
              <a:spcBef>
                <a:spcPts val="10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400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2pPr>
            <a:lvl3pPr marL="0" indent="-180975" algn="l" defTabSz="914400" rtl="0" eaLnBrk="1" latinLnBrk="0" hangingPunct="1">
              <a:spcBef>
                <a:spcPts val="10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400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3pPr>
            <a:lvl4pPr marL="0" indent="-180975" algn="l" defTabSz="914400" rtl="0" eaLnBrk="1" latinLnBrk="0" hangingPunct="1">
              <a:spcBef>
                <a:spcPts val="10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400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4pPr>
            <a:lvl5pPr marL="0" indent="-180975" algn="l" defTabSz="914400" rtl="0" eaLnBrk="1" latinLnBrk="0" hangingPunct="1">
              <a:spcBef>
                <a:spcPts val="10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400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sz="1800" dirty="0" err="1" smtClean="0"/>
              <a:t>Filters</a:t>
            </a:r>
            <a:r>
              <a:rPr lang="es-AR" sz="1800" dirty="0" smtClean="0"/>
              <a:t> típicos</a:t>
            </a:r>
            <a:endParaRPr lang="es-AR" sz="1800" dirty="0"/>
          </a:p>
        </p:txBody>
      </p:sp>
      <p:sp>
        <p:nvSpPr>
          <p:cNvPr id="3" name="Rectangle 2"/>
          <p:cNvSpPr/>
          <p:nvPr/>
        </p:nvSpPr>
        <p:spPr>
          <a:xfrm>
            <a:off x="179388" y="1817656"/>
            <a:ext cx="759229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scope.filtrarPorGenero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(value){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angular.isDefined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value.genre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&lt;input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type=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“text”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ng-model=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sz="16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texto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</a:p>
          <a:p>
            <a:endParaRPr lang="en-US" sz="16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&lt;div </a:t>
            </a:r>
            <a:r>
              <a:rPr lang="en-US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ng-repeat=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book in books | filter: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filtrarPorGenero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 {{book.name}} 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{{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book.genre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}}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&lt;/div&gt;</a:t>
            </a:r>
            <a:endParaRPr lang="es-A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4285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err="1">
                <a:cs typeface="Courier New" panose="02070309020205020404" pitchFamily="49" charset="0"/>
              </a:rPr>
              <a:t>coleccion</a:t>
            </a:r>
            <a:r>
              <a:rPr lang="en-US" dirty="0">
                <a:cs typeface="Courier New" panose="02070309020205020404" pitchFamily="49" charset="0"/>
              </a:rPr>
              <a:t> | </a:t>
            </a:r>
            <a:r>
              <a:rPr lang="en-US" dirty="0" err="1">
                <a:cs typeface="Courier New" panose="02070309020205020404" pitchFamily="49" charset="0"/>
              </a:rPr>
              <a:t>orderBy</a:t>
            </a:r>
            <a:r>
              <a:rPr lang="en-US" dirty="0">
                <a:cs typeface="Courier New" panose="02070309020205020404" pitchFamily="49" charset="0"/>
              </a:rPr>
              <a:t>: </a:t>
            </a:r>
            <a:r>
              <a:rPr lang="en-US" dirty="0" err="1">
                <a:cs typeface="Courier New" panose="02070309020205020404" pitchFamily="49" charset="0"/>
              </a:rPr>
              <a:t>propiedad:reverse</a:t>
            </a:r>
            <a:endParaRPr lang="es-AR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75991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Filters</a:t>
            </a:r>
            <a:endParaRPr lang="en-US" dirty="0"/>
          </a:p>
        </p:txBody>
      </p:sp>
      <p:sp>
        <p:nvSpPr>
          <p:cNvPr id="8" name="Text Placeholder 3"/>
          <p:cNvSpPr txBox="1">
            <a:spLocks/>
          </p:cNvSpPr>
          <p:nvPr/>
        </p:nvSpPr>
        <p:spPr>
          <a:xfrm>
            <a:off x="179388" y="627336"/>
            <a:ext cx="8785225" cy="287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ts val="10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None/>
              <a:defRPr sz="1300" kern="1200">
                <a:solidFill>
                  <a:schemeClr val="tx1">
                    <a:lumMod val="7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0" indent="-180975" algn="l" defTabSz="914400" rtl="0" eaLnBrk="1" latinLnBrk="0" hangingPunct="1">
              <a:spcBef>
                <a:spcPts val="10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400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2pPr>
            <a:lvl3pPr marL="0" indent="-180975" algn="l" defTabSz="914400" rtl="0" eaLnBrk="1" latinLnBrk="0" hangingPunct="1">
              <a:spcBef>
                <a:spcPts val="10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400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3pPr>
            <a:lvl4pPr marL="0" indent="-180975" algn="l" defTabSz="914400" rtl="0" eaLnBrk="1" latinLnBrk="0" hangingPunct="1">
              <a:spcBef>
                <a:spcPts val="10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400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4pPr>
            <a:lvl5pPr marL="0" indent="-180975" algn="l" defTabSz="914400" rtl="0" eaLnBrk="1" latinLnBrk="0" hangingPunct="1">
              <a:spcBef>
                <a:spcPts val="10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400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sz="1800" dirty="0" err="1" smtClean="0"/>
              <a:t>Filters</a:t>
            </a:r>
            <a:r>
              <a:rPr lang="es-AR" sz="1800" dirty="0" smtClean="0"/>
              <a:t> típicos</a:t>
            </a:r>
            <a:endParaRPr lang="es-AR" sz="1800" dirty="0"/>
          </a:p>
        </p:txBody>
      </p:sp>
      <p:sp>
        <p:nvSpPr>
          <p:cNvPr id="3" name="Rectangle 2"/>
          <p:cNvSpPr/>
          <p:nvPr/>
        </p:nvSpPr>
        <p:spPr>
          <a:xfrm>
            <a:off x="179388" y="1411256"/>
            <a:ext cx="759229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&lt;select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ng-model=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sz="16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propiedad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&lt;option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value=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“name”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Titulo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&lt;/option&gt;</a:t>
            </a:r>
          </a:p>
          <a:p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&lt;option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value=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“genre”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Genero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&lt;/option&gt;</a:t>
            </a:r>
          </a:p>
          <a:p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&lt;/select&gt;</a:t>
            </a:r>
          </a:p>
          <a:p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&lt;input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type=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“checkbox” </a:t>
            </a:r>
            <a:r>
              <a:rPr lang="en-US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ng-model=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sz="16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direccion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</a:p>
          <a:p>
            <a:endParaRPr lang="en-US" sz="16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&lt;div </a:t>
            </a:r>
            <a:r>
              <a:rPr lang="en-US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ng-repeat=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book in books |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orderBy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propiedad:direccion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 {{book.name}} 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{{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book.genre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}}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&lt;/div&gt;</a:t>
            </a:r>
            <a:endParaRPr lang="es-A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6847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Filters</a:t>
            </a:r>
            <a:endParaRPr lang="en-US" dirty="0"/>
          </a:p>
        </p:txBody>
      </p:sp>
      <p:sp>
        <p:nvSpPr>
          <p:cNvPr id="8" name="Text Placeholder 3"/>
          <p:cNvSpPr txBox="1">
            <a:spLocks/>
          </p:cNvSpPr>
          <p:nvPr/>
        </p:nvSpPr>
        <p:spPr>
          <a:xfrm>
            <a:off x="179388" y="627336"/>
            <a:ext cx="8785225" cy="287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ts val="10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None/>
              <a:defRPr sz="1300" kern="1200">
                <a:solidFill>
                  <a:schemeClr val="tx1">
                    <a:lumMod val="7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0" indent="-180975" algn="l" defTabSz="914400" rtl="0" eaLnBrk="1" latinLnBrk="0" hangingPunct="1">
              <a:spcBef>
                <a:spcPts val="10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400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2pPr>
            <a:lvl3pPr marL="0" indent="-180975" algn="l" defTabSz="914400" rtl="0" eaLnBrk="1" latinLnBrk="0" hangingPunct="1">
              <a:spcBef>
                <a:spcPts val="10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400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3pPr>
            <a:lvl4pPr marL="0" indent="-180975" algn="l" defTabSz="914400" rtl="0" eaLnBrk="1" latinLnBrk="0" hangingPunct="1">
              <a:spcBef>
                <a:spcPts val="10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400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4pPr>
            <a:lvl5pPr marL="0" indent="-180975" algn="l" defTabSz="914400" rtl="0" eaLnBrk="1" latinLnBrk="0" hangingPunct="1">
              <a:spcBef>
                <a:spcPts val="10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400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sz="1800" dirty="0" err="1" smtClean="0"/>
              <a:t>Filters</a:t>
            </a:r>
            <a:r>
              <a:rPr lang="es-AR" sz="1800" dirty="0" smtClean="0"/>
              <a:t> típicos</a:t>
            </a:r>
            <a:endParaRPr lang="es-AR" sz="1800" dirty="0"/>
          </a:p>
        </p:txBody>
      </p:sp>
      <p:sp>
        <p:nvSpPr>
          <p:cNvPr id="3" name="Rectangle 2"/>
          <p:cNvSpPr/>
          <p:nvPr/>
        </p:nvSpPr>
        <p:spPr>
          <a:xfrm>
            <a:off x="179388" y="2048565"/>
            <a:ext cx="75922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$filter(‘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nombre_del_filtro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’)(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datos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parametros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…);</a:t>
            </a:r>
            <a:endParaRPr lang="es-A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9914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Filters</a:t>
            </a:r>
            <a:endParaRPr lang="en-US" dirty="0"/>
          </a:p>
        </p:txBody>
      </p:sp>
      <p:sp>
        <p:nvSpPr>
          <p:cNvPr id="8" name="Text Placeholder 3"/>
          <p:cNvSpPr txBox="1">
            <a:spLocks/>
          </p:cNvSpPr>
          <p:nvPr/>
        </p:nvSpPr>
        <p:spPr>
          <a:xfrm>
            <a:off x="179388" y="627336"/>
            <a:ext cx="8785225" cy="287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ts val="10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None/>
              <a:defRPr sz="1300" kern="1200">
                <a:solidFill>
                  <a:schemeClr val="tx1">
                    <a:lumMod val="7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0" indent="-180975" algn="l" defTabSz="914400" rtl="0" eaLnBrk="1" latinLnBrk="0" hangingPunct="1">
              <a:spcBef>
                <a:spcPts val="10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400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2pPr>
            <a:lvl3pPr marL="0" indent="-180975" algn="l" defTabSz="914400" rtl="0" eaLnBrk="1" latinLnBrk="0" hangingPunct="1">
              <a:spcBef>
                <a:spcPts val="10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400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3pPr>
            <a:lvl4pPr marL="0" indent="-180975" algn="l" defTabSz="914400" rtl="0" eaLnBrk="1" latinLnBrk="0" hangingPunct="1">
              <a:spcBef>
                <a:spcPts val="10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400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4pPr>
            <a:lvl5pPr marL="0" indent="-180975" algn="l" defTabSz="914400" rtl="0" eaLnBrk="1" latinLnBrk="0" hangingPunct="1">
              <a:spcBef>
                <a:spcPts val="10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400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sz="1800" dirty="0" err="1" smtClean="0"/>
              <a:t>Filters</a:t>
            </a:r>
            <a:r>
              <a:rPr lang="es-AR" sz="1800" dirty="0" smtClean="0"/>
              <a:t> típicos</a:t>
            </a:r>
            <a:endParaRPr lang="es-AR" sz="1800" dirty="0"/>
          </a:p>
        </p:txBody>
      </p:sp>
      <p:sp>
        <p:nvSpPr>
          <p:cNvPr id="3" name="Rectangle 2"/>
          <p:cNvSpPr/>
          <p:nvPr/>
        </p:nvSpPr>
        <p:spPr>
          <a:xfrm>
            <a:off x="179388" y="2048565"/>
            <a:ext cx="759229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</a:t>
            </a:r>
            <a:r>
              <a:rPr lang="en-US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texto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lang="en-US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filtrar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textoMayusculas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$filter(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‘uppercase’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s-A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s-A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4957394"/>
      </p:ext>
    </p:extLst>
  </p:cSld>
  <p:clrMapOvr>
    <a:masterClrMapping/>
  </p:clrMapOvr>
</p:sld>
</file>

<file path=ppt/theme/theme1.xml><?xml version="1.0" encoding="utf-8"?>
<a:theme xmlns:a="http://schemas.openxmlformats.org/drawingml/2006/main" name="Theme Hexacta">
  <a:themeElements>
    <a:clrScheme name="Custom 3">
      <a:dk1>
        <a:srgbClr val="4D4D4D"/>
      </a:dk1>
      <a:lt1>
        <a:sysClr val="window" lastClr="FFFFFF"/>
      </a:lt1>
      <a:dk2>
        <a:srgbClr val="007788"/>
      </a:dk2>
      <a:lt2>
        <a:srgbClr val="FFFFFF"/>
      </a:lt2>
      <a:accent1>
        <a:srgbClr val="1EA89B"/>
      </a:accent1>
      <a:accent2>
        <a:srgbClr val="F87A0C"/>
      </a:accent2>
      <a:accent3>
        <a:srgbClr val="A0C14E"/>
      </a:accent3>
      <a:accent4>
        <a:srgbClr val="12645C"/>
      </a:accent4>
      <a:accent5>
        <a:srgbClr val="393939"/>
      </a:accent5>
      <a:accent6>
        <a:srgbClr val="00A9C0"/>
      </a:accent6>
      <a:hlink>
        <a:srgbClr val="F87A0C"/>
      </a:hlink>
      <a:folHlink>
        <a:srgbClr val="F87A0C"/>
      </a:folHlink>
    </a:clrScheme>
    <a:fontScheme name="Hexacta 2014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 Hexacta</Template>
  <TotalTime>1164</TotalTime>
  <Words>396</Words>
  <Application>Microsoft Office PowerPoint</Application>
  <PresentationFormat>On-screen Show (16:9)</PresentationFormat>
  <Paragraphs>125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Calibri</vt:lpstr>
      <vt:lpstr>Courier New</vt:lpstr>
      <vt:lpstr>Segoe UI</vt:lpstr>
      <vt:lpstr>Segoe UI Light</vt:lpstr>
      <vt:lpstr>Segoe UI Semibold</vt:lpstr>
      <vt:lpstr>Segoe UI Symbol</vt:lpstr>
      <vt:lpstr>Theme Hexacta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Eduardo Malvino</dc:creator>
  <cp:lastModifiedBy>Martin Buchwald</cp:lastModifiedBy>
  <cp:revision>66</cp:revision>
  <dcterms:created xsi:type="dcterms:W3CDTF">2014-05-23T14:33:26Z</dcterms:created>
  <dcterms:modified xsi:type="dcterms:W3CDTF">2014-10-14T14:41:50Z</dcterms:modified>
</cp:coreProperties>
</file>