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71" r:id="rId4"/>
    <p:sldId id="272" r:id="rId5"/>
    <p:sldId id="273" r:id="rId6"/>
    <p:sldId id="274" r:id="rId7"/>
    <p:sldId id="275"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FA211-3F2C-4346-ABD9-092692E7A9F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B3393CD-BE25-4520-B303-8BAD23F50CE0}">
      <dgm:prSet phldrT="[Text]"/>
      <dgm:spPr/>
      <dgm:t>
        <a:bodyPr/>
        <a:lstStyle/>
        <a:p>
          <a:r>
            <a:rPr lang="es-ES_tradnl" dirty="0" smtClean="0"/>
            <a:t>bookListCtrl.js</a:t>
          </a:r>
          <a:endParaRPr lang="en-US" dirty="0"/>
        </a:p>
      </dgm:t>
    </dgm:pt>
    <dgm:pt modelId="{9BF9F86E-19D0-4D46-B788-9E0D0EE490C8}" type="parTrans" cxnId="{C3861FA4-D69B-4D5F-9E76-323ACFF87FEC}">
      <dgm:prSet/>
      <dgm:spPr/>
      <dgm:t>
        <a:bodyPr/>
        <a:lstStyle/>
        <a:p>
          <a:endParaRPr lang="en-US"/>
        </a:p>
      </dgm:t>
    </dgm:pt>
    <dgm:pt modelId="{3B76D8E7-67CF-4CB2-BF09-7B700E7E5D12}" type="sibTrans" cxnId="{C3861FA4-D69B-4D5F-9E76-323ACFF87FEC}">
      <dgm:prSet/>
      <dgm:spPr/>
      <dgm:t>
        <a:bodyPr/>
        <a:lstStyle/>
        <a:p>
          <a:r>
            <a:rPr lang="es-ES_tradnl" dirty="0" err="1" smtClean="0"/>
            <a:t>Get</a:t>
          </a:r>
          <a:r>
            <a:rPr lang="es-ES_tradnl" dirty="0" smtClean="0"/>
            <a:t>: /</a:t>
          </a:r>
          <a:r>
            <a:rPr lang="es-ES_tradnl" dirty="0" err="1" smtClean="0"/>
            <a:t>Tpl</a:t>
          </a:r>
          <a:r>
            <a:rPr lang="es-ES_tradnl" dirty="0" smtClean="0"/>
            <a:t>/</a:t>
          </a:r>
          <a:r>
            <a:rPr lang="es-ES_tradnl" dirty="0" err="1" smtClean="0"/>
            <a:t>rest</a:t>
          </a:r>
          <a:r>
            <a:rPr lang="es-ES_tradnl" dirty="0" smtClean="0"/>
            <a:t>/</a:t>
          </a:r>
          <a:r>
            <a:rPr lang="es-ES_tradnl" dirty="0" err="1" smtClean="0"/>
            <a:t>books</a:t>
          </a:r>
          <a:endParaRPr lang="en-US" dirty="0"/>
        </a:p>
      </dgm:t>
    </dgm:pt>
    <dgm:pt modelId="{7703AC7D-7627-48AA-BF50-1DEDC16D7D91}">
      <dgm:prSet phldrT="[Text]"/>
      <dgm:spPr/>
      <dgm:t>
        <a:bodyPr/>
        <a:lstStyle/>
        <a:p>
          <a:r>
            <a:rPr lang="es-ES_tradnl" dirty="0" err="1" smtClean="0"/>
            <a:t>BookWS</a:t>
          </a:r>
          <a:endParaRPr lang="en-US" dirty="0"/>
        </a:p>
      </dgm:t>
    </dgm:pt>
    <dgm:pt modelId="{3CBB70BA-78E8-45DC-81B2-4BEEC48E7B7D}" type="parTrans" cxnId="{7088EC34-C1BA-48B0-B058-0B664C09D58A}">
      <dgm:prSet/>
      <dgm:spPr/>
      <dgm:t>
        <a:bodyPr/>
        <a:lstStyle/>
        <a:p>
          <a:endParaRPr lang="en-US"/>
        </a:p>
      </dgm:t>
    </dgm:pt>
    <dgm:pt modelId="{034CED5B-B964-4238-86DE-9425E8ACB288}" type="sibTrans" cxnId="{7088EC34-C1BA-48B0-B058-0B664C09D58A}">
      <dgm:prSet/>
      <dgm:spPr/>
      <dgm:t>
        <a:bodyPr/>
        <a:lstStyle/>
        <a:p>
          <a:r>
            <a:rPr lang="es-ES_tradnl" dirty="0" err="1" smtClean="0"/>
            <a:t>findAllBooks</a:t>
          </a:r>
          <a:r>
            <a:rPr lang="es-ES_tradnl" dirty="0" smtClean="0"/>
            <a:t>()</a:t>
          </a:r>
          <a:endParaRPr lang="en-US" dirty="0"/>
        </a:p>
      </dgm:t>
    </dgm:pt>
    <dgm:pt modelId="{16DD3F1C-A6F8-47D3-BA57-675D1A413B75}">
      <dgm:prSet phldrT="[Text]"/>
      <dgm:spPr/>
      <dgm:t>
        <a:bodyPr/>
        <a:lstStyle/>
        <a:p>
          <a:r>
            <a:rPr lang="es-ES_tradnl" dirty="0" err="1" smtClean="0"/>
            <a:t>BookService</a:t>
          </a:r>
          <a:endParaRPr lang="en-US" dirty="0"/>
        </a:p>
      </dgm:t>
    </dgm:pt>
    <dgm:pt modelId="{E5AE1A70-D04B-4C9F-9949-A16466860DE9}" type="parTrans" cxnId="{05EF2D42-B22E-44CB-BCA8-0A624596CEC7}">
      <dgm:prSet/>
      <dgm:spPr/>
      <dgm:t>
        <a:bodyPr/>
        <a:lstStyle/>
        <a:p>
          <a:endParaRPr lang="en-US"/>
        </a:p>
      </dgm:t>
    </dgm:pt>
    <dgm:pt modelId="{131BA167-16C8-427D-BB30-8989EA4E70E5}" type="sibTrans" cxnId="{05EF2D42-B22E-44CB-BCA8-0A624596CEC7}">
      <dgm:prSet/>
      <dgm:spPr/>
      <dgm:t>
        <a:bodyPr/>
        <a:lstStyle/>
        <a:p>
          <a:r>
            <a:rPr lang="es-ES_tradnl" dirty="0" err="1" smtClean="0"/>
            <a:t>findAll</a:t>
          </a:r>
          <a:r>
            <a:rPr lang="es-ES_tradnl" dirty="0" smtClean="0"/>
            <a:t>()</a:t>
          </a:r>
          <a:endParaRPr lang="en-US" dirty="0"/>
        </a:p>
      </dgm:t>
    </dgm:pt>
    <dgm:pt modelId="{0764DABC-4988-4E83-9D27-6C612E2653B9}">
      <dgm:prSet phldrT="[Text]"/>
      <dgm:spPr/>
      <dgm:t>
        <a:bodyPr/>
        <a:lstStyle/>
        <a:p>
          <a:r>
            <a:rPr lang="es-ES_tradnl" dirty="0" err="1" smtClean="0"/>
            <a:t>BookRepository</a:t>
          </a:r>
          <a:endParaRPr lang="en-US" dirty="0"/>
        </a:p>
      </dgm:t>
    </dgm:pt>
    <dgm:pt modelId="{249F8ABC-18A8-43BD-9D5F-45C4BE804F85}" type="parTrans" cxnId="{73520E53-F4B6-4F1E-90B5-18C455DEAE0D}">
      <dgm:prSet/>
      <dgm:spPr/>
      <dgm:t>
        <a:bodyPr/>
        <a:lstStyle/>
        <a:p>
          <a:endParaRPr lang="en-US"/>
        </a:p>
      </dgm:t>
    </dgm:pt>
    <dgm:pt modelId="{44E407CA-8519-439E-8A89-95F7E138FD9B}" type="sibTrans" cxnId="{73520E53-F4B6-4F1E-90B5-18C455DEAE0D}">
      <dgm:prSet/>
      <dgm:spPr/>
      <dgm:t>
        <a:bodyPr/>
        <a:lstStyle/>
        <a:p>
          <a:r>
            <a:rPr lang="es-ES_tradnl" dirty="0" err="1" smtClean="0"/>
            <a:t>findAll</a:t>
          </a:r>
          <a:r>
            <a:rPr lang="es-ES_tradnl" dirty="0" smtClean="0"/>
            <a:t>()</a:t>
          </a:r>
          <a:endParaRPr lang="en-US" dirty="0"/>
        </a:p>
      </dgm:t>
    </dgm:pt>
    <dgm:pt modelId="{84D5E899-B0A4-43A6-B223-6A74745C3DD0}">
      <dgm:prSet phldrT="[Text]"/>
      <dgm:spPr/>
      <dgm:t>
        <a:bodyPr/>
        <a:lstStyle/>
        <a:p>
          <a:r>
            <a:rPr lang="es-ES_tradnl" dirty="0" err="1" smtClean="0"/>
            <a:t>BookDAO</a:t>
          </a:r>
          <a:endParaRPr lang="en-US" dirty="0"/>
        </a:p>
      </dgm:t>
    </dgm:pt>
    <dgm:pt modelId="{0403FFE2-9798-490A-9583-C4C77117D92C}" type="parTrans" cxnId="{49753BEA-9113-42EB-9851-5BCFD553BE86}">
      <dgm:prSet/>
      <dgm:spPr/>
      <dgm:t>
        <a:bodyPr/>
        <a:lstStyle/>
        <a:p>
          <a:endParaRPr lang="en-US"/>
        </a:p>
      </dgm:t>
    </dgm:pt>
    <dgm:pt modelId="{895E128C-A5F0-4683-B3D9-17A5C3B0BD55}" type="sibTrans" cxnId="{49753BEA-9113-42EB-9851-5BCFD553BE86}">
      <dgm:prSet/>
      <dgm:spPr/>
      <dgm:t>
        <a:bodyPr/>
        <a:lstStyle/>
        <a:p>
          <a:r>
            <a:rPr lang="es-ES_tradnl" dirty="0" smtClean="0"/>
            <a:t>SELECT * FROM </a:t>
          </a:r>
          <a:r>
            <a:rPr lang="es-ES_tradnl" dirty="0" err="1" smtClean="0"/>
            <a:t>books</a:t>
          </a:r>
          <a:endParaRPr lang="en-US" dirty="0"/>
        </a:p>
      </dgm:t>
    </dgm:pt>
    <dgm:pt modelId="{E14C6B11-9E69-4BC7-AEE0-6EC9CF20AF87}">
      <dgm:prSet/>
      <dgm:spPr/>
      <dgm:t>
        <a:bodyPr/>
        <a:lstStyle/>
        <a:p>
          <a:r>
            <a:rPr lang="es-ES_tradnl" dirty="0" smtClean="0"/>
            <a:t>BASE DE DATOS</a:t>
          </a:r>
          <a:endParaRPr lang="en-US" dirty="0"/>
        </a:p>
      </dgm:t>
    </dgm:pt>
    <dgm:pt modelId="{5C923AB1-59F2-4986-B504-004979660F31}" type="parTrans" cxnId="{D8A00F18-C6DD-4134-9099-FA2865724BC5}">
      <dgm:prSet/>
      <dgm:spPr/>
      <dgm:t>
        <a:bodyPr/>
        <a:lstStyle/>
        <a:p>
          <a:endParaRPr lang="en-US"/>
        </a:p>
      </dgm:t>
    </dgm:pt>
    <dgm:pt modelId="{72B24B98-2746-4468-853D-85A0838FF80C}" type="sibTrans" cxnId="{D8A00F18-C6DD-4134-9099-FA2865724BC5}">
      <dgm:prSet/>
      <dgm:spPr/>
      <dgm:t>
        <a:bodyPr/>
        <a:lstStyle/>
        <a:p>
          <a:endParaRPr lang="en-US"/>
        </a:p>
      </dgm:t>
    </dgm:pt>
    <dgm:pt modelId="{88052538-6CB1-4F7A-A301-649AE84EF66B}" type="pres">
      <dgm:prSet presAssocID="{F24FA211-3F2C-4346-ABD9-092692E7A9F4}" presName="diagram" presStyleCnt="0">
        <dgm:presLayoutVars>
          <dgm:dir/>
          <dgm:resizeHandles val="exact"/>
        </dgm:presLayoutVars>
      </dgm:prSet>
      <dgm:spPr/>
      <dgm:t>
        <a:bodyPr/>
        <a:lstStyle/>
        <a:p>
          <a:endParaRPr lang="en-US"/>
        </a:p>
      </dgm:t>
    </dgm:pt>
    <dgm:pt modelId="{F680135F-FB83-4C06-91FC-3A29DC63396C}" type="pres">
      <dgm:prSet presAssocID="{4B3393CD-BE25-4520-B303-8BAD23F50CE0}" presName="node" presStyleLbl="node1" presStyleIdx="0" presStyleCnt="6" custScaleX="79737" custScaleY="44689" custLinFactX="-6246" custLinFactNeighborX="-100000" custLinFactNeighborY="-39224">
        <dgm:presLayoutVars>
          <dgm:bulletEnabled val="1"/>
        </dgm:presLayoutVars>
      </dgm:prSet>
      <dgm:spPr/>
      <dgm:t>
        <a:bodyPr/>
        <a:lstStyle/>
        <a:p>
          <a:endParaRPr lang="en-US"/>
        </a:p>
      </dgm:t>
    </dgm:pt>
    <dgm:pt modelId="{00C08AC9-1D4E-4798-A062-2CC79FC0B56F}" type="pres">
      <dgm:prSet presAssocID="{3B76D8E7-67CF-4CB2-BF09-7B700E7E5D12}" presName="sibTrans" presStyleLbl="sibTrans2D1" presStyleIdx="0" presStyleCnt="5" custScaleX="169362" custScaleY="68547" custLinFactNeighborX="4540" custLinFactNeighborY="3481"/>
      <dgm:spPr/>
      <dgm:t>
        <a:bodyPr/>
        <a:lstStyle/>
        <a:p>
          <a:endParaRPr lang="en-US"/>
        </a:p>
      </dgm:t>
    </dgm:pt>
    <dgm:pt modelId="{79A966BC-6822-4F1F-8DDB-931C03225B4B}" type="pres">
      <dgm:prSet presAssocID="{3B76D8E7-67CF-4CB2-BF09-7B700E7E5D12}" presName="connectorText" presStyleLbl="sibTrans2D1" presStyleIdx="0" presStyleCnt="5"/>
      <dgm:spPr/>
      <dgm:t>
        <a:bodyPr/>
        <a:lstStyle/>
        <a:p>
          <a:endParaRPr lang="en-US"/>
        </a:p>
      </dgm:t>
    </dgm:pt>
    <dgm:pt modelId="{BC696920-5112-47F6-BE4D-E1EB1973835F}" type="pres">
      <dgm:prSet presAssocID="{7703AC7D-7627-48AA-BF50-1DEDC16D7D91}" presName="node" presStyleLbl="node1" presStyleIdx="1" presStyleCnt="6" custScaleX="78572" custScaleY="41477" custLinFactX="21678" custLinFactNeighborX="100000" custLinFactNeighborY="-42614">
        <dgm:presLayoutVars>
          <dgm:bulletEnabled val="1"/>
        </dgm:presLayoutVars>
      </dgm:prSet>
      <dgm:spPr/>
      <dgm:t>
        <a:bodyPr/>
        <a:lstStyle/>
        <a:p>
          <a:endParaRPr lang="en-US"/>
        </a:p>
      </dgm:t>
    </dgm:pt>
    <dgm:pt modelId="{914B1954-7982-4DED-A8D5-5875C703DF93}" type="pres">
      <dgm:prSet presAssocID="{034CED5B-B964-4238-86DE-9425E8ACB288}" presName="sibTrans" presStyleLbl="sibTrans2D1" presStyleIdx="1" presStyleCnt="5" custScaleX="173738" custScaleY="62229" custLinFactNeighborX="-6641" custLinFactNeighborY="20558"/>
      <dgm:spPr/>
      <dgm:t>
        <a:bodyPr/>
        <a:lstStyle/>
        <a:p>
          <a:endParaRPr lang="en-US"/>
        </a:p>
      </dgm:t>
    </dgm:pt>
    <dgm:pt modelId="{4E7053E0-5968-423E-9BAF-BE0FE864C6C7}" type="pres">
      <dgm:prSet presAssocID="{034CED5B-B964-4238-86DE-9425E8ACB288}" presName="connectorText" presStyleLbl="sibTrans2D1" presStyleIdx="1" presStyleCnt="5"/>
      <dgm:spPr/>
      <dgm:t>
        <a:bodyPr/>
        <a:lstStyle/>
        <a:p>
          <a:endParaRPr lang="en-US"/>
        </a:p>
      </dgm:t>
    </dgm:pt>
    <dgm:pt modelId="{5866D430-EA1C-4910-9534-06E6848714EB}" type="pres">
      <dgm:prSet presAssocID="{16DD3F1C-A6F8-47D3-BA57-675D1A413B75}" presName="node" presStyleLbl="node1" presStyleIdx="2" presStyleCnt="6" custScaleX="81665" custScaleY="54484" custLinFactX="-100000" custLinFactNeighborX="-138322" custLinFactNeighborY="43563">
        <dgm:presLayoutVars>
          <dgm:bulletEnabled val="1"/>
        </dgm:presLayoutVars>
      </dgm:prSet>
      <dgm:spPr/>
      <dgm:t>
        <a:bodyPr/>
        <a:lstStyle/>
        <a:p>
          <a:endParaRPr lang="en-US"/>
        </a:p>
      </dgm:t>
    </dgm:pt>
    <dgm:pt modelId="{3C1528C3-2A53-4665-B9B1-9D10BDE5246C}" type="pres">
      <dgm:prSet presAssocID="{131BA167-16C8-427D-BB30-8989EA4E70E5}" presName="sibTrans" presStyleLbl="sibTrans2D1" presStyleIdx="2" presStyleCnt="5" custScaleX="148833" custScaleY="57210" custLinFactNeighborX="1129" custLinFactNeighborY="25007"/>
      <dgm:spPr/>
      <dgm:t>
        <a:bodyPr/>
        <a:lstStyle/>
        <a:p>
          <a:endParaRPr lang="en-US"/>
        </a:p>
      </dgm:t>
    </dgm:pt>
    <dgm:pt modelId="{9834EF4A-D85A-496C-B5F4-813700D1B355}" type="pres">
      <dgm:prSet presAssocID="{131BA167-16C8-427D-BB30-8989EA4E70E5}" presName="connectorText" presStyleLbl="sibTrans2D1" presStyleIdx="2" presStyleCnt="5"/>
      <dgm:spPr/>
      <dgm:t>
        <a:bodyPr/>
        <a:lstStyle/>
        <a:p>
          <a:endParaRPr lang="en-US"/>
        </a:p>
      </dgm:t>
    </dgm:pt>
    <dgm:pt modelId="{9345B24A-55DC-4164-8C82-526C07E03E06}" type="pres">
      <dgm:prSet presAssocID="{0764DABC-4988-4E83-9D27-6C612E2653B9}" presName="node" presStyleLbl="node1" presStyleIdx="3" presStyleCnt="6" custScaleX="77454" custScaleY="53377" custLinFactNeighborX="13" custLinFactNeighborY="-88204">
        <dgm:presLayoutVars>
          <dgm:bulletEnabled val="1"/>
        </dgm:presLayoutVars>
      </dgm:prSet>
      <dgm:spPr/>
      <dgm:t>
        <a:bodyPr/>
        <a:lstStyle/>
        <a:p>
          <a:endParaRPr lang="en-US"/>
        </a:p>
      </dgm:t>
    </dgm:pt>
    <dgm:pt modelId="{0F9723B7-0055-459E-A10D-E0CCDB016560}" type="pres">
      <dgm:prSet presAssocID="{44E407CA-8519-439E-8A89-95F7E138FD9B}" presName="sibTrans" presStyleLbl="sibTrans2D1" presStyleIdx="3" presStyleCnt="5" custScaleX="167030" custScaleY="57996" custLinFactNeighborX="-1463" custLinFactNeighborY="26689"/>
      <dgm:spPr/>
      <dgm:t>
        <a:bodyPr/>
        <a:lstStyle/>
        <a:p>
          <a:endParaRPr lang="en-US"/>
        </a:p>
      </dgm:t>
    </dgm:pt>
    <dgm:pt modelId="{DF43D430-0F06-4181-9E7A-3A427B6E5D03}" type="pres">
      <dgm:prSet presAssocID="{44E407CA-8519-439E-8A89-95F7E138FD9B}" presName="connectorText" presStyleLbl="sibTrans2D1" presStyleIdx="3" presStyleCnt="5"/>
      <dgm:spPr/>
      <dgm:t>
        <a:bodyPr/>
        <a:lstStyle/>
        <a:p>
          <a:endParaRPr lang="en-US"/>
        </a:p>
      </dgm:t>
    </dgm:pt>
    <dgm:pt modelId="{7490BDB8-F1E2-4EB2-82E7-C08F9B9E534E}" type="pres">
      <dgm:prSet presAssocID="{84D5E899-B0A4-43A6-B223-6A74745C3DD0}" presName="node" presStyleLbl="node1" presStyleIdx="4" presStyleCnt="6" custScaleX="75823" custScaleY="41433" custLinFactX="-26710" custLinFactNeighborX="-100000" custLinFactNeighborY="703">
        <dgm:presLayoutVars>
          <dgm:bulletEnabled val="1"/>
        </dgm:presLayoutVars>
      </dgm:prSet>
      <dgm:spPr/>
      <dgm:t>
        <a:bodyPr/>
        <a:lstStyle/>
        <a:p>
          <a:endParaRPr lang="en-US"/>
        </a:p>
      </dgm:t>
    </dgm:pt>
    <dgm:pt modelId="{1FD05E88-9E09-4F15-B0F4-DD6A84F91FB2}" type="pres">
      <dgm:prSet presAssocID="{895E128C-A5F0-4683-B3D9-17A5C3B0BD55}" presName="sibTrans" presStyleLbl="sibTrans2D1" presStyleIdx="4" presStyleCnt="5" custScaleX="137812" custScaleY="58712" custLinFactNeighborX="10501" custLinFactNeighborY="24453"/>
      <dgm:spPr/>
      <dgm:t>
        <a:bodyPr/>
        <a:lstStyle/>
        <a:p>
          <a:endParaRPr lang="en-US"/>
        </a:p>
      </dgm:t>
    </dgm:pt>
    <dgm:pt modelId="{60429F7C-10D0-4D3F-8019-997E2BE29191}" type="pres">
      <dgm:prSet presAssocID="{895E128C-A5F0-4683-B3D9-17A5C3B0BD55}" presName="connectorText" presStyleLbl="sibTrans2D1" presStyleIdx="4" presStyleCnt="5"/>
      <dgm:spPr/>
      <dgm:t>
        <a:bodyPr/>
        <a:lstStyle/>
        <a:p>
          <a:endParaRPr lang="en-US"/>
        </a:p>
      </dgm:t>
    </dgm:pt>
    <dgm:pt modelId="{E8D2FA06-B903-4014-BFD9-BFAEAA6FFFAA}" type="pres">
      <dgm:prSet presAssocID="{E14C6B11-9E69-4BC7-AEE0-6EC9CF20AF87}" presName="node" presStyleLbl="node1" presStyleIdx="5" presStyleCnt="6" custScaleX="77535" custScaleY="51332" custLinFactX="100000" custLinFactNeighborX="132527" custLinFactNeighborY="-3566">
        <dgm:presLayoutVars>
          <dgm:bulletEnabled val="1"/>
        </dgm:presLayoutVars>
      </dgm:prSet>
      <dgm:spPr/>
      <dgm:t>
        <a:bodyPr/>
        <a:lstStyle/>
        <a:p>
          <a:endParaRPr lang="en-US"/>
        </a:p>
      </dgm:t>
    </dgm:pt>
  </dgm:ptLst>
  <dgm:cxnLst>
    <dgm:cxn modelId="{CF687D50-6AB4-40BE-A827-04660403E62F}" type="presOf" srcId="{131BA167-16C8-427D-BB30-8989EA4E70E5}" destId="{3C1528C3-2A53-4665-B9B1-9D10BDE5246C}" srcOrd="0" destOrd="0" presId="urn:microsoft.com/office/officeart/2005/8/layout/process5"/>
    <dgm:cxn modelId="{439C8EB0-45C9-4AC8-9065-6798C70D0210}" type="presOf" srcId="{895E128C-A5F0-4683-B3D9-17A5C3B0BD55}" destId="{60429F7C-10D0-4D3F-8019-997E2BE29191}" srcOrd="1" destOrd="0" presId="urn:microsoft.com/office/officeart/2005/8/layout/process5"/>
    <dgm:cxn modelId="{E6D727F8-C9FE-4B4E-B5E5-A87BCB3EE519}" type="presOf" srcId="{895E128C-A5F0-4683-B3D9-17A5C3B0BD55}" destId="{1FD05E88-9E09-4F15-B0F4-DD6A84F91FB2}" srcOrd="0" destOrd="0" presId="urn:microsoft.com/office/officeart/2005/8/layout/process5"/>
    <dgm:cxn modelId="{05EF2D42-B22E-44CB-BCA8-0A624596CEC7}" srcId="{F24FA211-3F2C-4346-ABD9-092692E7A9F4}" destId="{16DD3F1C-A6F8-47D3-BA57-675D1A413B75}" srcOrd="2" destOrd="0" parTransId="{E5AE1A70-D04B-4C9F-9949-A16466860DE9}" sibTransId="{131BA167-16C8-427D-BB30-8989EA4E70E5}"/>
    <dgm:cxn modelId="{49753BEA-9113-42EB-9851-5BCFD553BE86}" srcId="{F24FA211-3F2C-4346-ABD9-092692E7A9F4}" destId="{84D5E899-B0A4-43A6-B223-6A74745C3DD0}" srcOrd="4" destOrd="0" parTransId="{0403FFE2-9798-490A-9583-C4C77117D92C}" sibTransId="{895E128C-A5F0-4683-B3D9-17A5C3B0BD55}"/>
    <dgm:cxn modelId="{7EA0BF71-6309-4460-82DA-35435673EC0C}" type="presOf" srcId="{F24FA211-3F2C-4346-ABD9-092692E7A9F4}" destId="{88052538-6CB1-4F7A-A301-649AE84EF66B}" srcOrd="0" destOrd="0" presId="urn:microsoft.com/office/officeart/2005/8/layout/process5"/>
    <dgm:cxn modelId="{E6DCC218-2905-492A-84FA-01987C14BCAB}" type="presOf" srcId="{0764DABC-4988-4E83-9D27-6C612E2653B9}" destId="{9345B24A-55DC-4164-8C82-526C07E03E06}" srcOrd="0" destOrd="0" presId="urn:microsoft.com/office/officeart/2005/8/layout/process5"/>
    <dgm:cxn modelId="{8ABA0D0D-03E5-4296-9634-39F1977DCD09}" type="presOf" srcId="{034CED5B-B964-4238-86DE-9425E8ACB288}" destId="{4E7053E0-5968-423E-9BAF-BE0FE864C6C7}" srcOrd="1" destOrd="0" presId="urn:microsoft.com/office/officeart/2005/8/layout/process5"/>
    <dgm:cxn modelId="{7088EC34-C1BA-48B0-B058-0B664C09D58A}" srcId="{F24FA211-3F2C-4346-ABD9-092692E7A9F4}" destId="{7703AC7D-7627-48AA-BF50-1DEDC16D7D91}" srcOrd="1" destOrd="0" parTransId="{3CBB70BA-78E8-45DC-81B2-4BEEC48E7B7D}" sibTransId="{034CED5B-B964-4238-86DE-9425E8ACB288}"/>
    <dgm:cxn modelId="{9F09F7B6-85E5-4228-B4F0-693ACBB95191}" type="presOf" srcId="{4B3393CD-BE25-4520-B303-8BAD23F50CE0}" destId="{F680135F-FB83-4C06-91FC-3A29DC63396C}" srcOrd="0" destOrd="0" presId="urn:microsoft.com/office/officeart/2005/8/layout/process5"/>
    <dgm:cxn modelId="{60F23AFC-55AD-447C-BBBE-B07637750C9F}" type="presOf" srcId="{7703AC7D-7627-48AA-BF50-1DEDC16D7D91}" destId="{BC696920-5112-47F6-BE4D-E1EB1973835F}" srcOrd="0" destOrd="0" presId="urn:microsoft.com/office/officeart/2005/8/layout/process5"/>
    <dgm:cxn modelId="{A0C4E794-B7CC-4EBD-B60A-7155768F82BA}" type="presOf" srcId="{84D5E899-B0A4-43A6-B223-6A74745C3DD0}" destId="{7490BDB8-F1E2-4EB2-82E7-C08F9B9E534E}" srcOrd="0" destOrd="0" presId="urn:microsoft.com/office/officeart/2005/8/layout/process5"/>
    <dgm:cxn modelId="{6B61CD25-7CFE-46EB-BAFE-AA0770C80DF0}" type="presOf" srcId="{16DD3F1C-A6F8-47D3-BA57-675D1A413B75}" destId="{5866D430-EA1C-4910-9534-06E6848714EB}" srcOrd="0" destOrd="0" presId="urn:microsoft.com/office/officeart/2005/8/layout/process5"/>
    <dgm:cxn modelId="{D8A00F18-C6DD-4134-9099-FA2865724BC5}" srcId="{F24FA211-3F2C-4346-ABD9-092692E7A9F4}" destId="{E14C6B11-9E69-4BC7-AEE0-6EC9CF20AF87}" srcOrd="5" destOrd="0" parTransId="{5C923AB1-59F2-4986-B504-004979660F31}" sibTransId="{72B24B98-2746-4468-853D-85A0838FF80C}"/>
    <dgm:cxn modelId="{C3861FA4-D69B-4D5F-9E76-323ACFF87FEC}" srcId="{F24FA211-3F2C-4346-ABD9-092692E7A9F4}" destId="{4B3393CD-BE25-4520-B303-8BAD23F50CE0}" srcOrd="0" destOrd="0" parTransId="{9BF9F86E-19D0-4D46-B788-9E0D0EE490C8}" sibTransId="{3B76D8E7-67CF-4CB2-BF09-7B700E7E5D12}"/>
    <dgm:cxn modelId="{5483DB64-7B33-4A70-B552-403B3D6AF22D}" type="presOf" srcId="{44E407CA-8519-439E-8A89-95F7E138FD9B}" destId="{0F9723B7-0055-459E-A10D-E0CCDB016560}" srcOrd="0" destOrd="0" presId="urn:microsoft.com/office/officeart/2005/8/layout/process5"/>
    <dgm:cxn modelId="{F7CC6D26-AE79-42FF-99C9-C166EB62A420}" type="presOf" srcId="{3B76D8E7-67CF-4CB2-BF09-7B700E7E5D12}" destId="{79A966BC-6822-4F1F-8DDB-931C03225B4B}" srcOrd="1" destOrd="0" presId="urn:microsoft.com/office/officeart/2005/8/layout/process5"/>
    <dgm:cxn modelId="{62776DAB-A42C-41F2-A0ED-4C3D264A087C}" type="presOf" srcId="{E14C6B11-9E69-4BC7-AEE0-6EC9CF20AF87}" destId="{E8D2FA06-B903-4014-BFD9-BFAEAA6FFFAA}" srcOrd="0" destOrd="0" presId="urn:microsoft.com/office/officeart/2005/8/layout/process5"/>
    <dgm:cxn modelId="{B72DAA64-6526-4D3B-A21C-06A3DE2410CA}" type="presOf" srcId="{034CED5B-B964-4238-86DE-9425E8ACB288}" destId="{914B1954-7982-4DED-A8D5-5875C703DF93}" srcOrd="0" destOrd="0" presId="urn:microsoft.com/office/officeart/2005/8/layout/process5"/>
    <dgm:cxn modelId="{73520E53-F4B6-4F1E-90B5-18C455DEAE0D}" srcId="{F24FA211-3F2C-4346-ABD9-092692E7A9F4}" destId="{0764DABC-4988-4E83-9D27-6C612E2653B9}" srcOrd="3" destOrd="0" parTransId="{249F8ABC-18A8-43BD-9D5F-45C4BE804F85}" sibTransId="{44E407CA-8519-439E-8A89-95F7E138FD9B}"/>
    <dgm:cxn modelId="{A4770200-C787-4EB5-9BAD-61E85C5E56D8}" type="presOf" srcId="{44E407CA-8519-439E-8A89-95F7E138FD9B}" destId="{DF43D430-0F06-4181-9E7A-3A427B6E5D03}" srcOrd="1" destOrd="0" presId="urn:microsoft.com/office/officeart/2005/8/layout/process5"/>
    <dgm:cxn modelId="{BFFDB2F1-E191-4C98-A9AD-D543A261E230}" type="presOf" srcId="{3B76D8E7-67CF-4CB2-BF09-7B700E7E5D12}" destId="{00C08AC9-1D4E-4798-A062-2CC79FC0B56F}" srcOrd="0" destOrd="0" presId="urn:microsoft.com/office/officeart/2005/8/layout/process5"/>
    <dgm:cxn modelId="{D9343D1D-D2F9-4D8F-83C9-6CE85AE1227E}" type="presOf" srcId="{131BA167-16C8-427D-BB30-8989EA4E70E5}" destId="{9834EF4A-D85A-496C-B5F4-813700D1B355}" srcOrd="1" destOrd="0" presId="urn:microsoft.com/office/officeart/2005/8/layout/process5"/>
    <dgm:cxn modelId="{3F059649-84A3-44AA-BD74-261B88883200}" type="presParOf" srcId="{88052538-6CB1-4F7A-A301-649AE84EF66B}" destId="{F680135F-FB83-4C06-91FC-3A29DC63396C}" srcOrd="0" destOrd="0" presId="urn:microsoft.com/office/officeart/2005/8/layout/process5"/>
    <dgm:cxn modelId="{ACA23869-D52C-4DAF-AE06-E26C74D9D321}" type="presParOf" srcId="{88052538-6CB1-4F7A-A301-649AE84EF66B}" destId="{00C08AC9-1D4E-4798-A062-2CC79FC0B56F}" srcOrd="1" destOrd="0" presId="urn:microsoft.com/office/officeart/2005/8/layout/process5"/>
    <dgm:cxn modelId="{A9E734BF-0A64-4EB1-B1F0-99952B24F8D4}" type="presParOf" srcId="{00C08AC9-1D4E-4798-A062-2CC79FC0B56F}" destId="{79A966BC-6822-4F1F-8DDB-931C03225B4B}" srcOrd="0" destOrd="0" presId="urn:microsoft.com/office/officeart/2005/8/layout/process5"/>
    <dgm:cxn modelId="{F664E34C-C5E3-4E40-83FE-DFA9A7052502}" type="presParOf" srcId="{88052538-6CB1-4F7A-A301-649AE84EF66B}" destId="{BC696920-5112-47F6-BE4D-E1EB1973835F}" srcOrd="2" destOrd="0" presId="urn:microsoft.com/office/officeart/2005/8/layout/process5"/>
    <dgm:cxn modelId="{07714460-6D80-4794-B6B5-6778D441AD03}" type="presParOf" srcId="{88052538-6CB1-4F7A-A301-649AE84EF66B}" destId="{914B1954-7982-4DED-A8D5-5875C703DF93}" srcOrd="3" destOrd="0" presId="urn:microsoft.com/office/officeart/2005/8/layout/process5"/>
    <dgm:cxn modelId="{CF347C1B-03DD-42BF-A5C6-21A9FAC215D9}" type="presParOf" srcId="{914B1954-7982-4DED-A8D5-5875C703DF93}" destId="{4E7053E0-5968-423E-9BAF-BE0FE864C6C7}" srcOrd="0" destOrd="0" presId="urn:microsoft.com/office/officeart/2005/8/layout/process5"/>
    <dgm:cxn modelId="{AA64C7A5-8A7C-4A35-B195-1B468A20B56D}" type="presParOf" srcId="{88052538-6CB1-4F7A-A301-649AE84EF66B}" destId="{5866D430-EA1C-4910-9534-06E6848714EB}" srcOrd="4" destOrd="0" presId="urn:microsoft.com/office/officeart/2005/8/layout/process5"/>
    <dgm:cxn modelId="{06D1BAF7-2E03-4D9C-8B87-AAEC8D4B1F17}" type="presParOf" srcId="{88052538-6CB1-4F7A-A301-649AE84EF66B}" destId="{3C1528C3-2A53-4665-B9B1-9D10BDE5246C}" srcOrd="5" destOrd="0" presId="urn:microsoft.com/office/officeart/2005/8/layout/process5"/>
    <dgm:cxn modelId="{FDD10865-9F91-42C3-923D-CB90B68E4B5E}" type="presParOf" srcId="{3C1528C3-2A53-4665-B9B1-9D10BDE5246C}" destId="{9834EF4A-D85A-496C-B5F4-813700D1B355}" srcOrd="0" destOrd="0" presId="urn:microsoft.com/office/officeart/2005/8/layout/process5"/>
    <dgm:cxn modelId="{82AA983E-3686-4E80-97EE-F395C3D73F0C}" type="presParOf" srcId="{88052538-6CB1-4F7A-A301-649AE84EF66B}" destId="{9345B24A-55DC-4164-8C82-526C07E03E06}" srcOrd="6" destOrd="0" presId="urn:microsoft.com/office/officeart/2005/8/layout/process5"/>
    <dgm:cxn modelId="{6DC4CBBC-EF07-43F2-9303-4A0B5DA82540}" type="presParOf" srcId="{88052538-6CB1-4F7A-A301-649AE84EF66B}" destId="{0F9723B7-0055-459E-A10D-E0CCDB016560}" srcOrd="7" destOrd="0" presId="urn:microsoft.com/office/officeart/2005/8/layout/process5"/>
    <dgm:cxn modelId="{D5D63517-70E8-4F1C-BEA3-6EB2960E9170}" type="presParOf" srcId="{0F9723B7-0055-459E-A10D-E0CCDB016560}" destId="{DF43D430-0F06-4181-9E7A-3A427B6E5D03}" srcOrd="0" destOrd="0" presId="urn:microsoft.com/office/officeart/2005/8/layout/process5"/>
    <dgm:cxn modelId="{6BE192F8-F809-41ED-89F2-99B2EDB603B3}" type="presParOf" srcId="{88052538-6CB1-4F7A-A301-649AE84EF66B}" destId="{7490BDB8-F1E2-4EB2-82E7-C08F9B9E534E}" srcOrd="8" destOrd="0" presId="urn:microsoft.com/office/officeart/2005/8/layout/process5"/>
    <dgm:cxn modelId="{BF0DE5A0-CD0D-4E35-BD60-ED65579C4024}" type="presParOf" srcId="{88052538-6CB1-4F7A-A301-649AE84EF66B}" destId="{1FD05E88-9E09-4F15-B0F4-DD6A84F91FB2}" srcOrd="9" destOrd="0" presId="urn:microsoft.com/office/officeart/2005/8/layout/process5"/>
    <dgm:cxn modelId="{B58E365F-2310-49C1-A0B0-40222AC7D960}" type="presParOf" srcId="{1FD05E88-9E09-4F15-B0F4-DD6A84F91FB2}" destId="{60429F7C-10D0-4D3F-8019-997E2BE29191}" srcOrd="0" destOrd="0" presId="urn:microsoft.com/office/officeart/2005/8/layout/process5"/>
    <dgm:cxn modelId="{B954BF47-4BE3-4481-A025-B09DCD8E919C}" type="presParOf" srcId="{88052538-6CB1-4F7A-A301-649AE84EF66B}" destId="{E8D2FA06-B903-4014-BFD9-BFAEAA6FFF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E53D8F8-7794-4C5C-9B96-6B70F6BB9983}" type="datetimeFigureOut">
              <a:rPr lang="en-US" smtClean="0"/>
              <a:t>10/17/2014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1E39809-5F2E-46BA-89F1-F4DC80F10251}" type="slidenum">
              <a:rPr lang="en-US" smtClean="0"/>
              <a:t>‹#›</a:t>
            </a:fld>
            <a:endParaRPr lang="en-US"/>
          </a:p>
        </p:txBody>
      </p:sp>
    </p:spTree>
    <p:extLst>
      <p:ext uri="{BB962C8B-B14F-4D97-AF65-F5344CB8AC3E}">
        <p14:creationId xmlns:p14="http://schemas.microsoft.com/office/powerpoint/2010/main" val="331051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App de libros</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s-AR"/>
          </a:p>
        </p:txBody>
      </p:sp>
      <p:sp>
        <p:nvSpPr>
          <p:cNvPr id="3" name="Content Placeholder 2"/>
          <p:cNvSpPr>
            <a:spLocks noGrp="1"/>
          </p:cNvSpPr>
          <p:nvPr>
            <p:ph idx="17"/>
          </p:nvPr>
        </p:nvSpPr>
        <p:spPr/>
        <p:txBody>
          <a:bodyPr/>
          <a:lstStyle/>
          <a:p>
            <a:endParaRPr lang="es-AR"/>
          </a:p>
        </p:txBody>
      </p:sp>
      <p:sp>
        <p:nvSpPr>
          <p:cNvPr id="4" name="Text Placeholder 3"/>
          <p:cNvSpPr>
            <a:spLocks noGrp="1"/>
          </p:cNvSpPr>
          <p:nvPr>
            <p:ph type="body" sz="quarter" idx="15"/>
          </p:nvPr>
        </p:nvSpPr>
        <p:spPr/>
        <p:txBody>
          <a:bodyPr/>
          <a:lstStyle/>
          <a:p>
            <a:endParaRPr lang="es-AR"/>
          </a:p>
        </p:txBody>
      </p:sp>
      <p:sp>
        <p:nvSpPr>
          <p:cNvPr id="5" name="Text Placeholder 4"/>
          <p:cNvSpPr>
            <a:spLocks noGrp="1"/>
          </p:cNvSpPr>
          <p:nvPr>
            <p:ph type="body" sz="quarter" idx="19"/>
          </p:nvPr>
        </p:nvSpPr>
        <p:spPr/>
        <p:txBody>
          <a:bodyPr/>
          <a:lstStyle/>
          <a:p>
            <a:endParaRPr lang="es-AR"/>
          </a:p>
        </p:txBody>
      </p:sp>
      <p:sp>
        <p:nvSpPr>
          <p:cNvPr id="6" name="Content Placeholder 5"/>
          <p:cNvSpPr>
            <a:spLocks noGrp="1"/>
          </p:cNvSpPr>
          <p:nvPr>
            <p:ph idx="20"/>
          </p:nvPr>
        </p:nvSpPr>
        <p:spPr/>
        <p:txBody>
          <a:bodyPr/>
          <a:lstStyle/>
          <a:p>
            <a:endParaRPr lang="es-AR"/>
          </a:p>
        </p:txBody>
      </p:sp>
    </p:spTree>
    <p:extLst>
      <p:ext uri="{BB962C8B-B14F-4D97-AF65-F5344CB8AC3E}">
        <p14:creationId xmlns:p14="http://schemas.microsoft.com/office/powerpoint/2010/main" val="400187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20"/>
          </p:nvPr>
        </p:nvSpPr>
        <p:spPr/>
        <p:txBody>
          <a:bodyPr/>
          <a:lstStyle/>
          <a:p>
            <a:endParaRPr lang="es-AR"/>
          </a:p>
        </p:txBody>
      </p:sp>
      <p:sp>
        <p:nvSpPr>
          <p:cNvPr id="3" name="Text Placeholder 2"/>
          <p:cNvSpPr>
            <a:spLocks noGrp="1"/>
          </p:cNvSpPr>
          <p:nvPr>
            <p:ph type="body" sz="quarter" idx="16"/>
          </p:nvPr>
        </p:nvSpPr>
        <p:spPr/>
        <p:txBody>
          <a:bodyPr/>
          <a:lstStyle/>
          <a:p>
            <a:endParaRPr lang="es-AR"/>
          </a:p>
        </p:txBody>
      </p:sp>
      <p:sp>
        <p:nvSpPr>
          <p:cNvPr id="4" name="Content Placeholder 3"/>
          <p:cNvSpPr>
            <a:spLocks noGrp="1"/>
          </p:cNvSpPr>
          <p:nvPr>
            <p:ph idx="17"/>
          </p:nvPr>
        </p:nvSpPr>
        <p:spPr/>
        <p:txBody>
          <a:bodyPr/>
          <a:lstStyle/>
          <a:p>
            <a:endParaRPr lang="es-AR"/>
          </a:p>
        </p:txBody>
      </p:sp>
    </p:spTree>
    <p:extLst>
      <p:ext uri="{BB962C8B-B14F-4D97-AF65-F5344CB8AC3E}">
        <p14:creationId xmlns:p14="http://schemas.microsoft.com/office/powerpoint/2010/main" val="146875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8"/>
          </p:nvPr>
        </p:nvSpPr>
        <p:spPr/>
        <p:txBody>
          <a:bodyPr/>
          <a:lstStyle/>
          <a:p>
            <a:endParaRPr lang="es-AR"/>
          </a:p>
        </p:txBody>
      </p:sp>
      <p:sp>
        <p:nvSpPr>
          <p:cNvPr id="3" name="Content Placeholder 2"/>
          <p:cNvSpPr>
            <a:spLocks noGrp="1"/>
          </p:cNvSpPr>
          <p:nvPr>
            <p:ph idx="16"/>
          </p:nvPr>
        </p:nvSpPr>
        <p:spPr/>
        <p:txBody>
          <a:bodyPr/>
          <a:lstStyle/>
          <a:p>
            <a:endParaRPr lang="es-AR"/>
          </a:p>
        </p:txBody>
      </p:sp>
      <p:sp>
        <p:nvSpPr>
          <p:cNvPr id="4" name="Text Placeholder 3"/>
          <p:cNvSpPr>
            <a:spLocks noGrp="1"/>
          </p:cNvSpPr>
          <p:nvPr>
            <p:ph type="body" sz="quarter" idx="17"/>
          </p:nvPr>
        </p:nvSpPr>
        <p:spPr/>
        <p:txBody>
          <a:bodyPr/>
          <a:lstStyle/>
          <a:p>
            <a:endParaRPr lang="es-AR"/>
          </a:p>
        </p:txBody>
      </p:sp>
      <p:sp>
        <p:nvSpPr>
          <p:cNvPr id="5" name="Text Placeholder 4"/>
          <p:cNvSpPr>
            <a:spLocks noGrp="1"/>
          </p:cNvSpPr>
          <p:nvPr>
            <p:ph type="body" sz="quarter" idx="19"/>
          </p:nvPr>
        </p:nvSpPr>
        <p:spPr/>
        <p:txBody>
          <a:bodyPr/>
          <a:lstStyle/>
          <a:p>
            <a:endParaRPr lang="es-AR"/>
          </a:p>
        </p:txBody>
      </p:sp>
    </p:spTree>
    <p:extLst>
      <p:ext uri="{BB962C8B-B14F-4D97-AF65-F5344CB8AC3E}">
        <p14:creationId xmlns:p14="http://schemas.microsoft.com/office/powerpoint/2010/main" val="296807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endParaRPr lang="es-AR"/>
          </a:p>
        </p:txBody>
      </p:sp>
    </p:spTree>
    <p:extLst>
      <p:ext uri="{BB962C8B-B14F-4D97-AF65-F5344CB8AC3E}">
        <p14:creationId xmlns:p14="http://schemas.microsoft.com/office/powerpoint/2010/main" val="148114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endParaRPr lang="es-AR"/>
          </a:p>
        </p:txBody>
      </p:sp>
      <p:sp>
        <p:nvSpPr>
          <p:cNvPr id="3" name="Text Placeholder 2"/>
          <p:cNvSpPr>
            <a:spLocks noGrp="1"/>
          </p:cNvSpPr>
          <p:nvPr>
            <p:ph type="body" sz="quarter" idx="18"/>
          </p:nvPr>
        </p:nvSpPr>
        <p:spPr/>
        <p:txBody>
          <a:bodyPr/>
          <a:lstStyle/>
          <a:p>
            <a:endParaRPr lang="es-AR"/>
          </a:p>
        </p:txBody>
      </p:sp>
    </p:spTree>
    <p:extLst>
      <p:ext uri="{BB962C8B-B14F-4D97-AF65-F5344CB8AC3E}">
        <p14:creationId xmlns:p14="http://schemas.microsoft.com/office/powerpoint/2010/main" val="393785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a:xfrm>
            <a:off x="229479" y="175646"/>
            <a:ext cx="11696100" cy="472856"/>
          </a:xfrm>
        </p:spPr>
        <p:txBody>
          <a:bodyPr/>
          <a:lstStyle/>
          <a:p>
            <a:r>
              <a:rPr lang="es-AR" dirty="0" smtClean="0"/>
              <a:t>Esquema tecnológico</a:t>
            </a:r>
            <a:endParaRPr lang="es-AR" dirty="0"/>
          </a:p>
        </p:txBody>
      </p:sp>
      <p:sp>
        <p:nvSpPr>
          <p:cNvPr id="6" name="Rectangle 5"/>
          <p:cNvSpPr/>
          <p:nvPr/>
        </p:nvSpPr>
        <p:spPr>
          <a:xfrm>
            <a:off x="2991359" y="740835"/>
            <a:ext cx="2641963"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74928" y="1029025"/>
            <a:ext cx="1874823" cy="369332"/>
          </a:xfrm>
          <a:prstGeom prst="rect">
            <a:avLst/>
          </a:prstGeom>
          <a:noFill/>
        </p:spPr>
        <p:txBody>
          <a:bodyPr wrap="square" rtlCol="0">
            <a:spAutoFit/>
          </a:bodyPr>
          <a:lstStyle/>
          <a:p>
            <a:r>
              <a:rPr lang="es-ES_tradnl" dirty="0" smtClean="0"/>
              <a:t>CONTROLADOR</a:t>
            </a:r>
            <a:endParaRPr lang="en-US" dirty="0"/>
          </a:p>
        </p:txBody>
      </p:sp>
      <p:sp>
        <p:nvSpPr>
          <p:cNvPr id="8" name="Rectangle 7"/>
          <p:cNvSpPr/>
          <p:nvPr/>
        </p:nvSpPr>
        <p:spPr>
          <a:xfrm>
            <a:off x="229479" y="740835"/>
            <a:ext cx="2450402"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6311" y="1029025"/>
            <a:ext cx="912374" cy="369332"/>
          </a:xfrm>
          <a:prstGeom prst="rect">
            <a:avLst/>
          </a:prstGeom>
          <a:noFill/>
        </p:spPr>
        <p:txBody>
          <a:bodyPr wrap="square" rtlCol="0">
            <a:spAutoFit/>
          </a:bodyPr>
          <a:lstStyle/>
          <a:p>
            <a:r>
              <a:rPr lang="es-ES_tradnl" dirty="0" smtClean="0"/>
              <a:t>VISTA</a:t>
            </a:r>
            <a:endParaRPr lang="en-US" dirty="0"/>
          </a:p>
        </p:txBody>
      </p:sp>
      <p:sp>
        <p:nvSpPr>
          <p:cNvPr id="10" name="Rectangle 9"/>
          <p:cNvSpPr/>
          <p:nvPr/>
        </p:nvSpPr>
        <p:spPr>
          <a:xfrm>
            <a:off x="5969163" y="740835"/>
            <a:ext cx="2801418"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06068" y="1029025"/>
            <a:ext cx="1127607" cy="369332"/>
          </a:xfrm>
          <a:prstGeom prst="rect">
            <a:avLst/>
          </a:prstGeom>
          <a:noFill/>
        </p:spPr>
        <p:txBody>
          <a:bodyPr wrap="square" rtlCol="0">
            <a:spAutoFit/>
          </a:bodyPr>
          <a:lstStyle/>
          <a:p>
            <a:r>
              <a:rPr lang="es-ES_tradnl" dirty="0" smtClean="0"/>
              <a:t>MODELO</a:t>
            </a:r>
            <a:endParaRPr lang="en-US" dirty="0"/>
          </a:p>
        </p:txBody>
      </p:sp>
      <p:sp>
        <p:nvSpPr>
          <p:cNvPr id="12" name="Rectangle 11"/>
          <p:cNvSpPr/>
          <p:nvPr/>
        </p:nvSpPr>
        <p:spPr>
          <a:xfrm>
            <a:off x="9106422" y="740835"/>
            <a:ext cx="2819157"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695545" y="1029025"/>
            <a:ext cx="1640909" cy="369332"/>
          </a:xfrm>
          <a:prstGeom prst="rect">
            <a:avLst/>
          </a:prstGeom>
          <a:noFill/>
        </p:spPr>
        <p:txBody>
          <a:bodyPr wrap="square" rtlCol="0">
            <a:spAutoFit/>
          </a:bodyPr>
          <a:lstStyle/>
          <a:p>
            <a:r>
              <a:rPr lang="es-ES_tradnl" dirty="0" smtClean="0"/>
              <a:t>PERSISTENCIA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204" y="1490690"/>
            <a:ext cx="1619250" cy="1095375"/>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545" y="2678398"/>
            <a:ext cx="1640909" cy="54259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235" y="1490690"/>
            <a:ext cx="1785271" cy="1096941"/>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534" y="1401927"/>
            <a:ext cx="1983700" cy="99185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885" y="2597524"/>
            <a:ext cx="1537706" cy="91468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033" y="3500429"/>
            <a:ext cx="1629560" cy="779355"/>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97042" y="2312970"/>
            <a:ext cx="2005541" cy="1246608"/>
          </a:xfrm>
          <a:prstGeom prst="rect">
            <a:avLst/>
          </a:prstGeom>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03663" y="1458228"/>
            <a:ext cx="2017352" cy="1002868"/>
          </a:xfrm>
          <a:prstGeom prst="rect">
            <a:avLst/>
          </a:prstGeom>
        </p:spPr>
      </p:pic>
    </p:spTree>
    <p:extLst>
      <p:ext uri="{BB962C8B-B14F-4D97-AF65-F5344CB8AC3E}">
        <p14:creationId xmlns:p14="http://schemas.microsoft.com/office/powerpoint/2010/main" val="420290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92" y="302014"/>
            <a:ext cx="4108216" cy="512179"/>
          </a:xfrm>
        </p:spPr>
        <p:txBody>
          <a:bodyPr/>
          <a:lstStyle/>
          <a:p>
            <a:r>
              <a:rPr lang="es-ES_tradnl" dirty="0" smtClean="0"/>
              <a:t>Ejemplo: Listar todos los libros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7295645"/>
              </p:ext>
            </p:extLst>
          </p:nvPr>
        </p:nvGraphicFramePr>
        <p:xfrm>
          <a:off x="838200" y="2344615"/>
          <a:ext cx="10515600" cy="5427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526092" y="1089764"/>
            <a:ext cx="3294345" cy="926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700" dirty="0" smtClean="0"/>
              <a:t>bookListPage.html</a:t>
            </a:r>
            <a:endParaRPr lang="en-US" sz="2700" dirty="0"/>
          </a:p>
        </p:txBody>
      </p:sp>
      <p:sp>
        <p:nvSpPr>
          <p:cNvPr id="5" name="Down Arrow 4"/>
          <p:cNvSpPr/>
          <p:nvPr/>
        </p:nvSpPr>
        <p:spPr>
          <a:xfrm>
            <a:off x="1998784" y="2086707"/>
            <a:ext cx="351693" cy="539262"/>
          </a:xfrm>
          <a:prstGeom prst="downArrow">
            <a:avLst/>
          </a:prstGeom>
          <a:solidFill>
            <a:srgbClr val="B5CBE7"/>
          </a:solidFill>
          <a:ln>
            <a:solidFill>
              <a:srgbClr val="B5C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31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p:txBody>
          <a:bodyPr/>
          <a:lstStyle/>
          <a:p>
            <a:r>
              <a:rPr lang="es-AR" dirty="0" smtClean="0"/>
              <a:t>Un problema típico de hacer una aplicación de </a:t>
            </a:r>
            <a:r>
              <a:rPr lang="es-AR" dirty="0" err="1" smtClean="0"/>
              <a:t>frontend</a:t>
            </a:r>
            <a:r>
              <a:rPr lang="es-AR" dirty="0" smtClean="0"/>
              <a:t> con HTML + JavaScript, con o sin </a:t>
            </a:r>
            <a:r>
              <a:rPr lang="es-AR" dirty="0" err="1" smtClean="0"/>
              <a:t>JQuery</a:t>
            </a:r>
            <a:r>
              <a:rPr lang="es-AR" dirty="0" smtClean="0"/>
              <a:t>, es lo poco descriptivo que puede llegar a ser el formato HTML, sumado al acople necesario del JavaScript sobre el HTML (sus </a:t>
            </a:r>
            <a:r>
              <a:rPr lang="es-AR" dirty="0" err="1" smtClean="0"/>
              <a:t>ids</a:t>
            </a:r>
            <a:r>
              <a:rPr lang="es-AR" dirty="0" smtClean="0"/>
              <a:t>, componentes, etc…) para poder modificar el comportamiento y contenido del mismo. </a:t>
            </a:r>
          </a:p>
          <a:p>
            <a:r>
              <a:rPr lang="es-AR" dirty="0" smtClean="0"/>
              <a:t>Ante esta situación, se puede utilizar </a:t>
            </a:r>
            <a:r>
              <a:rPr lang="es-AR" dirty="0" err="1" smtClean="0"/>
              <a:t>AngularJs</a:t>
            </a:r>
            <a:r>
              <a:rPr lang="es-AR" dirty="0" smtClean="0"/>
              <a:t> como </a:t>
            </a:r>
            <a:r>
              <a:rPr lang="es-AR" dirty="0" err="1" smtClean="0"/>
              <a:t>framework</a:t>
            </a:r>
            <a:r>
              <a:rPr lang="es-AR" dirty="0" smtClean="0"/>
              <a:t> de control de la vista, para lograr hacer más descriptivo el código HTML gracias a las directivas de </a:t>
            </a:r>
            <a:r>
              <a:rPr lang="es-AR" dirty="0" err="1" smtClean="0"/>
              <a:t>AngularJs</a:t>
            </a:r>
            <a:r>
              <a:rPr lang="es-AR" dirty="0" smtClean="0"/>
              <a:t>, de una manera muy sencilla. </a:t>
            </a:r>
          </a:p>
          <a:p>
            <a:r>
              <a:rPr lang="es-AR" dirty="0" err="1" smtClean="0"/>
              <a:t>Ésto</a:t>
            </a:r>
            <a:r>
              <a:rPr lang="es-AR" dirty="0" smtClean="0"/>
              <a:t> permite, además, separar la funcionalidad del </a:t>
            </a:r>
            <a:r>
              <a:rPr lang="es-AR" dirty="0" err="1" smtClean="0"/>
              <a:t>markup</a:t>
            </a:r>
            <a:r>
              <a:rPr lang="es-AR" dirty="0" smtClean="0"/>
              <a:t> del controlador implementado en JavaScript.</a:t>
            </a:r>
          </a:p>
          <a:p>
            <a:pPr marL="0" indent="0">
              <a:buNone/>
            </a:pPr>
            <a:endParaRPr lang="es-AR" dirty="0"/>
          </a:p>
          <a:p>
            <a:pPr marL="0" indent="0">
              <a:buNone/>
            </a:pPr>
            <a:r>
              <a:rPr lang="es-AR" dirty="0" smtClean="0"/>
              <a:t>Sin </a:t>
            </a:r>
            <a:r>
              <a:rPr lang="es-AR" dirty="0" err="1" smtClean="0"/>
              <a:t>AngularJs</a:t>
            </a:r>
            <a:r>
              <a:rPr lang="es-AR" dirty="0" smtClean="0"/>
              <a:t>							Con </a:t>
            </a:r>
            <a:r>
              <a:rPr lang="es-AR" dirty="0" err="1" smtClean="0"/>
              <a:t>AngularJs</a:t>
            </a:r>
            <a:endParaRPr lang="es-AR" dirty="0"/>
          </a:p>
        </p:txBody>
      </p:sp>
      <p:sp>
        <p:nvSpPr>
          <p:cNvPr id="2" name="Text Placeholder 1"/>
          <p:cNvSpPr>
            <a:spLocks noGrp="1"/>
          </p:cNvSpPr>
          <p:nvPr>
            <p:ph type="body" sz="quarter" idx="16"/>
          </p:nvPr>
        </p:nvSpPr>
        <p:spPr/>
        <p:txBody>
          <a:bodyPr/>
          <a:lstStyle/>
          <a:p>
            <a:r>
              <a:rPr lang="es-AR" dirty="0" smtClean="0"/>
              <a:t>Vista</a:t>
            </a:r>
            <a:endParaRPr lang="es-AR" dirty="0"/>
          </a:p>
        </p:txBody>
      </p:sp>
      <p:sp>
        <p:nvSpPr>
          <p:cNvPr id="3" name="Text Placeholder 2"/>
          <p:cNvSpPr>
            <a:spLocks noGrp="1"/>
          </p:cNvSpPr>
          <p:nvPr>
            <p:ph type="body" sz="quarter" idx="17"/>
          </p:nvPr>
        </p:nvSpPr>
        <p:spPr/>
        <p:txBody>
          <a:bodyPr/>
          <a:lstStyle/>
          <a:p>
            <a:r>
              <a:rPr lang="es-AR" dirty="0" err="1" smtClean="0"/>
              <a:t>AngularJs</a:t>
            </a:r>
            <a:endParaRPr lang="es-AR" dirty="0"/>
          </a:p>
        </p:txBody>
      </p:sp>
      <p:pic>
        <p:nvPicPr>
          <p:cNvPr id="5" name="Picture 4"/>
          <p:cNvPicPr>
            <a:picLocks noChangeAspect="1"/>
          </p:cNvPicPr>
          <p:nvPr/>
        </p:nvPicPr>
        <p:blipFill>
          <a:blip r:embed="rId2"/>
          <a:stretch>
            <a:fillRect/>
          </a:stretch>
        </p:blipFill>
        <p:spPr>
          <a:xfrm>
            <a:off x="238587" y="4255029"/>
            <a:ext cx="6429747" cy="1556317"/>
          </a:xfrm>
          <a:prstGeom prst="rect">
            <a:avLst/>
          </a:prstGeom>
        </p:spPr>
      </p:pic>
      <p:pic>
        <p:nvPicPr>
          <p:cNvPr id="6" name="Picture 5"/>
          <p:cNvPicPr>
            <a:picLocks noChangeAspect="1"/>
          </p:cNvPicPr>
          <p:nvPr/>
        </p:nvPicPr>
        <p:blipFill>
          <a:blip r:embed="rId3"/>
          <a:stretch>
            <a:fillRect/>
          </a:stretch>
        </p:blipFill>
        <p:spPr>
          <a:xfrm>
            <a:off x="8137972" y="4255030"/>
            <a:ext cx="3033112" cy="1556316"/>
          </a:xfrm>
          <a:prstGeom prst="rect">
            <a:avLst/>
          </a:prstGeom>
        </p:spPr>
      </p:pic>
    </p:spTree>
    <p:extLst>
      <p:ext uri="{BB962C8B-B14F-4D97-AF65-F5344CB8AC3E}">
        <p14:creationId xmlns:p14="http://schemas.microsoft.com/office/powerpoint/2010/main" val="263420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5"/>
          </p:nvPr>
        </p:nvSpPr>
        <p:spPr/>
        <p:txBody>
          <a:bodyPr/>
          <a:lstStyle/>
          <a:p>
            <a:r>
              <a:rPr lang="es-AR" dirty="0" smtClean="0"/>
              <a:t>El diseño de una aplicación </a:t>
            </a:r>
            <a:r>
              <a:rPr lang="es-AR" dirty="0" err="1" smtClean="0"/>
              <a:t>frontend</a:t>
            </a:r>
            <a:r>
              <a:rPr lang="es-AR" dirty="0" smtClean="0"/>
              <a:t>, además de la lógica y funcionalidad, debe contemplar la visualización del mismo. Esto a veces puede ser complicado de implementar, en un tiempo acotado de tiempo.</a:t>
            </a:r>
          </a:p>
          <a:p>
            <a:r>
              <a:rPr lang="es-AR" dirty="0" smtClean="0"/>
              <a:t>Además de poder llegar a dedicarle mucho tiempo al diseño de botones, campos de texto y demás, es probable que lograr que se vea </a:t>
            </a:r>
            <a:r>
              <a:rPr lang="es-AR" i="1" dirty="0" smtClean="0"/>
              <a:t>bien</a:t>
            </a:r>
            <a:r>
              <a:rPr lang="es-AR" dirty="0" smtClean="0"/>
              <a:t> sea necesario reestructurar partes del archivo HTML, lo cuál puede hacerlo menos legible.</a:t>
            </a:r>
          </a:p>
          <a:p>
            <a:r>
              <a:rPr lang="es-AR" dirty="0" smtClean="0"/>
              <a:t>Para resolver este problema utilizamos </a:t>
            </a:r>
            <a:r>
              <a:rPr lang="es-AR" dirty="0" err="1" smtClean="0"/>
              <a:t>Bootstrap</a:t>
            </a:r>
            <a:r>
              <a:rPr lang="es-AR" dirty="0" smtClean="0"/>
              <a:t>, un Framework que permite desarrollar la aplicación web de una manera mucho más rápida, intuitiva, sencilla y ¡adaptable! y que además permite poder hacer crecer y mejorar el diseño a medida que se va desarrollando la aplicación.</a:t>
            </a:r>
            <a:endParaRPr lang="es-AR" dirty="0"/>
          </a:p>
        </p:txBody>
      </p:sp>
      <p:sp>
        <p:nvSpPr>
          <p:cNvPr id="4" name="Text Placeholder 3"/>
          <p:cNvSpPr>
            <a:spLocks noGrp="1"/>
          </p:cNvSpPr>
          <p:nvPr>
            <p:ph type="body" sz="quarter" idx="16"/>
          </p:nvPr>
        </p:nvSpPr>
        <p:spPr/>
        <p:txBody>
          <a:bodyPr/>
          <a:lstStyle/>
          <a:p>
            <a:r>
              <a:rPr lang="es-AR" dirty="0" smtClean="0"/>
              <a:t>Vista</a:t>
            </a:r>
            <a:endParaRPr lang="es-AR" dirty="0"/>
          </a:p>
        </p:txBody>
      </p:sp>
      <p:sp>
        <p:nvSpPr>
          <p:cNvPr id="5" name="Text Placeholder 4"/>
          <p:cNvSpPr>
            <a:spLocks noGrp="1"/>
          </p:cNvSpPr>
          <p:nvPr>
            <p:ph type="body" sz="quarter" idx="17"/>
          </p:nvPr>
        </p:nvSpPr>
        <p:spPr/>
        <p:txBody>
          <a:bodyPr/>
          <a:lstStyle/>
          <a:p>
            <a:r>
              <a:rPr lang="es-AR" dirty="0" err="1" smtClean="0"/>
              <a:t>Bootstrap</a:t>
            </a:r>
            <a:endParaRPr lang="es-AR" dirty="0"/>
          </a:p>
        </p:txBody>
      </p:sp>
    </p:spTree>
    <p:extLst>
      <p:ext uri="{BB962C8B-B14F-4D97-AF65-F5344CB8AC3E}">
        <p14:creationId xmlns:p14="http://schemas.microsoft.com/office/powerpoint/2010/main" val="244550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2012151"/>
          </a:xfrm>
        </p:spPr>
        <p:txBody>
          <a:bodyPr/>
          <a:lstStyle/>
          <a:p>
            <a:r>
              <a:rPr lang="es-AR" dirty="0" smtClean="0"/>
              <a:t>El navegador solo puede pasar texto por la “</a:t>
            </a:r>
            <a:r>
              <a:rPr lang="es-AR" dirty="0" err="1" smtClean="0"/>
              <a:t>Query</a:t>
            </a:r>
            <a:r>
              <a:rPr lang="es-AR" dirty="0" smtClean="0"/>
              <a:t> </a:t>
            </a:r>
            <a:r>
              <a:rPr lang="es-AR" dirty="0" err="1" smtClean="0"/>
              <a:t>String</a:t>
            </a:r>
            <a:r>
              <a:rPr lang="es-AR" dirty="0" smtClean="0"/>
              <a:t>”, pero del lado de Java manejamos objetos complejos. JSON es una forma de describir objetos en una cadena de texto plano, de manera que su información pueda ser recuperada fácilmente utilizando un “</a:t>
            </a:r>
            <a:r>
              <a:rPr lang="es-AR" dirty="0" err="1" smtClean="0"/>
              <a:t>parser</a:t>
            </a:r>
            <a:r>
              <a:rPr lang="es-AR" dirty="0" smtClean="0"/>
              <a:t>”.</a:t>
            </a:r>
            <a:endParaRPr lang="es-AR" dirty="0" smtClean="0"/>
          </a:p>
          <a:p>
            <a:r>
              <a:rPr lang="es-AR" dirty="0" smtClean="0"/>
              <a:t>Java provee múltiples </a:t>
            </a:r>
            <a:r>
              <a:rPr lang="es-AR" dirty="0" err="1" smtClean="0"/>
              <a:t>APIs</a:t>
            </a:r>
            <a:r>
              <a:rPr lang="es-AR" dirty="0" smtClean="0"/>
              <a:t> que facilitan la conversión </a:t>
            </a:r>
            <a:r>
              <a:rPr lang="es-AR" dirty="0"/>
              <a:t>de </a:t>
            </a:r>
            <a:r>
              <a:rPr lang="es-AR" dirty="0" smtClean="0"/>
              <a:t>“</a:t>
            </a:r>
            <a:r>
              <a:rPr lang="es-AR" dirty="0" err="1" smtClean="0"/>
              <a:t>Plain</a:t>
            </a:r>
            <a:r>
              <a:rPr lang="es-AR" dirty="0" smtClean="0"/>
              <a:t> Old Java </a:t>
            </a:r>
            <a:r>
              <a:rPr lang="es-AR" dirty="0" err="1" smtClean="0"/>
              <a:t>Objects</a:t>
            </a:r>
            <a:r>
              <a:rPr lang="es-AR" dirty="0" smtClean="0"/>
              <a:t>” (POJO) a JSON y viceversa, para que sea posible tanto enviar como recibir datos de la Web App.</a:t>
            </a:r>
            <a:endParaRPr lang="es-AR" dirty="0" smtClean="0"/>
          </a:p>
          <a:p>
            <a:r>
              <a:rPr lang="es-AR" dirty="0" smtClean="0"/>
              <a:t>JavaScript maneja JSON de forma nativa.</a:t>
            </a:r>
            <a:endParaRPr lang="es-AR" dirty="0" smtClean="0"/>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JSON (JavaScript </a:t>
            </a:r>
            <a:r>
              <a:rPr lang="es-AR" dirty="0" err="1" smtClean="0"/>
              <a:t>Object</a:t>
            </a:r>
            <a:r>
              <a:rPr lang="es-AR" dirty="0" smtClean="0"/>
              <a:t> </a:t>
            </a:r>
            <a:r>
              <a:rPr lang="es-AR" dirty="0" err="1" smtClean="0"/>
              <a:t>Notation</a:t>
            </a:r>
            <a:r>
              <a:rPr lang="es-AR" dirty="0" smtClean="0"/>
              <a:t>)</a:t>
            </a:r>
            <a:endParaRPr lang="es-AR"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8" y="3231715"/>
            <a:ext cx="4045313" cy="283903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040" y="3231715"/>
            <a:ext cx="6726477" cy="381471"/>
          </a:xfrm>
          <a:prstGeom prst="rect">
            <a:avLst/>
          </a:prstGeom>
        </p:spPr>
      </p:pic>
    </p:spTree>
    <p:extLst>
      <p:ext uri="{BB962C8B-B14F-4D97-AF65-F5344CB8AC3E}">
        <p14:creationId xmlns:p14="http://schemas.microsoft.com/office/powerpoint/2010/main" val="339304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Es una arquitectura web.</a:t>
            </a:r>
            <a:endParaRPr lang="es-AR" dirty="0" smtClean="0"/>
          </a:p>
          <a:p>
            <a:r>
              <a:rPr lang="es-AR" dirty="0" smtClean="0"/>
              <a:t>Los recursos se acceden mediante </a:t>
            </a:r>
            <a:r>
              <a:rPr lang="es-AR" dirty="0" err="1" smtClean="0"/>
              <a:t>URIs</a:t>
            </a:r>
            <a:r>
              <a:rPr lang="es-AR" dirty="0" smtClean="0"/>
              <a:t> (</a:t>
            </a:r>
            <a:r>
              <a:rPr lang="es-AR" dirty="0" err="1" smtClean="0"/>
              <a:t>Uniform</a:t>
            </a:r>
            <a:r>
              <a:rPr lang="es-AR" dirty="0" smtClean="0"/>
              <a:t> </a:t>
            </a:r>
            <a:r>
              <a:rPr lang="es-AR" dirty="0" err="1" smtClean="0"/>
              <a:t>Resource</a:t>
            </a:r>
            <a:r>
              <a:rPr lang="es-AR" dirty="0" smtClean="0"/>
              <a:t> </a:t>
            </a:r>
            <a:r>
              <a:rPr lang="es-AR" dirty="0" err="1" smtClean="0"/>
              <a:t>Identificator</a:t>
            </a:r>
            <a:r>
              <a:rPr lang="es-AR" dirty="0" smtClean="0"/>
              <a:t>) y HHTP </a:t>
            </a:r>
            <a:r>
              <a:rPr lang="es-AR" dirty="0" err="1" smtClean="0"/>
              <a:t>request</a:t>
            </a:r>
            <a:r>
              <a:rPr lang="es-AR" dirty="0" smtClean="0"/>
              <a:t> (GET POST PUT DELETE).</a:t>
            </a:r>
            <a:endParaRPr lang="es-AR" dirty="0" smtClean="0"/>
          </a:p>
          <a:p>
            <a:r>
              <a:rPr lang="es-AR" dirty="0" smtClean="0"/>
              <a:t>El estado del cliente y la transacción se almacena del lado del cliente, el servidor no persiste información de los clientes (no es necesario, aunque puede hacerlo).</a:t>
            </a:r>
          </a:p>
          <a:p>
            <a:r>
              <a:rPr lang="es-AR" dirty="0" smtClean="0"/>
              <a:t>Se pueden implementar sobre cualquier cliente que utilice HTML, no requiere XML ni ningún tipo de información adicional.</a:t>
            </a:r>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REST (</a:t>
            </a:r>
            <a:r>
              <a:rPr lang="es-AR" dirty="0" err="1" smtClean="0"/>
              <a:t>REpresentational</a:t>
            </a:r>
            <a:r>
              <a:rPr lang="es-AR" dirty="0" smtClean="0"/>
              <a:t> </a:t>
            </a:r>
            <a:r>
              <a:rPr lang="es-AR" dirty="0" err="1" smtClean="0"/>
              <a:t>State</a:t>
            </a:r>
            <a:r>
              <a:rPr lang="es-AR" dirty="0" smtClean="0"/>
              <a:t> Transfer)</a:t>
            </a:r>
            <a:endParaRPr lang="es-AR" dirty="0"/>
          </a:p>
        </p:txBody>
      </p:sp>
    </p:spTree>
    <p:extLst>
      <p:ext uri="{BB962C8B-B14F-4D97-AF65-F5344CB8AC3E}">
        <p14:creationId xmlns:p14="http://schemas.microsoft.com/office/powerpoint/2010/main" val="264647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s-AR"/>
          </a:p>
        </p:txBody>
      </p:sp>
    </p:spTree>
    <p:extLst>
      <p:ext uri="{BB962C8B-B14F-4D97-AF65-F5344CB8AC3E}">
        <p14:creationId xmlns:p14="http://schemas.microsoft.com/office/powerpoint/2010/main" val="278088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6"/>
          </p:nvPr>
        </p:nvSpPr>
        <p:spPr/>
        <p:txBody>
          <a:bodyPr/>
          <a:lstStyle/>
          <a:p>
            <a:endParaRPr lang="es-AR"/>
          </a:p>
        </p:txBody>
      </p:sp>
      <p:sp>
        <p:nvSpPr>
          <p:cNvPr id="3" name="Text Placeholder 2"/>
          <p:cNvSpPr>
            <a:spLocks noGrp="1"/>
          </p:cNvSpPr>
          <p:nvPr>
            <p:ph type="body" sz="quarter" idx="17"/>
          </p:nvPr>
        </p:nvSpPr>
        <p:spPr/>
        <p:txBody>
          <a:bodyPr/>
          <a:lstStyle/>
          <a:p>
            <a:endParaRPr lang="es-AR"/>
          </a:p>
        </p:txBody>
      </p:sp>
      <p:sp>
        <p:nvSpPr>
          <p:cNvPr id="4" name="Text Placeholder 3"/>
          <p:cNvSpPr>
            <a:spLocks noGrp="1"/>
          </p:cNvSpPr>
          <p:nvPr>
            <p:ph type="body" sz="quarter" idx="18"/>
          </p:nvPr>
        </p:nvSpPr>
        <p:spPr/>
        <p:txBody>
          <a:bodyPr/>
          <a:lstStyle/>
          <a:p>
            <a:endParaRPr lang="es-AR"/>
          </a:p>
        </p:txBody>
      </p:sp>
      <p:sp>
        <p:nvSpPr>
          <p:cNvPr id="5" name="Content Placeholder 4"/>
          <p:cNvSpPr>
            <a:spLocks noGrp="1"/>
          </p:cNvSpPr>
          <p:nvPr>
            <p:ph idx="13"/>
          </p:nvPr>
        </p:nvSpPr>
        <p:spPr/>
        <p:txBody>
          <a:bodyPr/>
          <a:lstStyle/>
          <a:p>
            <a:endParaRPr lang="es-AR"/>
          </a:p>
        </p:txBody>
      </p:sp>
      <p:sp>
        <p:nvSpPr>
          <p:cNvPr id="6" name="Text Placeholder 5"/>
          <p:cNvSpPr>
            <a:spLocks noGrp="1"/>
          </p:cNvSpPr>
          <p:nvPr>
            <p:ph type="body" sz="quarter" idx="15"/>
          </p:nvPr>
        </p:nvSpPr>
        <p:spPr/>
        <p:txBody>
          <a:bodyPr/>
          <a:lstStyle/>
          <a:p>
            <a:endParaRPr lang="es-AR"/>
          </a:p>
        </p:txBody>
      </p:sp>
    </p:spTree>
    <p:extLst>
      <p:ext uri="{BB962C8B-B14F-4D97-AF65-F5344CB8AC3E}">
        <p14:creationId xmlns:p14="http://schemas.microsoft.com/office/powerpoint/2010/main" val="3608065721"/>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419</TotalTime>
  <Words>453</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Segoe UI</vt:lpstr>
      <vt:lpstr>Segoe UI Light</vt:lpstr>
      <vt:lpstr>Segoe UI Semibold</vt:lpstr>
      <vt:lpstr>Segoe UI Symbol</vt:lpstr>
      <vt:lpstr>Theme Hexacta</vt:lpstr>
      <vt:lpstr>PowerPoint Presentation</vt:lpstr>
      <vt:lpstr>PowerPoint Presentation</vt:lpstr>
      <vt:lpstr>Ejemplo: Listar todos los libros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Fito</dc:creator>
  <cp:lastModifiedBy>Matias Fito</cp:lastModifiedBy>
  <cp:revision>36</cp:revision>
  <dcterms:created xsi:type="dcterms:W3CDTF">2014-10-16T16:06:58Z</dcterms:created>
  <dcterms:modified xsi:type="dcterms:W3CDTF">2014-10-17T18:47:31Z</dcterms:modified>
</cp:coreProperties>
</file>