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85" r:id="rId9"/>
    <p:sldId id="286" r:id="rId10"/>
    <p:sldId id="304" r:id="rId11"/>
    <p:sldId id="300" r:id="rId12"/>
    <p:sldId id="301" r:id="rId13"/>
    <p:sldId id="302" r:id="rId14"/>
    <p:sldId id="311" r:id="rId15"/>
    <p:sldId id="313" r:id="rId16"/>
    <p:sldId id="314" r:id="rId17"/>
    <p:sldId id="315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96" autoAdjust="0"/>
  </p:normalViewPr>
  <p:slideViewPr>
    <p:cSldViewPr showGuides="1"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45BC-8498-4600-889F-7965D312222D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927B-6892-4623-80C4-00592B3ECC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El caso mas usado</a:t>
            </a:r>
            <a:r>
              <a:rPr lang="en-US" baseline="0" smtClean="0"/>
              <a:t> es el filter llamado “filter”. Lo que hace es filtrar una coleccion en base a su contenido.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858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custom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criterios</a:t>
            </a:r>
            <a:r>
              <a:rPr lang="en-US" dirty="0" smtClean="0"/>
              <a:t> mas </a:t>
            </a:r>
            <a:r>
              <a:rPr lang="en-US" dirty="0" err="1" smtClean="0"/>
              <a:t>complejos</a:t>
            </a:r>
            <a:r>
              <a:rPr lang="en-US" dirty="0" smtClean="0"/>
              <a:t> y </a:t>
            </a:r>
            <a:r>
              <a:rPr lang="en-US" dirty="0" err="1" smtClean="0"/>
              <a:t>reusables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quisieramos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smtClean="0"/>
              <a:t>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estrenaron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9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Declaramos</a:t>
            </a:r>
            <a:r>
              <a:rPr lang="en-US" dirty="0" smtClean="0"/>
              <a:t> el filter se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Usamos</a:t>
            </a:r>
            <a:r>
              <a:rPr lang="en-US" dirty="0" smtClean="0"/>
              <a:t> la function filter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Nuevo.</a:t>
            </a:r>
          </a:p>
          <a:p>
            <a:r>
              <a:rPr lang="en-US" dirty="0" smtClean="0"/>
              <a:t>El primer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filter (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HTML)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la function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el filter.</a:t>
            </a:r>
          </a:p>
          <a:p>
            <a:r>
              <a:rPr lang="en-US" baseline="0" dirty="0" err="1" smtClean="0"/>
              <a:t>Devuelve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con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filtrados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53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obtenemos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</a:t>
            </a:r>
            <a:r>
              <a:rPr lang="en-US" baseline="0" dirty="0" smtClean="0"/>
              <a:t>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y </a:t>
            </a:r>
            <a:r>
              <a:rPr lang="en-US" baseline="0" dirty="0" smtClean="0"/>
              <a:t>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al filter.</a:t>
            </a:r>
          </a:p>
          <a:p>
            <a:r>
              <a:rPr lang="en-US" baseline="0" dirty="0" err="1" smtClean="0"/>
              <a:t>Segun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condicion</a:t>
            </a:r>
            <a:r>
              <a:rPr lang="en-US" baseline="0" dirty="0" smtClean="0"/>
              <a:t> de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agregamos</a:t>
            </a:r>
            <a:r>
              <a:rPr lang="en-US" baseline="0" dirty="0" smtClean="0"/>
              <a:t> o no </a:t>
            </a:r>
            <a:r>
              <a:rPr lang="en-US" baseline="0" dirty="0" smtClean="0"/>
              <a:t>el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</a:t>
            </a:r>
            <a:r>
              <a:rPr lang="en-US" baseline="0" dirty="0" smtClean="0"/>
              <a:t>a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875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smtClean="0"/>
              <a:t>Punto 2: Baja el acoplamiento -&gt; simplifica el testing. Alta cohesión.</a:t>
            </a:r>
          </a:p>
          <a:p>
            <a:r>
              <a:rPr lang="en-US" smtClean="0"/>
              <a:t>Punto</a:t>
            </a:r>
            <a:r>
              <a:rPr lang="en-US" baseline="0" smtClean="0"/>
              <a:t> 3: O</a:t>
            </a:r>
            <a:r>
              <a:rPr lang="es-AR" sz="1200" smtClean="0"/>
              <a:t>yeron hablar de polymer? Shadow DOM?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5F42-DD82-4002-A6EF-F0EF1083029E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126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intimidante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lo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B927B-6892-4623-80C4-00592B3ECC2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566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ponemos el HTML que va a generar la directiva cuando sea compilada, mientras que </a:t>
            </a:r>
            <a:r>
              <a:rPr lang="es-AR" baseline="0" dirty="0" err="1" smtClean="0"/>
              <a:t>templateUrl</a:t>
            </a:r>
            <a:r>
              <a:rPr lang="es-AR" baseline="0" dirty="0" smtClean="0"/>
              <a:t> toma la ruta en donde se encuentra definido el HTML. Es destacable el hecho de que en este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se pueda utilizar directivas ya definidas. El $</a:t>
            </a:r>
            <a:r>
              <a:rPr lang="es-AR" baseline="0" dirty="0" err="1" smtClean="0"/>
              <a:t>compiler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angularjs</a:t>
            </a:r>
            <a:r>
              <a:rPr lang="es-AR" baseline="0" dirty="0" smtClean="0"/>
              <a:t> lo compilará tomando 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 que tiene definida </a:t>
            </a:r>
            <a:r>
              <a:rPr lang="es-AR" baseline="0" smtClean="0"/>
              <a:t>la directiva.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Replace</a:t>
            </a:r>
            <a:r>
              <a:rPr lang="es-AR" baseline="0" dirty="0" smtClean="0"/>
              <a:t> indica si se va a reemplazar el HTML de la directiva o si se va a insertar como </a:t>
            </a:r>
            <a:r>
              <a:rPr lang="es-AR" baseline="0" smtClean="0"/>
              <a:t>contenido.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Restrict</a:t>
            </a:r>
            <a:r>
              <a:rPr lang="es-AR" baseline="0" dirty="0" smtClean="0"/>
              <a:t> indica si la directiva es un elemento, un atributo, una clase o un comentario. Por favor nada de usar comentarios y respecto a las clases habría que ver el caso </a:t>
            </a:r>
            <a:r>
              <a:rPr lang="es-AR" baseline="0" smtClean="0"/>
              <a:t>particular.</a:t>
            </a:r>
          </a:p>
          <a:p>
            <a:endParaRPr lang="es-AR" baseline="0" dirty="0" smtClean="0"/>
          </a:p>
          <a:p>
            <a:r>
              <a:rPr lang="es-MX" baseline="0" dirty="0" err="1" smtClean="0"/>
              <a:t>Scope</a:t>
            </a:r>
            <a:r>
              <a:rPr lang="es-MX" baseline="0" dirty="0" smtClean="0"/>
              <a:t> es el pegamento con el que unimos el </a:t>
            </a:r>
            <a:r>
              <a:rPr lang="es-MX" baseline="0" dirty="0" err="1" smtClean="0"/>
              <a:t>controller</a:t>
            </a:r>
            <a:r>
              <a:rPr lang="es-MX" baseline="0" dirty="0" smtClean="0"/>
              <a:t> padre, la directiva y el </a:t>
            </a:r>
            <a:r>
              <a:rPr lang="es-MX" baseline="0" dirty="0" err="1" smtClean="0"/>
              <a:t>template</a:t>
            </a:r>
            <a:r>
              <a:rPr lang="es-MX" baseline="0" dirty="0" smtClean="0"/>
              <a:t> de la directiva (canal de comunicación), existen 3 tipos:</a:t>
            </a:r>
          </a:p>
          <a:p>
            <a:r>
              <a:rPr lang="es-MX" baseline="0" dirty="0" smtClean="0"/>
              <a:t>  False: Opción por default no crea ningún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toma 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padre (el que está definido para esa porción de HTML).</a:t>
            </a:r>
          </a:p>
          <a:p>
            <a:r>
              <a:rPr lang="es-MX" baseline="0" dirty="0" smtClean="0"/>
              <a:t>  Casos de uso: Si la directiva no accede/</a:t>
            </a:r>
            <a:r>
              <a:rPr lang="es-MX" baseline="0" dirty="0" err="1" smtClean="0"/>
              <a:t>setea</a:t>
            </a:r>
            <a:r>
              <a:rPr lang="es-MX" baseline="0" dirty="0" smtClean="0"/>
              <a:t> ninguna variable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o bien sea una directiva hija que es usada en el contexto de una directiva padre. Probablemente esté haciendo algo que no tenga que ver con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utilizando </a:t>
            </a:r>
            <a:r>
              <a:rPr lang="es-MX" baseline="0" dirty="0" err="1" smtClean="0"/>
              <a:t>algun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plugin</a:t>
            </a:r>
            <a:r>
              <a:rPr lang="es-MX" baseline="0" dirty="0" smtClean="0"/>
              <a:t> de </a:t>
            </a:r>
            <a:r>
              <a:rPr lang="es-MX" baseline="0" dirty="0" err="1" smtClean="0"/>
              <a:t>jquery</a:t>
            </a:r>
            <a:r>
              <a:rPr lang="es-MX" baseline="0" dirty="0" smtClean="0"/>
              <a:t> por ejemplo.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True: 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en donde pueda crear variables y métodos que no son relevantes fuera de la directiva (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hermanos y padres), si directivas hijas con </a:t>
            </a:r>
            <a:r>
              <a:rPr lang="es-MX" baseline="0" dirty="0" err="1" smtClean="0"/>
              <a:t>scope:true</a:t>
            </a:r>
            <a:r>
              <a:rPr lang="es-MX" baseline="0" dirty="0" smtClean="0"/>
              <a:t>. (Esto es para una clase aparte, no lo vamos a usar por el momento.)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</a:t>
            </a:r>
            <a:r>
              <a:rPr lang="es-MX" baseline="0" dirty="0" err="1" smtClean="0"/>
              <a:t>Isolate</a:t>
            </a:r>
            <a:r>
              <a:rPr lang="es-MX" baseline="0" dirty="0" smtClean="0"/>
              <a:t>: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no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pero que puede acceder a las propiedades de este mediante la propiedad $</a:t>
            </a:r>
            <a:r>
              <a:rPr lang="es-MX" baseline="0" dirty="0" err="1" smtClean="0"/>
              <a:t>parent</a:t>
            </a:r>
            <a:r>
              <a:rPr lang="es-MX" baseline="0" dirty="0" smtClean="0"/>
              <a:t>. Esta es para componentes reusables. Puedo crear todas las variables y métodos que quiera y solo existirán para esta directiva.</a:t>
            </a:r>
          </a:p>
          <a:p>
            <a:r>
              <a:rPr lang="es-MX" baseline="0" dirty="0" smtClean="0"/>
              <a:t>La directiva tiene identidad propia. Yo decido que información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tendré en el mío.</a:t>
            </a:r>
          </a:p>
          <a:p>
            <a:r>
              <a:rPr lang="es-MX" baseline="0" dirty="0" smtClean="0"/>
              <a:t>La forma de usarlo es definiendo un {} objeto como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y en este definir las propiedades que quiero del padre en mi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local.</a:t>
            </a:r>
          </a:p>
          <a:p>
            <a:r>
              <a:rPr lang="es-MX" baseline="0" dirty="0" smtClean="0"/>
              <a:t>Existen 3 formas de acceder, nosotros veremos la que hace una unión bidireccional que es utilizando el signo =.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Link: Puedo registrar </a:t>
            </a:r>
            <a:r>
              <a:rPr lang="es-AR" baseline="0" dirty="0" err="1" smtClean="0"/>
              <a:t>event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listeners</a:t>
            </a:r>
            <a:r>
              <a:rPr lang="es-AR" baseline="0" dirty="0" smtClean="0"/>
              <a:t>. Observar cambios en el elemento de la directiva o registrar </a:t>
            </a:r>
            <a:r>
              <a:rPr lang="es-AR" baseline="0" dirty="0" err="1" smtClean="0"/>
              <a:t>watches</a:t>
            </a:r>
            <a:r>
              <a:rPr lang="es-AR" baseline="0" dirty="0" smtClean="0"/>
              <a:t> de las propiedades del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5F42-DD82-4002-A6EF-F0EF1083029E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25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Por ejemplo, en este caso tenemos una coleccion de strings.</a:t>
            </a:r>
          </a:p>
          <a:p>
            <a:r>
              <a:rPr lang="en-US" smtClean="0"/>
              <a:t>Lo que hacemos es filtrar esa coleccion en base a un texto. Por ejempl si ingresamos “na”, se</a:t>
            </a:r>
            <a:r>
              <a:rPr lang="en-US" baseline="0" smtClean="0"/>
              <a:t> filtraria la coleccion dejando solo los elementos que coinciden con el texto que usamos para filtrar, que serian “manzana” y “banana”.</a:t>
            </a:r>
          </a:p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74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cambiar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string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smtClean="0"/>
              <a:t>2 </a:t>
            </a:r>
            <a:r>
              <a:rPr lang="en-US" baseline="0" dirty="0" err="1" smtClean="0"/>
              <a:t>propiedades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ambas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8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a filter le </a:t>
            </a:r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fitrando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pongamos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son los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contra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sacamos</a:t>
            </a:r>
            <a:r>
              <a:rPr lang="en-US" baseline="0" dirty="0" smtClean="0"/>
              <a:t> de 2 inputs,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ellos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peliculas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y </a:t>
            </a:r>
            <a:r>
              <a:rPr lang="en-US" baseline="0" dirty="0" smtClean="0"/>
              <a:t>el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respectivamente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47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criterio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filtrado</a:t>
            </a:r>
            <a:r>
              <a:rPr lang="en-US" baseline="0" dirty="0" smtClean="0"/>
              <a:t>. La function </a:t>
            </a:r>
            <a:r>
              <a:rPr lang="en-US" baseline="0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el element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iterando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devuelve</a:t>
            </a:r>
            <a:r>
              <a:rPr lang="en-US" baseline="0" dirty="0" smtClean="0"/>
              <a:t> true o false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quiera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conservar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o no.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filtran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definida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624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Otro filtro muy usado es el de orderBy.</a:t>
            </a:r>
          </a:p>
          <a:p>
            <a:r>
              <a:rPr lang="en-US" smtClean="0"/>
              <a:t>Ordena los valores de la coleccion, en base</a:t>
            </a:r>
            <a:r>
              <a:rPr lang="en-US" baseline="0" smtClean="0"/>
              <a:t> a la propiedad que se le pasa por parametro y el orden: true para ascendente, false para descendente.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25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ordenamos</a:t>
            </a:r>
            <a:r>
              <a:rPr lang="en-US" dirty="0" smtClean="0"/>
              <a:t> </a:t>
            </a:r>
            <a:r>
              <a:rPr lang="en-US" dirty="0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combo y la </a:t>
            </a:r>
            <a:r>
              <a:rPr lang="en-US" baseline="0" dirty="0" err="1" smtClean="0"/>
              <a:t>direccion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el valor del checkbox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83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$filter </a:t>
            </a:r>
            <a:r>
              <a:rPr lang="en-US" baseline="0" dirty="0" err="1" smtClean="0"/>
              <a:t>pasando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02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Ejemplo de uppercase</a:t>
            </a:r>
            <a:r>
              <a:rPr lang="en-US" baseline="0" smtClean="0"/>
              <a:t> llamado desde un controller, por ejemplo.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E580-EEED-447D-9D72-5DB2F3057C4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70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4" descr="logoH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777134"/>
            <a:ext cx="1255242" cy="28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fld id="{1A512A6B-FB1E-4F66-BFA2-82E1FD393342}" type="datetimeFigureOut">
              <a:rPr lang="en-US" smtClean="0"/>
              <a:pPr/>
              <a:t>10/14/2014</a:t>
            </a:fld>
            <a:endParaRPr lang="es-AR" dirty="0"/>
          </a:p>
        </p:txBody>
      </p:sp>
      <p:pic>
        <p:nvPicPr>
          <p:cNvPr id="16" name="Picture 15" descr="logos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9460" y="5576482"/>
            <a:ext cx="5518679" cy="646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5" descr="logoH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746152" y="2650380"/>
            <a:ext cx="2555866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defRPr/>
            </a:pPr>
            <a:r>
              <a:rPr lang="es-AR" sz="1100" b="1" dirty="0">
                <a:solidFill>
                  <a:schemeClr val="tx2">
                    <a:lumMod val="25000"/>
                  </a:schemeClr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 smtClean="0">
                <a:solidFill>
                  <a:srgbClr val="000000"/>
                </a:solidFill>
              </a:rPr>
              <a:t>Clay</a:t>
            </a:r>
            <a:r>
              <a:rPr lang="es-AR" sz="1100" b="0" dirty="0" smtClean="0">
                <a:solidFill>
                  <a:srgbClr val="000000"/>
                </a:solidFill>
              </a:rPr>
              <a:t> 2954</a:t>
            </a:r>
            <a:endParaRPr lang="es-AR" sz="1100" b="0" dirty="0">
              <a:solidFill>
                <a:srgbClr val="000000"/>
              </a:solidFill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dirty="0" smtClean="0">
                <a:solidFill>
                  <a:srgbClr val="000000"/>
                </a:solidFill>
              </a:rPr>
              <a:t>Capital Federal (</a:t>
            </a:r>
            <a:r>
              <a:rPr lang="es-AR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C1426DLD</a:t>
            </a:r>
            <a:r>
              <a:rPr lang="es-AR" sz="1100" b="0" dirty="0" smtClean="0">
                <a:solidFill>
                  <a:srgbClr val="000000"/>
                </a:solidFill>
              </a:rPr>
              <a:t>) </a:t>
            </a: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tel</a:t>
            </a:r>
            <a:r>
              <a:rPr lang="es-AR" sz="1100" b="0" dirty="0">
                <a:solidFill>
                  <a:srgbClr val="000000"/>
                </a:solidFill>
              </a:rPr>
              <a:t>: </a:t>
            </a:r>
            <a:r>
              <a:rPr lang="es-AR" sz="1100" b="0" dirty="0" smtClean="0">
                <a:solidFill>
                  <a:srgbClr val="000000"/>
                </a:solidFill>
              </a:rPr>
              <a:t>54+11+</a:t>
            </a:r>
            <a:r>
              <a:rPr lang="es-AR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5299 5400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i="0" dirty="0">
              <a:solidFill>
                <a:srgbClr val="000000"/>
              </a:solidFill>
            </a:endParaRPr>
          </a:p>
          <a:p>
            <a:r>
              <a:rPr lang="es-AR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Belgrano 133 - Piso 2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Bahía Blanca,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Buenos Aires </a:t>
            </a:r>
            <a:r>
              <a:rPr lang="es-AR" sz="1100" b="0" dirty="0" smtClean="0">
                <a:solidFill>
                  <a:srgbClr val="000000"/>
                </a:solidFill>
              </a:rPr>
              <a:t>(</a:t>
            </a:r>
            <a:r>
              <a:rPr lang="es-AR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B8000IJC</a:t>
            </a:r>
            <a:r>
              <a:rPr lang="es-AR" sz="1100" b="0" dirty="0" smtClean="0">
                <a:solidFill>
                  <a:srgbClr val="000000"/>
                </a:solidFill>
              </a:rPr>
              <a:t>)</a:t>
            </a: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dirty="0">
              <a:solidFill>
                <a:srgbClr val="000000"/>
              </a:solidFill>
            </a:endParaRPr>
          </a:p>
          <a:p>
            <a:r>
              <a:rPr lang="es-AR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 Martín 902 - 1º Piso - Oficina 6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dirty="0" smtClean="0">
                <a:solidFill>
                  <a:srgbClr val="000000"/>
                </a:solidFill>
              </a:rPr>
              <a:t>Paraná,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dirty="0" smtClean="0">
                <a:solidFill>
                  <a:srgbClr val="000000"/>
                </a:solidFill>
              </a:rPr>
              <a:t>Entre Ríos (</a:t>
            </a:r>
            <a:r>
              <a:rPr lang="es-AR" sz="11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E3100AAT</a:t>
            </a:r>
            <a:r>
              <a:rPr lang="es-AR" sz="1100" b="0" smtClean="0">
                <a:solidFill>
                  <a:srgbClr val="000000"/>
                </a:solidFill>
              </a:rPr>
              <a:t>)</a:t>
            </a:r>
          </a:p>
          <a:p>
            <a:r>
              <a:rPr lang="es-UY" sz="18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UY" sz="11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 48 N°1165</a:t>
            </a:r>
            <a:endParaRPr lang="en-US" sz="110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UY" sz="11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Plata,</a:t>
            </a:r>
            <a:endParaRPr lang="en-US" sz="110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UY" sz="11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Buenos Aires (1900)</a:t>
            </a:r>
            <a:endParaRPr lang="en-US" sz="110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tel:</a:t>
            </a:r>
            <a:r>
              <a:rPr lang="en-US" sz="110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54+11+5299 5400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100" b="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373456" y="2650380"/>
            <a:ext cx="2555866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defRPr/>
            </a:pPr>
            <a:r>
              <a:rPr lang="es-AR" sz="1100" b="1" dirty="0" smtClean="0">
                <a:solidFill>
                  <a:schemeClr val="tx2">
                    <a:lumMod val="25000"/>
                  </a:schemeClr>
                </a:solidFill>
              </a:rPr>
              <a:t>BRASIL</a:t>
            </a:r>
            <a:endParaRPr lang="es-AR" sz="11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tel</a:t>
            </a:r>
            <a:r>
              <a:rPr lang="es-AR" sz="1100" b="0" dirty="0">
                <a:solidFill>
                  <a:srgbClr val="000000"/>
                </a:solidFill>
              </a:rPr>
              <a:t>: </a:t>
            </a:r>
            <a:r>
              <a:rPr lang="en-US" sz="1100" b="0" dirty="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AR" sz="1100" b="1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1" dirty="0">
                <a:solidFill>
                  <a:schemeClr val="tx2">
                    <a:lumMod val="25000"/>
                  </a:schemeClr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tel</a:t>
            </a:r>
            <a:r>
              <a:rPr lang="es-AR" sz="1100" b="0" dirty="0">
                <a:solidFill>
                  <a:srgbClr val="000000"/>
                </a:solidFill>
              </a:rPr>
              <a:t>: 598+2+7117879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tx2">
                    <a:lumMod val="25000"/>
                  </a:schemeClr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 err="1">
                <a:solidFill>
                  <a:srgbClr val="000000"/>
                </a:solidFill>
              </a:rPr>
              <a:t>tel</a:t>
            </a:r>
            <a:r>
              <a:rPr lang="en-US" sz="1100" b="0" dirty="0">
                <a:solidFill>
                  <a:srgbClr val="000000"/>
                </a:solidFill>
              </a:rPr>
              <a:t>:+703 842 9455</a:t>
            </a: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smtClean="0">
              <a:solidFill>
                <a:srgbClr val="000000"/>
              </a:solidFill>
              <a:hlinkClick r:id="rId3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smtClean="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76475" y="0"/>
            <a:ext cx="6167525" cy="621508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2313" y="1476375"/>
            <a:ext cx="982641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Agenda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6" y="1446213"/>
            <a:ext cx="7888287" cy="457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24"/>
            <a:ext cx="1399032" cy="21031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0250" y="6581775"/>
            <a:ext cx="60817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E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imprima este documento si no es necesario. Protejamos el medio ambiente.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10" descr="isoLogoHx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7188" y="6409944"/>
            <a:ext cx="185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30249" y="6373368"/>
            <a:ext cx="65653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AngularJS | Marzo 2014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defTabSz="914400" rtl="0" eaLnBrk="1" latinLnBrk="0" hangingPunct="1">
        <a:spcBef>
          <a:spcPct val="20000"/>
        </a:spcBef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spcBef>
          <a:spcPct val="20000"/>
        </a:spcBef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708920"/>
            <a:ext cx="8449055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cs typeface="Courier New" panose="02070309020205020404" pitchFamily="49" charset="0"/>
              </a:rPr>
              <a:t>coleccion | filter: expresion</a:t>
            </a:r>
            <a:endParaRPr lang="es-AR" sz="440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1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7888287" cy="97467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5400" b="1" smtClean="0">
                <a:ln/>
                <a:solidFill>
                  <a:schemeClr val="accent4"/>
                </a:solidFill>
              </a:rPr>
              <a:t>Filters custom</a:t>
            </a:r>
          </a:p>
        </p:txBody>
      </p:sp>
    </p:spTree>
    <p:extLst>
      <p:ext uri="{BB962C8B-B14F-4D97-AF65-F5344CB8AC3E}">
        <p14:creationId xmlns:p14="http://schemas.microsoft.com/office/powerpoint/2010/main" val="49578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9" y="2420888"/>
            <a:ext cx="8449055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 in books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{{book.name}}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custom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894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custom</a:t>
            </a:r>
            <a:endParaRPr lang="es-AR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0231" y="1506852"/>
            <a:ext cx="72154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</a:t>
            </a:r>
            <a:r>
              <a:rPr kumimoji="0" lang="es-AR" sz="18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kumimoji="0" lang="es-AR" sz="1800" b="0" i="0" u="none" strike="noStrike" cap="none" normalizeH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  <a:endParaRPr lang="es-AR" sz="18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4702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custom</a:t>
            </a:r>
            <a:endParaRPr lang="es-AR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7290" y="1523402"/>
            <a:ext cx="579517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kumimoji="0" lang="es-AR" sz="18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0088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7888287" cy="97467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5400" b="1" smtClean="0">
                <a:ln/>
                <a:solidFill>
                  <a:schemeClr val="accent4"/>
                </a:solidFill>
              </a:rPr>
              <a:t>Directivas custom</a:t>
            </a:r>
          </a:p>
        </p:txBody>
      </p:sp>
    </p:spTree>
    <p:extLst>
      <p:ext uri="{BB962C8B-B14F-4D97-AF65-F5344CB8AC3E}">
        <p14:creationId xmlns:p14="http://schemas.microsoft.com/office/powerpoint/2010/main" val="62892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Directivas Custom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72" y="1188333"/>
            <a:ext cx="7888287" cy="4760947"/>
          </a:xfrm>
        </p:spPr>
        <p:txBody>
          <a:bodyPr>
            <a:noAutofit/>
          </a:bodyPr>
          <a:lstStyle/>
          <a:p>
            <a:r>
              <a:rPr lang="es-AR" sz="2000" dirty="0" smtClean="0"/>
              <a:t>Nos dan la posibilidad de transformar HTML en DSL (DOMAIN SPECIFIC LANGUAGE). </a:t>
            </a:r>
            <a:r>
              <a:rPr lang="es-AR" sz="2000" dirty="0" err="1" smtClean="0"/>
              <a:t>Ej</a:t>
            </a:r>
            <a:r>
              <a:rPr lang="es-AR" sz="2000" dirty="0" smtClean="0"/>
              <a:t>: </a:t>
            </a:r>
          </a:p>
          <a:p>
            <a:pPr marL="0" indent="0">
              <a:buNone/>
            </a:pPr>
            <a:r>
              <a:rPr lang="es-AR" sz="2000" dirty="0" smtClean="0"/>
              <a:t>&lt;</a:t>
            </a:r>
            <a:r>
              <a:rPr lang="es-AR" sz="2000" dirty="0" err="1" smtClean="0"/>
              <a:t>qr-code</a:t>
            </a:r>
            <a:r>
              <a:rPr lang="es-AR" sz="2000" dirty="0" smtClean="0"/>
              <a:t> </a:t>
            </a:r>
            <a:r>
              <a:rPr lang="es-AR" sz="2000" dirty="0" err="1" smtClean="0"/>
              <a:t>src</a:t>
            </a:r>
            <a:r>
              <a:rPr lang="es-AR" sz="2000" dirty="0" smtClean="0"/>
              <a:t>=“</a:t>
            </a:r>
            <a:r>
              <a:rPr lang="es-AR" sz="2000" dirty="0" err="1" smtClean="0"/>
              <a:t>qrUrl</a:t>
            </a:r>
            <a:r>
              <a:rPr lang="es-AR" sz="2000" dirty="0" smtClean="0"/>
              <a:t>”&gt;&lt;/</a:t>
            </a:r>
            <a:r>
              <a:rPr lang="es-AR" sz="2000" dirty="0" err="1" smtClean="0"/>
              <a:t>qr-code</a:t>
            </a:r>
            <a:r>
              <a:rPr lang="es-AR" sz="2000" dirty="0" smtClean="0"/>
              <a:t>&gt;</a:t>
            </a:r>
          </a:p>
          <a:p>
            <a:endParaRPr lang="es-AR" sz="2000" dirty="0" smtClean="0"/>
          </a:p>
          <a:p>
            <a:r>
              <a:rPr lang="es-AR" sz="2000" dirty="0" smtClean="0"/>
              <a:t>Provee una capa de abstracción la cual nos evitar manipular el DOM desde los </a:t>
            </a:r>
            <a:r>
              <a:rPr lang="es-AR" sz="2000" dirty="0" err="1" smtClean="0"/>
              <a:t>Controllers</a:t>
            </a:r>
            <a:r>
              <a:rPr lang="es-AR" sz="2000" dirty="0" smtClean="0"/>
              <a:t>. Las directivas pueden acceder al </a:t>
            </a:r>
            <a:r>
              <a:rPr lang="es-AR" sz="2000" dirty="0" err="1" smtClean="0"/>
              <a:t>scope</a:t>
            </a:r>
            <a:r>
              <a:rPr lang="es-AR" sz="2000" dirty="0" smtClean="0"/>
              <a:t> del </a:t>
            </a:r>
            <a:r>
              <a:rPr lang="es-AR" sz="2000" dirty="0" err="1" smtClean="0"/>
              <a:t>Controller</a:t>
            </a:r>
            <a:r>
              <a:rPr lang="es-AR" sz="2000" dirty="0" smtClean="0"/>
              <a:t> en el que están definidas.</a:t>
            </a:r>
          </a:p>
          <a:p>
            <a:pPr marL="0" indent="0">
              <a:buNone/>
            </a:pPr>
            <a:endParaRPr lang="es-AR" sz="2000" dirty="0" smtClean="0"/>
          </a:p>
          <a:p>
            <a:r>
              <a:rPr lang="es-AR" sz="2000" dirty="0" smtClean="0"/>
              <a:t>Un gran paso hacia el lado de la reutilización</a:t>
            </a:r>
          </a:p>
          <a:p>
            <a:pPr marL="0" indent="0">
              <a:buNone/>
            </a:pPr>
            <a:endParaRPr lang="es-AR" sz="2000" dirty="0" smtClean="0"/>
          </a:p>
          <a:p>
            <a:r>
              <a:rPr lang="es-AR" sz="2000" dirty="0" smtClean="0"/>
              <a:t>Uno de los temas más </a:t>
            </a:r>
            <a:r>
              <a:rPr lang="es-AR" sz="2000" dirty="0" err="1" smtClean="0"/>
              <a:t>heavys</a:t>
            </a:r>
            <a:r>
              <a:rPr lang="es-AR" sz="2000" dirty="0" smtClean="0"/>
              <a:t> de Angular, acá es donde definitivamente está la pendiente máxima de la curva de aprendizaje del </a:t>
            </a:r>
            <a:r>
              <a:rPr lang="es-AR" sz="2000" dirty="0" err="1" smtClean="0"/>
              <a:t>framework</a:t>
            </a:r>
            <a:r>
              <a:rPr lang="es-AR" sz="2000" dirty="0"/>
              <a:t> </a:t>
            </a:r>
            <a:r>
              <a:rPr lang="es-AR" sz="2000" dirty="0" smtClean="0"/>
              <a:t>y todo el </a:t>
            </a:r>
            <a:r>
              <a:rPr lang="es-AR" sz="2000" dirty="0" err="1" smtClean="0"/>
              <a:t>power</a:t>
            </a:r>
            <a:r>
              <a:rPr lang="es-AR" sz="2000" dirty="0" smtClean="0"/>
              <a:t>. Qué tan difícil puede ser, no?</a:t>
            </a:r>
          </a:p>
          <a:p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Motivación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032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Directivas </a:t>
            </a:r>
            <a:r>
              <a:rPr lang="es-AR" dirty="0" err="1"/>
              <a:t>C</a:t>
            </a:r>
            <a:r>
              <a:rPr lang="es-AR" dirty="0" err="1" smtClean="0"/>
              <a:t>ustom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96" y="1446213"/>
            <a:ext cx="7409920" cy="45735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Directive</a:t>
            </a:r>
            <a:r>
              <a:rPr lang="es-AR" dirty="0" smtClean="0"/>
              <a:t> </a:t>
            </a:r>
            <a:r>
              <a:rPr lang="es-AR" dirty="0" err="1" smtClean="0"/>
              <a:t>Definition</a:t>
            </a:r>
            <a:r>
              <a:rPr lang="es-AR" dirty="0" smtClean="0"/>
              <a:t> </a:t>
            </a:r>
            <a:r>
              <a:rPr lang="es-AR" dirty="0" err="1" smtClean="0"/>
              <a:t>Object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948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Directivas </a:t>
            </a:r>
            <a:r>
              <a:rPr lang="es-AR" dirty="0" err="1" smtClean="0"/>
              <a:t>Custom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88" y="1214214"/>
            <a:ext cx="7888287" cy="457358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 smtClean="0"/>
              <a:t>template</a:t>
            </a:r>
            <a:r>
              <a:rPr lang="es-AR" sz="2000" dirty="0" smtClean="0"/>
              <a:t> o </a:t>
            </a:r>
            <a:r>
              <a:rPr lang="es-AR" sz="2000" dirty="0" err="1" smtClean="0"/>
              <a:t>templateUrl</a:t>
            </a:r>
            <a:endParaRPr lang="es-A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</a:t>
            </a:r>
            <a:r>
              <a:rPr lang="es-AR" sz="2000" dirty="0" err="1" smtClean="0"/>
              <a:t>eplace</a:t>
            </a:r>
            <a:endParaRPr lang="es-A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 smtClean="0"/>
              <a:t>restrict</a:t>
            </a:r>
            <a:endParaRPr lang="es-A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</a:t>
            </a:r>
            <a:r>
              <a:rPr lang="es-MX" sz="2000" dirty="0" err="1" smtClean="0"/>
              <a:t>cope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link</a:t>
            </a:r>
          </a:p>
          <a:p>
            <a:pPr marL="0" indent="0">
              <a:buNone/>
            </a:pP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2000" dirty="0" smtClean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For</a:t>
            </a:r>
            <a:r>
              <a:rPr lang="es-AR" dirty="0" smtClean="0"/>
              <a:t> Human </a:t>
            </a:r>
            <a:r>
              <a:rPr lang="es-AR" dirty="0" err="1" smtClean="0"/>
              <a:t>Beings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48" y="3501008"/>
            <a:ext cx="7185395" cy="26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1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348880"/>
            <a:ext cx="8449055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‘banana’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61288"/>
            <a:ext cx="8449055" cy="48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[{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genre: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istery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category: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Hobbit’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5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84784"/>
            <a:ext cx="8449055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 in books|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genre: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g}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{{book.name}}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84784"/>
            <a:ext cx="8449055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 in books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filter: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{{book.name}}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66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708920"/>
            <a:ext cx="8449055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cs typeface="Courier New" panose="02070309020205020404" pitchFamily="49" charset="0"/>
              </a:rPr>
              <a:t>coleccion | orderBy: propiedad:reverse</a:t>
            </a:r>
            <a:endParaRPr lang="es-AR" sz="440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5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84784"/>
            <a:ext cx="8449055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genre”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{{book.name}}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47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708920"/>
            <a:ext cx="8449055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$filter(‘nombre_del_filtro’)(datos, parametros…);</a:t>
            </a:r>
            <a:endParaRPr lang="es-AR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792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708920"/>
            <a:ext cx="8449055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en-US" sz="2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‘texto a filtrar’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textoMayusculas = $filter(</a:t>
            </a:r>
            <a:r>
              <a:rPr lang="en-US" sz="2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)(texto);</a:t>
            </a:r>
            <a:endParaRPr lang="es-A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Filters tipicos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945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asicoNew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BasicoNew</Template>
  <TotalTime>730</TotalTime>
  <Words>1368</Words>
  <Application>Microsoft Office PowerPoint</Application>
  <PresentationFormat>On-screen Show (4:3)</PresentationFormat>
  <Paragraphs>199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HelveticaNeueLT Std</vt:lpstr>
      <vt:lpstr>Template BasicoNew</vt:lpstr>
      <vt:lpstr>Filters</vt:lpstr>
      <vt:lpstr>Filters</vt:lpstr>
      <vt:lpstr>Filters</vt:lpstr>
      <vt:lpstr>Filters</vt:lpstr>
      <vt:lpstr>Filters</vt:lpstr>
      <vt:lpstr>Filters</vt:lpstr>
      <vt:lpstr>Filters</vt:lpstr>
      <vt:lpstr>Filters</vt:lpstr>
      <vt:lpstr>Filters</vt:lpstr>
      <vt:lpstr>PowerPoint Presentation</vt:lpstr>
      <vt:lpstr>Filters</vt:lpstr>
      <vt:lpstr>Filters</vt:lpstr>
      <vt:lpstr>Filters</vt:lpstr>
      <vt:lpstr>PowerPoint Presentation</vt:lpstr>
      <vt:lpstr>Directivas Custom</vt:lpstr>
      <vt:lpstr>Directivas Custom</vt:lpstr>
      <vt:lpstr>Directivas Custom</vt:lpstr>
      <vt:lpstr>PowerPoint Presentation</vt:lpstr>
    </vt:vector>
  </TitlesOfParts>
  <Company>Hexacta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hprincipe</dc:creator>
  <cp:lastModifiedBy>Martin Buchwald</cp:lastModifiedBy>
  <cp:revision>77</cp:revision>
  <dcterms:created xsi:type="dcterms:W3CDTF">2013-04-08T18:45:36Z</dcterms:created>
  <dcterms:modified xsi:type="dcterms:W3CDTF">2014-10-14T14:19:41Z</dcterms:modified>
</cp:coreProperties>
</file>