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307" r:id="rId2"/>
    <p:sldId id="304" r:id="rId3"/>
    <p:sldId id="306" r:id="rId4"/>
    <p:sldId id="312" r:id="rId5"/>
    <p:sldId id="313" r:id="rId6"/>
    <p:sldId id="309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4" r:id="rId19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74293" autoAdjust="0"/>
  </p:normalViewPr>
  <p:slideViewPr>
    <p:cSldViewPr snapToGrid="0">
      <p:cViewPr varScale="1">
        <p:scale>
          <a:sx n="104" d="100"/>
          <a:sy n="104" d="100"/>
        </p:scale>
        <p:origin x="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2ADE4-DA66-4D2B-AEBC-945044852B12}" type="datetimeFigureOut">
              <a:rPr lang="es-AR" smtClean="0"/>
              <a:t>15/10/2014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118C-0B68-45A8-8791-420E0DB4DDE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2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118C-0B68-45A8-8791-420E0DB4DDE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5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fo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0" y="0"/>
            <a:ext cx="9165668" cy="5143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5152" y="3435846"/>
            <a:ext cx="9169152" cy="93610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44" y="4515966"/>
            <a:ext cx="1283884" cy="321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0825" y="3507854"/>
            <a:ext cx="7273503" cy="360362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596503" y="3507854"/>
            <a:ext cx="1355725" cy="576064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0825" y="3903899"/>
            <a:ext cx="7273925" cy="396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627534"/>
            <a:ext cx="4248597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627534"/>
            <a:ext cx="4248596" cy="3887763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2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012161" y="627336"/>
            <a:ext cx="2952328" cy="4031977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179388" y="904125"/>
            <a:ext cx="5617077" cy="3755187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2859"/>
            <a:ext cx="8785100" cy="362766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79388" y="616789"/>
            <a:ext cx="561732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65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388" y="195265"/>
            <a:ext cx="8645578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2" y="4789860"/>
            <a:ext cx="9144000" cy="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5" y="4876007"/>
            <a:ext cx="664610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66171" y="4876586"/>
            <a:ext cx="4670326" cy="215444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indent="0" algn="r" defTabSz="9142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97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1" y="-1"/>
            <a:ext cx="4572000" cy="51435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4694636"/>
            <a:ext cx="1220685" cy="30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4572000" cy="4698523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50071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963" y="478576"/>
            <a:ext cx="46085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00" b="1" dirty="0" smtClean="0">
                <a:latin typeface="+mj-lt"/>
              </a:rPr>
              <a:t>ARGENTINA</a:t>
            </a:r>
          </a:p>
          <a:p>
            <a:r>
              <a:rPr lang="es-AR" sz="1300" dirty="0" err="1" smtClean="0">
                <a:latin typeface="+mj-lt"/>
              </a:rPr>
              <a:t>Clay</a:t>
            </a:r>
            <a:r>
              <a:rPr lang="es-AR" sz="1300" dirty="0" smtClean="0">
                <a:latin typeface="+mj-lt"/>
              </a:rPr>
              <a:t> 2954</a:t>
            </a:r>
          </a:p>
          <a:p>
            <a:r>
              <a:rPr lang="es-AR" sz="1300" dirty="0" smtClean="0">
                <a:latin typeface="+mj-lt"/>
              </a:rPr>
              <a:t>Buenos Aires (C1426DLD) 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54+11+5299 5400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BRASIL</a:t>
            </a:r>
          </a:p>
          <a:p>
            <a:r>
              <a:rPr lang="es-AR" sz="1300" dirty="0" smtClean="0">
                <a:latin typeface="+mj-lt"/>
              </a:rPr>
              <a:t>Cardoso de Melo 1470 – 8, Vila Olimpia </a:t>
            </a:r>
          </a:p>
          <a:p>
            <a:r>
              <a:rPr lang="es-AR" sz="1300" dirty="0" smtClean="0">
                <a:latin typeface="+mj-lt"/>
              </a:rPr>
              <a:t>San Pablo (04548004)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55+11+3045 2193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URUGUAY</a:t>
            </a:r>
          </a:p>
          <a:p>
            <a:r>
              <a:rPr lang="es-AR" sz="1300" dirty="0" smtClean="0">
                <a:latin typeface="+mj-lt"/>
              </a:rPr>
              <a:t>Roque Graseras 857</a:t>
            </a:r>
          </a:p>
          <a:p>
            <a:r>
              <a:rPr lang="es-AR" sz="1300" dirty="0" smtClean="0">
                <a:latin typeface="+mj-lt"/>
              </a:rPr>
              <a:t>Montevideo (11300)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 598+2+7117879</a:t>
            </a:r>
          </a:p>
          <a:p>
            <a:endParaRPr lang="es-AR" sz="1300" dirty="0" smtClean="0">
              <a:latin typeface="+mj-lt"/>
            </a:endParaRPr>
          </a:p>
          <a:p>
            <a:r>
              <a:rPr lang="es-AR" sz="1300" b="1" dirty="0" smtClean="0">
                <a:latin typeface="+mj-lt"/>
              </a:rPr>
              <a:t>USA</a:t>
            </a:r>
          </a:p>
          <a:p>
            <a:r>
              <a:rPr lang="es-AR" sz="1300" dirty="0" smtClean="0">
                <a:latin typeface="+mj-lt"/>
              </a:rPr>
              <a:t>12105 </a:t>
            </a:r>
            <a:r>
              <a:rPr lang="es-AR" sz="1300" dirty="0" err="1" smtClean="0">
                <a:latin typeface="+mj-lt"/>
              </a:rPr>
              <a:t>Sundance</a:t>
            </a:r>
            <a:r>
              <a:rPr lang="es-AR" sz="1300" dirty="0" smtClean="0">
                <a:latin typeface="+mj-lt"/>
              </a:rPr>
              <a:t> </a:t>
            </a:r>
            <a:r>
              <a:rPr lang="es-AR" sz="1300" dirty="0" err="1" smtClean="0">
                <a:latin typeface="+mj-lt"/>
              </a:rPr>
              <a:t>Ct</a:t>
            </a:r>
            <a:r>
              <a:rPr lang="es-AR" sz="1300" dirty="0" smtClean="0">
                <a:latin typeface="+mj-lt"/>
              </a:rPr>
              <a:t>.</a:t>
            </a:r>
          </a:p>
          <a:p>
            <a:r>
              <a:rPr lang="es-AR" sz="1300" dirty="0" err="1" smtClean="0">
                <a:latin typeface="+mj-lt"/>
              </a:rPr>
              <a:t>Reston</a:t>
            </a:r>
            <a:r>
              <a:rPr lang="es-AR" sz="1300" dirty="0" smtClean="0">
                <a:latin typeface="+mj-lt"/>
              </a:rPr>
              <a:t> (20194)</a:t>
            </a:r>
          </a:p>
          <a:p>
            <a:r>
              <a:rPr lang="es-AR" sz="1300" dirty="0" err="1" smtClean="0">
                <a:latin typeface="+mj-lt"/>
              </a:rPr>
              <a:t>tel</a:t>
            </a:r>
            <a:r>
              <a:rPr lang="es-AR" sz="1300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165523"/>
            <a:ext cx="226192" cy="2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75" y="3495746"/>
            <a:ext cx="222814" cy="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452320" y="4727634"/>
            <a:ext cx="158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300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300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14289" y="3147814"/>
            <a:ext cx="1133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u="none" dirty="0" smtClean="0">
                <a:solidFill>
                  <a:schemeClr val="bg1"/>
                </a:solidFill>
              </a:rPr>
              <a:t>HexactaArg</a:t>
            </a:r>
            <a:endParaRPr lang="es-AR" sz="1100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9241" y="3476348"/>
            <a:ext cx="1454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100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100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4572000" y="-1"/>
            <a:ext cx="4572001" cy="2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4789856"/>
            <a:ext cx="9144000" cy="35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876006"/>
            <a:ext cx="664611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7221" y="1923678"/>
            <a:ext cx="8697392" cy="93503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987824" y="1204442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48854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43808" y="319287"/>
            <a:ext cx="6120680" cy="4340026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/>
          <p:cNvSpPr txBox="1"/>
          <p:nvPr/>
        </p:nvSpPr>
        <p:spPr>
          <a:xfrm>
            <a:off x="179387" y="319286"/>
            <a:ext cx="259228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1950" indent="0"/>
            <a:endParaRPr lang="es-MX" sz="800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447675" indent="0"/>
            <a:r>
              <a:rPr lang="es-MX" sz="18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361950" indent="0"/>
            <a:endParaRPr lang="es-AR" sz="800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464655"/>
            <a:ext cx="252090" cy="35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987824" y="700088"/>
            <a:ext cx="5760640" cy="359494"/>
          </a:xfrm>
        </p:spPr>
        <p:txBody>
          <a:bodyPr>
            <a:normAutofit/>
          </a:bodyPr>
          <a:lstStyle>
            <a:lvl1pPr marL="180000">
              <a:defRPr sz="1400" baseline="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987824" y="1204442"/>
            <a:ext cx="5760640" cy="356046"/>
          </a:xfrm>
        </p:spPr>
        <p:txBody>
          <a:bodyPr>
            <a:noAutofit/>
          </a:bodyPr>
          <a:lstStyle>
            <a:lvl1pPr marL="180000">
              <a:defRPr sz="15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Item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987824" y="1708200"/>
            <a:ext cx="5760640" cy="359494"/>
          </a:xfrm>
        </p:spPr>
        <p:txBody>
          <a:bodyPr>
            <a:normAutofit/>
          </a:bodyPr>
          <a:lstStyle>
            <a:lvl1pPr marL="180000">
              <a:defRPr sz="14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1967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subtí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179065" y="914673"/>
            <a:ext cx="8785423" cy="3744640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1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79387" y="627336"/>
            <a:ext cx="8785225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8" y="200984"/>
            <a:ext cx="8785100" cy="354642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3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180208" y="915566"/>
            <a:ext cx="5903960" cy="3744416"/>
          </a:xfrm>
        </p:spPr>
        <p:txBody>
          <a:bodyPr>
            <a:normAutofit/>
          </a:bodyPr>
          <a:lstStyle>
            <a:lvl1pPr marL="180000">
              <a:defRPr sz="1300">
                <a:latin typeface="Segoe UI Light" panose="020B0502040204020203" pitchFamily="34" charset="0"/>
              </a:defRPr>
            </a:lvl1pPr>
            <a:lvl2pPr marL="180000">
              <a:defRPr sz="1300">
                <a:latin typeface="Segoe UI Light" panose="020B0502040204020203" pitchFamily="34" charset="0"/>
              </a:defRPr>
            </a:lvl2pPr>
            <a:lvl3pPr marL="180000">
              <a:defRPr sz="1300">
                <a:latin typeface="Segoe UI Light" panose="020B0502040204020203" pitchFamily="34" charset="0"/>
              </a:defRPr>
            </a:lvl3pPr>
            <a:lvl4pPr marL="180000">
              <a:defRPr sz="1300">
                <a:latin typeface="Segoe UI Light" panose="020B0502040204020203" pitchFamily="34" charset="0"/>
              </a:defRPr>
            </a:lvl4pPr>
            <a:lvl5pPr marL="180000">
              <a:defRPr sz="13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79511" y="195337"/>
            <a:ext cx="8785101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80208" y="628228"/>
            <a:ext cx="5903960" cy="287338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8185" y="627535"/>
            <a:ext cx="2736303" cy="4031778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72202" y="1059582"/>
            <a:ext cx="2448520" cy="3456384"/>
          </a:xfrm>
        </p:spPr>
        <p:txBody>
          <a:bodyPr>
            <a:normAutofit/>
          </a:bodyPr>
          <a:lstStyle>
            <a:lvl1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80000" indent="-180975">
              <a:spcAft>
                <a:spcPts val="600"/>
              </a:spcAft>
              <a:defRPr sz="1100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372201" y="771550"/>
            <a:ext cx="2448272" cy="288032"/>
          </a:xfrm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4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79387" y="195436"/>
            <a:ext cx="8785225" cy="360189"/>
          </a:xfrm>
        </p:spPr>
        <p:txBody>
          <a:bodyPr>
            <a:normAutofit/>
          </a:bodyPr>
          <a:lstStyle>
            <a:lvl1pPr marL="0" indent="0">
              <a:buNone/>
              <a:defRPr sz="1700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179389" y="987573"/>
            <a:ext cx="4248596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79389" y="627534"/>
            <a:ext cx="4248596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4716016" y="627534"/>
            <a:ext cx="4248472" cy="288032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300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4716016" y="987573"/>
            <a:ext cx="4248597" cy="3527724"/>
          </a:xfrm>
        </p:spPr>
        <p:txBody>
          <a:bodyPr>
            <a:normAutofit/>
          </a:bodyPr>
          <a:lstStyle>
            <a:lvl1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1pPr>
            <a:lvl2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2pPr>
            <a:lvl3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3pPr>
            <a:lvl4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4pPr>
            <a:lvl5pPr marL="180000">
              <a:defRPr sz="13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4294162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1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4789856"/>
            <a:ext cx="9144000" cy="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366170" y="4876586"/>
            <a:ext cx="4670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800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800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800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477"/>
            <a:ext cx="683298" cy="16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16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5606"/>
            <a:ext cx="8650950" cy="3319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27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0" indent="-180975" algn="l" defTabSz="914400" rtl="0" eaLnBrk="1" latinLnBrk="0" hangingPunct="1">
        <a:spcBef>
          <a:spcPts val="100"/>
        </a:spcBef>
        <a:spcAft>
          <a:spcPts val="6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400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filter: </a:t>
            </a:r>
            <a:r>
              <a:rPr lang="en-US" dirty="0" err="1">
                <a:cs typeface="Courier New" panose="02070309020205020404" pitchFamily="49" charset="0"/>
              </a:rPr>
              <a:t>expresion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58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Filters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1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publicadoEn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‘Argentina’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392783"/>
            <a:ext cx="7592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nombreDelFilter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(input, parametro1, parametro2)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 son los elementos de la </a:t>
            </a:r>
            <a:r>
              <a:rPr lang="es-AR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coleccion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Los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opcionales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Devolvemos la colección filtrada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7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</a:t>
            </a:r>
            <a:r>
              <a:rPr lang="es-AR" sz="1800" dirty="0" err="1" smtClean="0"/>
              <a:t>Custom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80849"/>
            <a:ext cx="75922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moviesApp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[]).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s-A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publicadaEn</a:t>
            </a:r>
            <a:r>
              <a:rPr lang="es-A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6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libros, </a:t>
            </a:r>
            <a:r>
              <a:rPr lang="es-AR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libro.paisPublicacion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1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>
                <a:cs typeface="Courier New" panose="02070309020205020404" pitchFamily="49" charset="0"/>
              </a:rPr>
              <a:t>Directivas</a:t>
            </a:r>
            <a:r>
              <a:rPr lang="en-US" dirty="0" smtClean="0">
                <a:cs typeface="Courier New" panose="02070309020205020404" pitchFamily="49" charset="0"/>
              </a:rPr>
              <a:t> Custom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Motivación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382588" y="3334522"/>
            <a:ext cx="7592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600" dirty="0"/>
          </a:p>
          <a:p>
            <a:endParaRPr lang="es-AR" sz="1600" dirty="0"/>
          </a:p>
          <a:p>
            <a:endParaRPr lang="es-AR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79065" y="1173020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/>
              <a:t>Nos dan la posibilidad de transformar HTML en DSL (DOMAIN SPECIFIC LANGUAGE). </a:t>
            </a:r>
            <a:r>
              <a:rPr lang="es-AR" sz="1800" dirty="0" err="1"/>
              <a:t>Ej</a:t>
            </a:r>
            <a:r>
              <a:rPr lang="es-AR" sz="1800" dirty="0"/>
              <a:t>: </a:t>
            </a:r>
            <a:r>
              <a:rPr lang="es-AR" sz="1800" dirty="0" smtClean="0"/>
              <a:t>&lt;</a:t>
            </a:r>
            <a:r>
              <a:rPr lang="es-AR" sz="1800" dirty="0" err="1" smtClean="0"/>
              <a:t>qr-code</a:t>
            </a:r>
            <a:r>
              <a:rPr lang="es-AR" sz="1800" dirty="0" smtClean="0"/>
              <a:t> </a:t>
            </a:r>
            <a:r>
              <a:rPr lang="es-AR" sz="1800" dirty="0" err="1"/>
              <a:t>src</a:t>
            </a:r>
            <a:r>
              <a:rPr lang="es-AR" sz="1800" dirty="0"/>
              <a:t>=“</a:t>
            </a:r>
            <a:r>
              <a:rPr lang="es-AR" sz="1800" dirty="0" err="1"/>
              <a:t>qrUrl</a:t>
            </a:r>
            <a:r>
              <a:rPr lang="es-AR" sz="1800" dirty="0"/>
              <a:t>”&gt;&lt;/</a:t>
            </a:r>
            <a:r>
              <a:rPr lang="es-AR" sz="1800" dirty="0" err="1"/>
              <a:t>qr-code</a:t>
            </a:r>
            <a:r>
              <a:rPr lang="es-AR" sz="1800" dirty="0"/>
              <a:t>&gt;</a:t>
            </a:r>
          </a:p>
          <a:p>
            <a:r>
              <a:rPr lang="es-AR" sz="1800" dirty="0"/>
              <a:t>Provee una capa de abstracción la cual nos evitar manipular el DOM desde los </a:t>
            </a:r>
            <a:r>
              <a:rPr lang="es-AR" sz="1800" dirty="0" err="1"/>
              <a:t>Controllers</a:t>
            </a:r>
            <a:r>
              <a:rPr lang="es-AR" sz="1800" dirty="0"/>
              <a:t>. Las directivas pueden acceder al </a:t>
            </a:r>
            <a:r>
              <a:rPr lang="es-AR" sz="1800" dirty="0" err="1"/>
              <a:t>scope</a:t>
            </a:r>
            <a:r>
              <a:rPr lang="es-AR" sz="1800" dirty="0"/>
              <a:t> del </a:t>
            </a:r>
            <a:r>
              <a:rPr lang="es-AR" sz="1800" dirty="0" err="1"/>
              <a:t>Controller</a:t>
            </a:r>
            <a:r>
              <a:rPr lang="es-AR" sz="1800" dirty="0"/>
              <a:t> en el que están definidas</a:t>
            </a:r>
            <a:r>
              <a:rPr lang="es-AR" sz="1800" dirty="0" smtClean="0"/>
              <a:t>.</a:t>
            </a:r>
          </a:p>
          <a:p>
            <a:r>
              <a:rPr lang="es-AR" sz="1800" dirty="0"/>
              <a:t>Un gran paso hacia el lado de la reutilización</a:t>
            </a:r>
          </a:p>
          <a:p>
            <a:r>
              <a:rPr lang="es-AR" sz="1800" dirty="0"/>
              <a:t>Uno de los temas más </a:t>
            </a:r>
            <a:r>
              <a:rPr lang="es-AR" sz="1800" dirty="0" err="1"/>
              <a:t>heavys</a:t>
            </a:r>
            <a:r>
              <a:rPr lang="es-AR" sz="1800" dirty="0"/>
              <a:t> de Angular, acá es donde definitivamente está la pendiente máxima de la curva de aprendizaje del </a:t>
            </a:r>
            <a:r>
              <a:rPr lang="es-AR" sz="1800" dirty="0" err="1"/>
              <a:t>framework</a:t>
            </a:r>
            <a:r>
              <a:rPr lang="es-AR" sz="1800" dirty="0"/>
              <a:t> y todo el </a:t>
            </a:r>
            <a:r>
              <a:rPr lang="es-AR" sz="1800" dirty="0" err="1"/>
              <a:t>power</a:t>
            </a:r>
            <a:r>
              <a:rPr lang="es-AR" sz="1800" dirty="0"/>
              <a:t>. Qué tan difícil puede ser, ¿</a:t>
            </a:r>
            <a:r>
              <a:rPr lang="es-AR" sz="1800" dirty="0" smtClean="0"/>
              <a:t>no</a:t>
            </a:r>
            <a:r>
              <a:rPr lang="es-AR" sz="1800" dirty="0"/>
              <a:t>?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52078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Directive</a:t>
            </a:r>
            <a:r>
              <a:rPr lang="es-AR" sz="1800" dirty="0" smtClean="0"/>
              <a:t> </a:t>
            </a:r>
            <a:r>
              <a:rPr lang="es-AR" sz="1800" dirty="0" err="1" smtClean="0"/>
              <a:t>Definition</a:t>
            </a:r>
            <a:r>
              <a:rPr lang="es-AR" sz="1800" dirty="0" smtClean="0"/>
              <a:t> </a:t>
            </a:r>
            <a:r>
              <a:rPr lang="es-AR" sz="1800" dirty="0" err="1" smtClean="0"/>
              <a:t>Object</a:t>
            </a:r>
            <a:endParaRPr lang="es-AR" sz="18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87" y="986385"/>
            <a:ext cx="6067377" cy="37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 smtClean="0"/>
              <a:t>Directivas</a:t>
            </a:r>
            <a:r>
              <a:rPr lang="en-US" dirty="0" smtClean="0"/>
              <a:t> Custom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For</a:t>
            </a:r>
            <a:r>
              <a:rPr lang="es-AR" sz="1800" dirty="0" smtClean="0"/>
              <a:t> Human </a:t>
            </a:r>
            <a:r>
              <a:rPr lang="es-AR" sz="1800" dirty="0" err="1" smtClean="0"/>
              <a:t>Beings</a:t>
            </a:r>
            <a:endParaRPr lang="es-A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29" y="2247664"/>
            <a:ext cx="6526279" cy="2393178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289901" y="1062184"/>
            <a:ext cx="8785423" cy="35786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000" dirty="0"/>
              <a:t>Vamos a explicar el ABC del tema con las propiedades que nos van a permitir poder comenzar a trabajar con ellas.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template</a:t>
            </a:r>
            <a:r>
              <a:rPr lang="es-AR" sz="2000" dirty="0"/>
              <a:t> o </a:t>
            </a:r>
            <a:r>
              <a:rPr lang="es-AR" sz="2000" dirty="0" err="1"/>
              <a:t>templateUrl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replace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sz="2000" dirty="0" err="1"/>
              <a:t>restrict</a:t>
            </a:r>
            <a:endParaRPr lang="es-A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 err="1"/>
              <a:t>scope</a:t>
            </a:r>
            <a:endParaRPr lang="es-MX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0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4187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Preguntas?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3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5"/>
          </p:nvPr>
        </p:nvSpPr>
        <p:spPr>
          <a:xfrm>
            <a:off x="179387" y="1791856"/>
            <a:ext cx="8785423" cy="3578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manzana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‘banana’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uva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filter: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fruta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Filters </a:t>
            </a:r>
            <a:r>
              <a:rPr lang="en-US" sz="1800" dirty="0" err="1"/>
              <a:t>tipicos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90201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060275"/>
            <a:ext cx="7592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[{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Vinci’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Mistery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Hobbit’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‘Fantasy’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name: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‘El 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Principito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genre: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‘Fable’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category: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físico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ebook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60354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books| filter: {name: t, genre: g}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817656"/>
            <a:ext cx="7592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scope.filtrarPorGenero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angular.isDefined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“text”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filter: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filtrarPorGenero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coleccion</a:t>
            </a:r>
            <a:r>
              <a:rPr lang="en-US" dirty="0">
                <a:cs typeface="Courier New" panose="02070309020205020404" pitchFamily="49" charset="0"/>
              </a:rPr>
              <a:t> | </a:t>
            </a:r>
            <a:r>
              <a:rPr lang="en-US" dirty="0" err="1">
                <a:cs typeface="Courier New" panose="02070309020205020404" pitchFamily="49" charset="0"/>
              </a:rPr>
              <a:t>orderBy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err="1">
                <a:cs typeface="Courier New" panose="02070309020205020404" pitchFamily="49" charset="0"/>
              </a:rPr>
              <a:t>propiedad:reverse</a:t>
            </a:r>
            <a:endParaRPr lang="es-A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9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1411256"/>
            <a:ext cx="75922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propiedad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“genre”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“checkbox”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ng-repeat=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book in books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propiedad:direccion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{{book.name}}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book.genre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$filter(‘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nombre_del_filtro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88" y="627336"/>
            <a:ext cx="8785225" cy="287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None/>
              <a:defRPr sz="1300" kern="120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0" indent="-180975" algn="l" defTabSz="914400" rtl="0" eaLnBrk="1" latinLnBrk="0" hangingPunct="1">
              <a:spcBef>
                <a:spcPts val="1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  <a:buChar char="&gt;"/>
              <a:defRPr sz="1400" kern="120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err="1" smtClean="0"/>
              <a:t>Filters</a:t>
            </a:r>
            <a:r>
              <a:rPr lang="es-AR" sz="1800" dirty="0" smtClean="0"/>
              <a:t> típicos</a:t>
            </a:r>
            <a:endParaRPr lang="es-AR" sz="1800" dirty="0"/>
          </a:p>
        </p:txBody>
      </p:sp>
      <p:sp>
        <p:nvSpPr>
          <p:cNvPr id="3" name="Rectangle 2"/>
          <p:cNvSpPr/>
          <p:nvPr/>
        </p:nvSpPr>
        <p:spPr>
          <a:xfrm>
            <a:off x="179388" y="2048565"/>
            <a:ext cx="7592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filtrar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textoMayusculas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$filter(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‘uppercase’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573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Hexacta</Template>
  <TotalTime>1328</TotalTime>
  <Words>396</Words>
  <Application>Microsoft Office PowerPoint</Application>
  <PresentationFormat>On-screen Show (16:9)</PresentationFormat>
  <Paragraphs>125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Theme Hexacta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Malvino</dc:creator>
  <cp:lastModifiedBy>Matias Fito</cp:lastModifiedBy>
  <cp:revision>98</cp:revision>
  <dcterms:created xsi:type="dcterms:W3CDTF">2014-05-23T14:33:26Z</dcterms:created>
  <dcterms:modified xsi:type="dcterms:W3CDTF">2014-10-15T15:11:58Z</dcterms:modified>
</cp:coreProperties>
</file>