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6" r:id="rId30"/>
    <p:sldId id="357" r:id="rId31"/>
    <p:sldId id="358" r:id="rId32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4293" autoAdjust="0"/>
  </p:normalViewPr>
  <p:slideViewPr>
    <p:cSldViewPr snapToGrid="0">
      <p:cViewPr varScale="1">
        <p:scale>
          <a:sx n="104" d="100"/>
          <a:sy n="104" d="100"/>
        </p:scale>
        <p:origin x="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DF077F-6489-4039-B569-4B50D85A180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69F98-3CEA-4F98-AF99-7CBE414CDB0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33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481E5-2DFD-4030-8724-19D9E39A5DF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1F121-C93E-4AEA-AE9B-EA8B27FD7FF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614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DF743-9BEE-4026-8813-E86DF36B83F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8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C822A-D83B-4CDC-B3B8-FF97E8305BCD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8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27123-935E-4AF9-A603-52BC74F871BD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5D62E-E31F-43CF-9E1E-4F98F5FDCAB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1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35E3B5-EE18-46B4-BA19-F7C6E1A1ACF1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4B6FEB-DFC6-4DCB-B647-2D07724F2C47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4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s-MX" altLang="es-AR" smtClean="0"/>
              <a:t> Explicar de nuevo hibernate</a:t>
            </a:r>
            <a:endParaRPr lang="en-US" altLang="es-A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0553E-A4DF-4001-95AA-DDF08E9EC690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9D7485-1315-490F-B7FA-CEA27EA6357F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79BA22-8140-4121-9602-2EE798B07B99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95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AR" smtClean="0"/>
              <a:t>Tip: ng-maxlength, ng-minlength</a:t>
            </a:r>
            <a:endParaRPr lang="en-US" altLang="es-A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3DA5A0-3161-46C2-A898-3DA21A23E85A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78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E52007-9B08-4DED-85B1-FCFADDD4AB26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64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282DDF-24FA-47FC-8AA6-9F0135CDC1D5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4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FB00B-D4A2-4183-8CFA-CAC685A875A3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3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</a:t>
            </a:r>
            <a:r>
              <a:rPr lang="es-ES_tradnl" baseline="0" dirty="0" smtClean="0"/>
              <a:t> primeras 3 líneas le dan formato al ISBN ya que es presentado con guiones y la API REST de Google no lo soporta con ese formato.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Luego se utiliza el servicio $http de </a:t>
            </a:r>
            <a:r>
              <a:rPr lang="es-ES_tradnl" baseline="0" dirty="0" err="1" smtClean="0"/>
              <a:t>AngularJS</a:t>
            </a:r>
            <a:r>
              <a:rPr lang="es-ES_tradnl" baseline="0" dirty="0" smtClean="0"/>
              <a:t> con el método GET, esta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de http es el standard de REST para solicitar recursos.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el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fue exitoso y la respuesta tiene código 200 (OK), se le asigna a la imagen del </a:t>
            </a:r>
            <a:r>
              <a:rPr lang="es-ES_tradnl" baseline="0" dirty="0" err="1" smtClean="0"/>
              <a:t>thumbnail</a:t>
            </a:r>
            <a:r>
              <a:rPr lang="es-ES_tradnl" baseline="0" dirty="0" smtClean="0"/>
              <a:t> del libro actual.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hubo un error se </a:t>
            </a:r>
            <a:r>
              <a:rPr lang="es-ES_tradnl" baseline="0" dirty="0" err="1" smtClean="0"/>
              <a:t>loguea</a:t>
            </a:r>
            <a:r>
              <a:rPr lang="es-ES_tradnl" baseline="0" dirty="0" smtClean="0"/>
              <a:t> en la consola del lado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800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88D3A-7D4B-42FF-BA5C-6E00CC0791F0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Utilizar las herramientas de desarrollo de los navegadores (F12 por defecto en los 3 principales)</a:t>
            </a: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EC791-0D3E-4B1B-A4D4-E7C881B5FCE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5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60A22-84C7-4982-B086-A7663DB4453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0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37930-0C80-4762-993D-DA94A35D526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959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D2F9A-24C2-4D85-91FA-2D07DD2CF6A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2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Documentación de Bootstrap sobre botones.</a:t>
            </a: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E4B46-D246-48D4-860D-1E151B77E65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411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AF5158-FA29-4BE4-A07C-02B5C8A7432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H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4216003"/>
            <a:ext cx="1947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logosPP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38613"/>
            <a:ext cx="5638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4" y="1107281"/>
            <a:ext cx="5392737" cy="228600"/>
          </a:xfrm>
          <a:prstGeom prst="rect">
            <a:avLst/>
          </a:prstGeom>
        </p:spPr>
        <p:txBody>
          <a:bodyPr/>
          <a:lstStyle>
            <a:lvl1pPr>
              <a:defRPr sz="1575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4" y="1502569"/>
            <a:ext cx="5392737" cy="20774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1888331"/>
            <a:ext cx="3492500" cy="2143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defRPr sz="900" b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B84BEBED-B9B8-45AD-B6B6-62CF9CFE4863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17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93FD8C5-4E9C-45E6-9DE1-7CE027978671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2539" y="4932760"/>
            <a:ext cx="1398587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2774-06D5-4B2C-B88D-60549BF23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2226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750081"/>
            <a:ext cx="7888287" cy="3750495"/>
          </a:xfrm>
        </p:spPr>
        <p:txBody>
          <a:bodyPr/>
          <a:lstStyle>
            <a:lvl1pPr>
              <a:defRPr sz="1950"/>
            </a:lvl1pPr>
            <a:lvl2pPr>
              <a:defRPr sz="1950"/>
            </a:lvl2pPr>
            <a:lvl3pPr>
              <a:defRPr sz="1950"/>
            </a:lvl3pPr>
            <a:lvl4pPr>
              <a:defRPr sz="1950"/>
            </a:lvl4pPr>
            <a:lvl5pPr>
              <a:defRPr sz="19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72375" y="4879181"/>
            <a:ext cx="1398588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EF5BC-DEA3-4EA3-A53F-44FEFE517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98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books/v1/volumes?q=isbn+ISBN_SIN_GUIONES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smtClean="0"/>
              <a:t>Hexacta Labs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Ejercicios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027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82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018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3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715101"/>
            <a:ext cx="8109966" cy="2575322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Agregar a la base de datos: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"El </a:t>
            </a:r>
            <a:r>
              <a:rPr lang="es-ES" altLang="es-AR" sz="2100" dirty="0" err="1"/>
              <a:t>Aleph</a:t>
            </a:r>
            <a:r>
              <a:rPr lang="es-ES" altLang="es-AR" sz="2100" dirty="0"/>
              <a:t>" con  2 copias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</a:t>
            </a:r>
            <a:r>
              <a:rPr lang="es-ES" altLang="es-AR" sz="2100" dirty="0" err="1"/>
              <a:t>Patoruzito</a:t>
            </a:r>
            <a:r>
              <a:rPr lang="es-ES" altLang="es-AR" sz="2100" dirty="0"/>
              <a:t>" con 3 copias 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un usuario "Lionel </a:t>
            </a:r>
            <a:r>
              <a:rPr lang="es-ES" altLang="es-AR" sz="2100" dirty="0" err="1"/>
              <a:t>Messi</a:t>
            </a:r>
            <a:r>
              <a:rPr lang="es-ES" altLang="es-AR" sz="2100" dirty="0"/>
              <a:t>“.</a:t>
            </a:r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2100" dirty="0"/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r>
              <a:rPr lang="es-ES" altLang="es-AR" sz="2100" dirty="0"/>
              <a:t>NOTA: Agregar dichos datos desde el </a:t>
            </a:r>
            <a:r>
              <a:rPr lang="es-ES" altLang="es-AR" sz="2100" dirty="0" err="1"/>
              <a:t>backend</a:t>
            </a:r>
            <a:r>
              <a:rPr lang="es-ES" altLang="es-AR" sz="2100" dirty="0"/>
              <a:t>, y no a través del botón “Agregar libro”</a:t>
            </a:r>
          </a:p>
        </p:txBody>
      </p:sp>
    </p:spTree>
    <p:extLst>
      <p:ext uri="{BB962C8B-B14F-4D97-AF65-F5344CB8AC3E}">
        <p14:creationId xmlns:p14="http://schemas.microsoft.com/office/powerpoint/2010/main" val="2470515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3339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4</a:t>
            </a:r>
            <a:endParaRPr lang="en-US" altLang="es-AR" dirty="0" smtClean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476250" y="665576"/>
            <a:ext cx="6041231" cy="684610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el orden de las columnas “Editorial” x “Categoría”</a:t>
            </a: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1" y="1350186"/>
            <a:ext cx="6733309" cy="340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100904" y="2321735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5100902" y="2753933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8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1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8477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5</a:t>
            </a:r>
            <a:endParaRPr lang="en-US" altLang="es-AR" dirty="0" smtClean="0"/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>
          <a:xfrm>
            <a:off x="476250" y="649224"/>
            <a:ext cx="5916215" cy="73818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2"/>
              </a:buBlip>
            </a:pPr>
            <a:r>
              <a:rPr lang="es-ES" altLang="es-AR" sz="2100" dirty="0"/>
              <a:t>Agregar una columna ISBN en la tabla de libros disponibles. 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1482839"/>
            <a:ext cx="6638307" cy="32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93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6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620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6</a:t>
            </a:r>
            <a:endParaRPr lang="en-US" altLang="es-AR" dirty="0" smtClean="0"/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xfrm>
            <a:off x="476250" y="656947"/>
            <a:ext cx="5916215" cy="790575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alta </a:t>
            </a:r>
            <a:r>
              <a:rPr lang="es-ES" altLang="es-AR" sz="2100" dirty="0" smtClean="0"/>
              <a:t>(y especificar que es </a:t>
            </a:r>
            <a:r>
              <a:rPr lang="es-ES" altLang="es-AR" sz="2100" dirty="0" err="1" smtClean="0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69" y="1447522"/>
            <a:ext cx="4132613" cy="35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56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3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125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7</a:t>
            </a:r>
            <a:endParaRPr lang="en-US" altLang="es-AR" dirty="0" smtClean="0"/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>
          <a:xfrm>
            <a:off x="476250" y="632006"/>
            <a:ext cx="5916215" cy="672703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edición (</a:t>
            </a:r>
            <a:r>
              <a:rPr lang="es-ES" altLang="es-AR" sz="2100" dirty="0" err="1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47" y="1304709"/>
            <a:ext cx="3990110" cy="363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40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6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32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438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8</a:t>
            </a:r>
            <a:endParaRPr lang="en-US" altLang="es-AR" dirty="0" smtClean="0"/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>
          <a:xfrm>
            <a:off x="476250" y="645133"/>
            <a:ext cx="5916216" cy="377429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/>
              <a:t>  Persistir el nuevo campo ISBN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184301"/>
            <a:ext cx="6614556" cy="348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11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0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0464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9</a:t>
            </a:r>
            <a:endParaRPr lang="en-US" altLang="es-AR" dirty="0" smtClean="0"/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76250" y="651211"/>
            <a:ext cx="5916216" cy="1500188"/>
          </a:xfrm>
        </p:spPr>
        <p:txBody>
          <a:bodyPr>
            <a:normAutofit fontScale="92500"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 Agregar las siguientes validaciones </a:t>
            </a:r>
            <a:r>
              <a:rPr lang="es-ES" altLang="es-AR" sz="2100" dirty="0" smtClean="0"/>
              <a:t>al </a:t>
            </a:r>
            <a:r>
              <a:rPr lang="es-ES" altLang="es-AR" sz="2100" dirty="0"/>
              <a:t>formulario de creación de libro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Editorial : Mínimo 4 – Máximo 10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Titulo : Mínimo 2.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Descripción : Máximo 40.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endParaRPr lang="es-ES" altLang="es-AR" sz="1500" dirty="0"/>
          </a:p>
          <a:p>
            <a:pPr marL="342900" lvl="3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1500" dirty="0"/>
          </a:p>
        </p:txBody>
      </p:sp>
    </p:spTree>
    <p:extLst>
      <p:ext uri="{BB962C8B-B14F-4D97-AF65-F5344CB8AC3E}">
        <p14:creationId xmlns:p14="http://schemas.microsoft.com/office/powerpoint/2010/main" val="2380140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81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473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10</a:t>
            </a:r>
            <a:endParaRPr lang="en-US" altLang="es-AR" dirty="0" smtClean="0"/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>
          <a:xfrm>
            <a:off x="476250" y="685477"/>
            <a:ext cx="6161484" cy="258023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una validación para que ISBN (al crear y editar) tenga :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Exactamente 13 caracteres.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Cuarto carácter sea “-”.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endParaRPr lang="es-ES" altLang="es-AR" sz="2100" dirty="0"/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1800" dirty="0"/>
              <a:t>AYUDA</a:t>
            </a:r>
            <a:r>
              <a:rPr lang="es-ES" altLang="es-AR" sz="1800" i="1" dirty="0"/>
              <a:t>: </a:t>
            </a:r>
            <a:r>
              <a:rPr lang="es-ES" altLang="es-AR" sz="1800" dirty="0"/>
              <a:t>Angular permite utilizar expresiones regulares para validar </a:t>
            </a:r>
            <a:r>
              <a:rPr lang="es-ES" altLang="es-AR" sz="1800" dirty="0" smtClean="0"/>
              <a:t>campos.</a:t>
            </a:r>
            <a:endParaRPr lang="es-ES" altLang="es-AR" sz="1350" i="1" dirty="0"/>
          </a:p>
          <a:p>
            <a:pPr marL="644129" lvl="4">
              <a:lnSpc>
                <a:spcPct val="95000"/>
              </a:lnSpc>
              <a:buClr>
                <a:srgbClr val="000000"/>
              </a:buClr>
              <a:buNone/>
            </a:pPr>
            <a:endParaRPr lang="es-ES" altLang="es-AR" sz="2100" dirty="0"/>
          </a:p>
        </p:txBody>
      </p:sp>
    </p:spTree>
    <p:extLst>
      <p:ext uri="{BB962C8B-B14F-4D97-AF65-F5344CB8AC3E}">
        <p14:creationId xmlns:p14="http://schemas.microsoft.com/office/powerpoint/2010/main" val="343260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99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11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5916215" cy="1079897"/>
          </a:xfrm>
        </p:spPr>
        <p:txBody>
          <a:bodyPr/>
          <a:lstStyle/>
          <a:p>
            <a:r>
              <a:rPr lang="es-ES_tradnl" dirty="0" smtClean="0"/>
              <a:t> En la sección “Lista de préstamos” se ha implementado el filtro por usuario. Filtrar por título del libro.</a:t>
            </a:r>
            <a:endParaRPr lang="en-US" dirty="0" smtClean="0"/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8" y="1789107"/>
            <a:ext cx="6543304" cy="28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72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51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42568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final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0" y="686073"/>
            <a:ext cx="8337812" cy="3141209"/>
          </a:xfrm>
        </p:spPr>
        <p:txBody>
          <a:bodyPr/>
          <a:lstStyle/>
          <a:p>
            <a:r>
              <a:rPr lang="es-ES_tradnl" sz="1600" dirty="0" smtClean="0"/>
              <a:t>Basándose en la implementación de servicios REST que han visto y utilizado en la aplicación de ejemplo “</a:t>
            </a:r>
            <a:r>
              <a:rPr lang="es-ES_tradnl" sz="1600" dirty="0" err="1" smtClean="0"/>
              <a:t>Tpl</a:t>
            </a:r>
            <a:r>
              <a:rPr lang="es-ES_tradnl" sz="1600" dirty="0" smtClean="0"/>
              <a:t>”, obtener el </a:t>
            </a:r>
            <a:r>
              <a:rPr lang="es-ES_tradnl" sz="1600" dirty="0" err="1" smtClean="0"/>
              <a:t>thunmbnail</a:t>
            </a:r>
            <a:r>
              <a:rPr lang="es-ES_tradnl" sz="1600" dirty="0" smtClean="0"/>
              <a:t> de la portada de cada libro a través de la API REST de Google </a:t>
            </a:r>
            <a:r>
              <a:rPr lang="es-ES_tradnl" sz="1600" dirty="0" err="1" smtClean="0"/>
              <a:t>Books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Información adicional</a:t>
            </a:r>
          </a:p>
          <a:p>
            <a:pPr marL="744538" lvl="5"/>
            <a:r>
              <a:rPr lang="es-ES_tradnl" sz="1600" dirty="0" smtClean="0"/>
              <a:t>Utilizar el servicio $http de </a:t>
            </a:r>
            <a:r>
              <a:rPr lang="es-ES_tradnl" sz="1600" dirty="0" err="1" smtClean="0"/>
              <a:t>AngularJs</a:t>
            </a:r>
            <a:endParaRPr lang="es-ES_tradnl" sz="1600" dirty="0" smtClean="0"/>
          </a:p>
          <a:p>
            <a:pPr marL="744538" lvl="5"/>
            <a:r>
              <a:rPr lang="es-ES_tradnl" sz="1600" dirty="0" smtClean="0"/>
              <a:t>La URI de la API de Google utiliza el número ISBN sin guiones para determinar que libro debe devolver.</a:t>
            </a:r>
          </a:p>
          <a:p>
            <a:pPr marL="744538" lvl="5"/>
            <a:r>
              <a:rPr lang="es-ES_tradnl" sz="1600" dirty="0" smtClean="0"/>
              <a:t>Dicha URI es</a:t>
            </a:r>
            <a:r>
              <a:rPr lang="es-ES_tradnl" sz="1600" dirty="0"/>
              <a:t>: </a:t>
            </a:r>
            <a:r>
              <a:rPr lang="es-ES_tradnl" sz="1600" dirty="0" smtClean="0">
                <a:hlinkClick r:id="rId2"/>
              </a:rPr>
              <a:t>https</a:t>
            </a:r>
            <a:r>
              <a:rPr lang="es-ES_tradnl" sz="1600" dirty="0">
                <a:hlinkClick r:id="rId2"/>
              </a:rPr>
              <a:t>://</a:t>
            </a:r>
            <a:r>
              <a:rPr lang="es-ES_tradnl" sz="1600" dirty="0" smtClean="0">
                <a:hlinkClick r:id="rId2"/>
              </a:rPr>
              <a:t>www.googleapis.com/books/v1/volumes?q=isbn+</a:t>
            </a:r>
            <a:r>
              <a:rPr lang="es-ES_tradnl" sz="1600" b="1" dirty="0" smtClean="0">
                <a:hlinkClick r:id="rId2"/>
              </a:rPr>
              <a:t>ISBN_SIN_GUIONES</a:t>
            </a:r>
            <a:endParaRPr lang="es-ES_tradnl" sz="1600" b="1" dirty="0" smtClean="0"/>
          </a:p>
          <a:p>
            <a:pPr marL="744538" lvl="5"/>
            <a:r>
              <a:rPr lang="es-ES_tradnl" sz="1600" dirty="0" smtClean="0"/>
              <a:t>Formato del recurso que devuelve la API:</a:t>
            </a:r>
            <a:r>
              <a:rPr lang="es-ES_tradnl" sz="1600" b="1" dirty="0" smtClean="0"/>
              <a:t/>
            </a:r>
            <a:br>
              <a:rPr lang="es-ES_tradnl" sz="1600" b="1" dirty="0" smtClean="0"/>
            </a:br>
            <a:r>
              <a:rPr lang="en-US" sz="1600" b="1" u="sng" dirty="0"/>
              <a:t>data</a:t>
            </a:r>
            <a:r>
              <a:rPr lang="en-US" sz="1600" dirty="0"/>
              <a:t>.items[0].volumeInfo.imageLinks.thumbnail</a:t>
            </a:r>
            <a:endParaRPr lang="es-ES_trad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085428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615679" y="3381376"/>
            <a:ext cx="60483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1350"/>
              <a:t>Para visualizar los controles de crear, editar, borrar y prestar libro, es necesario estar “logueado” como administrador, utilizando los datos indicados en esta imagen.</a:t>
            </a:r>
            <a:endParaRPr lang="en-US" sz="1350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79" y="141685"/>
            <a:ext cx="6048375" cy="32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3583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9185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//Get </a:t>
            </a:r>
            <a:r>
              <a:rPr lang="en-US" sz="1200" dirty="0"/>
              <a:t>image from </a:t>
            </a:r>
            <a:r>
              <a:rPr lang="en-US" sz="1200" dirty="0" smtClean="0"/>
              <a:t>Google </a:t>
            </a:r>
            <a:r>
              <a:rPr lang="en-US" sz="1200" dirty="0"/>
              <a:t>rest service</a:t>
            </a:r>
          </a:p>
          <a:p>
            <a:pPr marL="339725" indent="-169863"/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find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C00000"/>
                </a:solidFill>
              </a:rPr>
              <a:t>'-'</a:t>
            </a:r>
            <a:r>
              <a:rPr lang="en-US" sz="1200" dirty="0"/>
              <a:t>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re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70C0"/>
                </a:solidFill>
              </a:rPr>
              <a:t>new</a:t>
            </a:r>
            <a:r>
              <a:rPr lang="en-US" sz="1200" dirty="0"/>
              <a:t> RegExp(</a:t>
            </a:r>
            <a:r>
              <a:rPr lang="en-US" sz="1200" b="1" dirty="0"/>
              <a:t>find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'g'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isbn</a:t>
            </a:r>
            <a:r>
              <a:rPr lang="en-US" sz="1200" dirty="0"/>
              <a:t> = $scope.selectedBook.isbn.replace(</a:t>
            </a:r>
            <a:r>
              <a:rPr lang="en-US" sz="1200" b="1" dirty="0"/>
              <a:t>re</a:t>
            </a:r>
            <a:r>
              <a:rPr lang="en-US" sz="1200" dirty="0"/>
              <a:t> , </a:t>
            </a:r>
            <a:r>
              <a:rPr lang="en-US" sz="1200" dirty="0">
                <a:solidFill>
                  <a:srgbClr val="C00000"/>
                </a:solidFill>
              </a:rPr>
              <a:t>''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/>
              <a:t>$</a:t>
            </a:r>
            <a:r>
              <a:rPr lang="en-US" sz="1200" dirty="0"/>
              <a:t>http({</a:t>
            </a:r>
          </a:p>
          <a:p>
            <a:pPr marL="339725" indent="-339725"/>
            <a:r>
              <a:rPr lang="en-US" sz="1200" dirty="0"/>
              <a:t>	</a:t>
            </a:r>
            <a:r>
              <a:rPr lang="en-US" sz="1200" dirty="0" smtClean="0"/>
              <a:t>	method : </a:t>
            </a:r>
            <a:r>
              <a:rPr lang="en-US" sz="1200" dirty="0" smtClean="0">
                <a:solidFill>
                  <a:srgbClr val="C00000"/>
                </a:solidFill>
              </a:rPr>
              <a:t>'GET'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url: </a:t>
            </a:r>
            <a:r>
              <a:rPr lang="en-US" sz="1200" dirty="0" smtClean="0">
                <a:solidFill>
                  <a:srgbClr val="C00000"/>
                </a:solidFill>
              </a:rPr>
              <a:t>'https://www.googleapis.com/books/v1/volumes?q=isbn+'</a:t>
            </a:r>
            <a:r>
              <a:rPr lang="en-US" sz="1200" dirty="0" smtClean="0"/>
              <a:t> + </a:t>
            </a:r>
            <a:r>
              <a:rPr lang="en-US" sz="1200" b="1" dirty="0" smtClean="0"/>
              <a:t>isbn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headers : {</a:t>
            </a:r>
            <a:r>
              <a:rPr lang="en-US" sz="1200" dirty="0" smtClean="0">
                <a:solidFill>
                  <a:srgbClr val="C00000"/>
                </a:solidFill>
              </a:rPr>
              <a:t>'Content-type' </a:t>
            </a:r>
            <a:r>
              <a:rPr lang="en-US" sz="1200" dirty="0" smtClean="0">
                <a:solidFill>
                  <a:schemeClr val="accent5"/>
                </a:solidFill>
              </a:rPr>
              <a:t>:</a:t>
            </a:r>
            <a:r>
              <a:rPr lang="en-US" sz="1200" dirty="0" smtClean="0">
                <a:solidFill>
                  <a:srgbClr val="C00000"/>
                </a:solidFill>
              </a:rPr>
              <a:t> 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C00000"/>
                </a:solidFill>
              </a:rPr>
              <a:t>'Accept'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rgbClr val="C00000"/>
                </a:solidFill>
              </a:rPr>
              <a:t>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}</a:t>
            </a:r>
          </a:p>
          <a:p>
            <a:pPr marL="339725" indent="-339725"/>
            <a:r>
              <a:rPr lang="en-US" sz="1200" dirty="0" smtClean="0"/>
              <a:t>		}).success(function(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, </a:t>
            </a:r>
            <a:r>
              <a:rPr lang="en-US" sz="1200" b="1" dirty="0" smtClean="0"/>
              <a:t>status</a:t>
            </a:r>
            <a:r>
              <a:rPr lang="en-US" sz="1200" dirty="0" smtClean="0"/>
              <a:t>, headers, config){</a:t>
            </a:r>
          </a:p>
          <a:p>
            <a:pPr marL="339725" indent="-339725"/>
            <a:r>
              <a:rPr lang="en-US" sz="1200" dirty="0" smtClean="0"/>
              <a:t>			if (</a:t>
            </a:r>
            <a:r>
              <a:rPr lang="en-US" sz="1200" b="1" dirty="0" smtClean="0"/>
              <a:t>status</a:t>
            </a:r>
            <a:r>
              <a:rPr lang="en-US" sz="1200" dirty="0" smtClean="0"/>
              <a:t> == 200 ){</a:t>
            </a:r>
          </a:p>
          <a:p>
            <a:pPr marL="339725" indent="-339725"/>
            <a:r>
              <a:rPr lang="en-US" sz="1200" dirty="0" smtClean="0"/>
              <a:t>				$scope.selectedBook.image = 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.items[0].volumeInfo.imageLinks.thumbnail;</a:t>
            </a:r>
          </a:p>
          <a:p>
            <a:pPr marL="339725" indent="-339725"/>
            <a:r>
              <a:rPr lang="en-US" sz="1200" dirty="0" smtClean="0"/>
              <a:t>			}</a:t>
            </a:r>
          </a:p>
          <a:p>
            <a:pPr marL="339725" indent="-339725"/>
            <a:r>
              <a:rPr lang="en-US" sz="1200" dirty="0" smtClean="0"/>
              <a:t>		}).error(function(data, status, headers, config){</a:t>
            </a:r>
          </a:p>
          <a:p>
            <a:pPr marL="339725" indent="-339725"/>
            <a:r>
              <a:rPr lang="en-US" sz="1200" dirty="0" smtClean="0"/>
              <a:t>			</a:t>
            </a:r>
            <a:r>
              <a:rPr lang="en-US" sz="1200" b="1" dirty="0" smtClean="0"/>
              <a:t>console</a:t>
            </a:r>
            <a:r>
              <a:rPr lang="en-US" sz="1200" dirty="0" smtClean="0"/>
              <a:t>.log(</a:t>
            </a:r>
            <a:r>
              <a:rPr lang="en-US" sz="1200" dirty="0" smtClean="0">
                <a:solidFill>
                  <a:srgbClr val="7030A0"/>
                </a:solidFill>
              </a:rPr>
              <a:t>"An Error occurred while trying to connect to Google API"</a:t>
            </a:r>
            <a:r>
              <a:rPr lang="en-US" sz="1200" dirty="0" smtClean="0"/>
              <a:t>);</a:t>
            </a:r>
          </a:p>
          <a:p>
            <a:pPr marL="339725" indent="-339725"/>
            <a:r>
              <a:rPr lang="en-US" sz="1200" dirty="0" smtClean="0"/>
              <a:t>			$scope.selectedBook.image = </a:t>
            </a:r>
            <a:r>
              <a:rPr lang="en-US" sz="1200" dirty="0" smtClean="0">
                <a:solidFill>
                  <a:srgbClr val="7030A0"/>
                </a:solidFill>
              </a:rPr>
              <a:t>""</a:t>
            </a:r>
            <a:r>
              <a:rPr lang="en-US" sz="1200" dirty="0" smtClean="0"/>
              <a:t>;</a:t>
            </a:r>
          </a:p>
          <a:p>
            <a:pPr marL="339725" indent="-169863"/>
            <a:r>
              <a:rPr lang="en-US" sz="1200" dirty="0" smtClean="0"/>
              <a:t>	}) ;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64442"/>
            <a:ext cx="8448675" cy="427410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Una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7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2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5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0291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</a:t>
            </a:r>
            <a:endParaRPr lang="en-US" sz="1700" b="1" kern="1200" dirty="0">
              <a:solidFill>
                <a:srgbClr val="1EA89B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76250" y="681039"/>
            <a:ext cx="7149704" cy="2309050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Cambios en la </a:t>
            </a:r>
            <a:r>
              <a:rPr lang="es-ES" altLang="es-AR" sz="2100" dirty="0" smtClean="0"/>
              <a:t>GUI</a:t>
            </a:r>
          </a:p>
          <a:p>
            <a:pPr marL="463154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“Crear nuevo libro"  x "Agregar libro”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</a:t>
            </a:r>
            <a:r>
              <a:rPr lang="es-ES" altLang="es-AR" sz="2100" dirty="0"/>
              <a:t>el </a:t>
            </a:r>
            <a:r>
              <a:rPr lang="es-ES" altLang="es-AR" sz="2100" dirty="0" err="1"/>
              <a:t>caption</a:t>
            </a:r>
            <a:r>
              <a:rPr lang="es-ES" altLang="es-AR" sz="2100" dirty="0"/>
              <a:t> “Libros disponibles“ x “Libros”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/>
              <a:t>Cambiar "Guardar" x "Guardar libro“ (Este botón se encuentra en el formulario de creación de libro)</a:t>
            </a:r>
            <a:endParaRPr lang="en-US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415257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61629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 – 1)</a:t>
            </a:r>
            <a:endParaRPr lang="en-US" sz="2100" dirty="0"/>
          </a:p>
        </p:txBody>
      </p:sp>
      <p:pic>
        <p:nvPicPr>
          <p:cNvPr id="17411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855023"/>
            <a:ext cx="6176963" cy="3931290"/>
          </a:xfrm>
        </p:spPr>
      </p:pic>
    </p:spTree>
    <p:extLst>
      <p:ext uri="{BB962C8B-B14F-4D97-AF65-F5344CB8AC3E}">
        <p14:creationId xmlns:p14="http://schemas.microsoft.com/office/powerpoint/2010/main" val="264023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573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1 –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2)</a:t>
            </a:r>
            <a:endParaRPr lang="en-US" sz="1700" dirty="0"/>
          </a:p>
        </p:txBody>
      </p:sp>
      <p:pic>
        <p:nvPicPr>
          <p:cNvPr id="19459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452" y="706483"/>
            <a:ext cx="3810186" cy="3794080"/>
          </a:xfrm>
        </p:spPr>
      </p:pic>
    </p:spTree>
    <p:extLst>
      <p:ext uri="{BB962C8B-B14F-4D97-AF65-F5344CB8AC3E}">
        <p14:creationId xmlns:p14="http://schemas.microsoft.com/office/powerpoint/2010/main" val="3672715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67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13134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2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619125"/>
            <a:ext cx="5916215" cy="647700"/>
          </a:xfrm>
        </p:spPr>
        <p:txBody>
          <a:bodyPr>
            <a:normAutofit fontScale="92500" lnSpcReduction="2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a rojo, el color del botón “Limpiar” de los formularios de alta y edición de libro.</a:t>
            </a:r>
          </a:p>
          <a:p>
            <a:pPr marL="129779" lvl="1">
              <a:lnSpc>
                <a:spcPct val="95000"/>
              </a:lnSpc>
              <a:buClr>
                <a:srgbClr val="000000"/>
              </a:buClr>
            </a:pPr>
            <a:endParaRPr lang="es-ES" altLang="es-AR" sz="2100" dirty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312069"/>
            <a:ext cx="28622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1312069"/>
            <a:ext cx="2783681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12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1328</TotalTime>
  <Words>602</Words>
  <Application>Microsoft Office PowerPoint</Application>
  <PresentationFormat>On-screen Show (16:9)</PresentationFormat>
  <Paragraphs>102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UI Semibold</vt:lpstr>
      <vt:lpstr>Segoe UI Symbol</vt:lpstr>
      <vt:lpstr>Theme Hexacta</vt:lpstr>
      <vt:lpstr>Hexacta Labs</vt:lpstr>
      <vt:lpstr>PowerPoint Presentation</vt:lpstr>
      <vt:lpstr>PowerPoint Presentation</vt:lpstr>
      <vt:lpstr>PowerPoint Presentation</vt:lpstr>
      <vt:lpstr>Ejercicio 1</vt:lpstr>
      <vt:lpstr>Guía visual (Ej 1 – 1)</vt:lpstr>
      <vt:lpstr>Guía visual (Ej 1 – 2)</vt:lpstr>
      <vt:lpstr>PowerPoint Presentation</vt:lpstr>
      <vt:lpstr>Ejercicio 2</vt:lpstr>
      <vt:lpstr>PowerPoint Presentation</vt:lpstr>
      <vt:lpstr>Ejercicio 3</vt:lpstr>
      <vt:lpstr>PowerPoint Presentation</vt:lpstr>
      <vt:lpstr>Ejercicio 4</vt:lpstr>
      <vt:lpstr>PowerPoint Presentation</vt:lpstr>
      <vt:lpstr>Ejercicio 5</vt:lpstr>
      <vt:lpstr>PowerPoint Presentation</vt:lpstr>
      <vt:lpstr>Ejercicio 6</vt:lpstr>
      <vt:lpstr>PowerPoint Presentation</vt:lpstr>
      <vt:lpstr>Ejercicio 7</vt:lpstr>
      <vt:lpstr>PowerPoint Presentation</vt:lpstr>
      <vt:lpstr>Ejercicio 8</vt:lpstr>
      <vt:lpstr>PowerPoint Presentation</vt:lpstr>
      <vt:lpstr>Ejercicio 9</vt:lpstr>
      <vt:lpstr>PowerPoint Presentation</vt:lpstr>
      <vt:lpstr>Ejercicio 10</vt:lpstr>
      <vt:lpstr>PowerPoint Presentation</vt:lpstr>
      <vt:lpstr>Ejercicio 11</vt:lpstr>
      <vt:lpstr>PowerPoint Presentation</vt:lpstr>
      <vt:lpstr>Ejercicio final</vt:lpstr>
      <vt:lpstr>Una solución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Matias Fito</cp:lastModifiedBy>
  <cp:revision>98</cp:revision>
  <dcterms:created xsi:type="dcterms:W3CDTF">2014-05-23T14:33:26Z</dcterms:created>
  <dcterms:modified xsi:type="dcterms:W3CDTF">2014-10-15T15:12:24Z</dcterms:modified>
</cp:coreProperties>
</file>