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76" r:id="rId5"/>
    <p:sldId id="290" r:id="rId6"/>
    <p:sldId id="277" r:id="rId7"/>
    <p:sldId id="292" r:id="rId8"/>
    <p:sldId id="293" r:id="rId9"/>
    <p:sldId id="291" r:id="rId10"/>
    <p:sldId id="294" r:id="rId11"/>
    <p:sldId id="279" r:id="rId12"/>
    <p:sldId id="296" r:id="rId13"/>
    <p:sldId id="295" r:id="rId14"/>
    <p:sldId id="284" r:id="rId15"/>
    <p:sldId id="280" r:id="rId16"/>
    <p:sldId id="281" r:id="rId17"/>
    <p:sldId id="285" r:id="rId18"/>
    <p:sldId id="286" r:id="rId19"/>
    <p:sldId id="287" r:id="rId20"/>
    <p:sldId id="288" r:id="rId21"/>
    <p:sldId id="310" r:id="rId22"/>
    <p:sldId id="311" r:id="rId23"/>
    <p:sldId id="312" r:id="rId24"/>
    <p:sldId id="313" r:id="rId25"/>
    <p:sldId id="314" r:id="rId26"/>
    <p:sldId id="315" r:id="rId27"/>
    <p:sldId id="316" r:id="rId28"/>
    <p:sldId id="317" r:id="rId29"/>
    <p:sldId id="318" r:id="rId30"/>
    <p:sldId id="319" r:id="rId31"/>
    <p:sldId id="307" r:id="rId32"/>
    <p:sldId id="308" r:id="rId33"/>
    <p:sldId id="309"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80725" autoAdjust="0"/>
  </p:normalViewPr>
  <p:slideViewPr>
    <p:cSldViewPr>
      <p:cViewPr varScale="1">
        <p:scale>
          <a:sx n="88" d="100"/>
          <a:sy n="88" d="100"/>
        </p:scale>
        <p:origin x="65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9C5E61-ABD6-4945-8D3F-6D34F42FD795}"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88F84F3F-D435-4433-A4F4-E200ACB8E7E6}">
      <dgm:prSet phldrT="[Text]" custT="1"/>
      <dgm:spPr/>
      <dgm:t>
        <a:bodyPr/>
        <a:lstStyle/>
        <a:p>
          <a:r>
            <a:rPr lang="es-ES" sz="1800" b="1" dirty="0" smtClean="0">
              <a:latin typeface="HelveticaNeueLT Std"/>
            </a:rPr>
            <a:t>GET</a:t>
          </a:r>
          <a:r>
            <a:rPr lang="es-ES" sz="1800" dirty="0" smtClean="0">
              <a:latin typeface="HelveticaNeueLT Std"/>
            </a:rPr>
            <a:t> hexacta.com/</a:t>
          </a:r>
          <a:r>
            <a:rPr lang="es-ES" sz="1800" dirty="0" err="1" smtClean="0">
              <a:latin typeface="HelveticaNeueLT Std"/>
            </a:rPr>
            <a:t>webapp</a:t>
          </a:r>
          <a:endParaRPr lang="en-US" sz="1800" dirty="0"/>
        </a:p>
      </dgm:t>
    </dgm:pt>
    <dgm:pt modelId="{1753DBA6-6B8A-4C51-AB8D-F1F044873A0B}" type="parTrans" cxnId="{AB372132-64CC-42CB-9C52-32306EF9655F}">
      <dgm:prSet/>
      <dgm:spPr/>
      <dgm:t>
        <a:bodyPr/>
        <a:lstStyle/>
        <a:p>
          <a:endParaRPr lang="en-US"/>
        </a:p>
      </dgm:t>
    </dgm:pt>
    <dgm:pt modelId="{09A839F0-4A96-4FE6-BFF8-E377AFA0A5CE}" type="sibTrans" cxnId="{AB372132-64CC-42CB-9C52-32306EF9655F}">
      <dgm:prSet/>
      <dgm:spPr/>
      <dgm:t>
        <a:bodyPr/>
        <a:lstStyle/>
        <a:p>
          <a:endParaRPr lang="en-US"/>
        </a:p>
      </dgm:t>
    </dgm:pt>
    <dgm:pt modelId="{C4B8BA84-C603-45C7-A801-8792BF05C9C0}">
      <dgm:prSet phldrT="[Text]" custT="1"/>
      <dgm:spPr/>
      <dgm:t>
        <a:bodyPr/>
        <a:lstStyle/>
        <a:p>
          <a:r>
            <a:rPr lang="en-US" sz="2000" b="1" dirty="0" smtClean="0"/>
            <a:t>Web Server</a:t>
          </a:r>
          <a:endParaRPr lang="en-US" sz="2000" b="1" dirty="0"/>
        </a:p>
      </dgm:t>
    </dgm:pt>
    <dgm:pt modelId="{09742DB3-FCCF-48D3-B506-C6FA04829415}" type="parTrans" cxnId="{5AC6A8A6-7D7A-4A17-95C2-9554C42CBB52}">
      <dgm:prSet/>
      <dgm:spPr/>
      <dgm:t>
        <a:bodyPr/>
        <a:lstStyle/>
        <a:p>
          <a:endParaRPr lang="en-US"/>
        </a:p>
      </dgm:t>
    </dgm:pt>
    <dgm:pt modelId="{A24FF7BD-6813-4800-8F15-CDCA77A1BB33}" type="sibTrans" cxnId="{5AC6A8A6-7D7A-4A17-95C2-9554C42CBB52}">
      <dgm:prSet/>
      <dgm:spPr/>
      <dgm:t>
        <a:bodyPr/>
        <a:lstStyle/>
        <a:p>
          <a:endParaRPr lang="en-US"/>
        </a:p>
      </dgm:t>
    </dgm:pt>
    <dgm:pt modelId="{64398FAD-D8EC-4D68-ADD8-0D21E2D22426}">
      <dgm:prSet phldrT="[Text]" custT="1"/>
      <dgm:spPr/>
      <dgm:t>
        <a:bodyPr/>
        <a:lstStyle/>
        <a:p>
          <a:r>
            <a:rPr lang="en-US" sz="1800" dirty="0" err="1" smtClean="0"/>
            <a:t>Javascript</a:t>
          </a:r>
          <a:endParaRPr lang="en-US" sz="1800" dirty="0" smtClean="0"/>
        </a:p>
        <a:p>
          <a:r>
            <a:rPr lang="en-US" sz="1800" dirty="0" smtClean="0"/>
            <a:t>CSS</a:t>
          </a:r>
          <a:endParaRPr lang="en-US" sz="1800" dirty="0"/>
        </a:p>
      </dgm:t>
    </dgm:pt>
    <dgm:pt modelId="{66861B55-3C7A-405A-94CE-30BE809E7DA5}" type="parTrans" cxnId="{78AC9BF6-F99F-424C-B19C-FF0657919CC3}">
      <dgm:prSet/>
      <dgm:spPr/>
      <dgm:t>
        <a:bodyPr/>
        <a:lstStyle/>
        <a:p>
          <a:endParaRPr lang="en-US"/>
        </a:p>
      </dgm:t>
    </dgm:pt>
    <dgm:pt modelId="{C58374EB-0318-4E25-B21E-03B3BA133D52}" type="sibTrans" cxnId="{78AC9BF6-F99F-424C-B19C-FF0657919CC3}">
      <dgm:prSet/>
      <dgm:spPr/>
      <dgm:t>
        <a:bodyPr/>
        <a:lstStyle/>
        <a:p>
          <a:endParaRPr lang="en-US"/>
        </a:p>
      </dgm:t>
    </dgm:pt>
    <dgm:pt modelId="{6233C580-927A-4A83-860D-EA9E70A30B0B}">
      <dgm:prSet phldrT="[Text]" custT="1"/>
      <dgm:spPr/>
      <dgm:t>
        <a:bodyPr/>
        <a:lstStyle/>
        <a:p>
          <a:r>
            <a:rPr lang="en-US" sz="1800" dirty="0" smtClean="0"/>
            <a:t>&lt;html&gt;</a:t>
          </a:r>
        </a:p>
        <a:p>
          <a:r>
            <a:rPr lang="en-US" sz="1800" dirty="0" err="1" smtClean="0"/>
            <a:t>Documento</a:t>
          </a:r>
          <a:r>
            <a:rPr lang="en-US" sz="1800" dirty="0" smtClean="0"/>
            <a:t> final</a:t>
          </a:r>
        </a:p>
        <a:p>
          <a:r>
            <a:rPr lang="en-US" sz="1800" dirty="0" smtClean="0"/>
            <a:t>&lt;/html&gt;</a:t>
          </a:r>
          <a:endParaRPr lang="en-US" sz="1800" dirty="0"/>
        </a:p>
      </dgm:t>
    </dgm:pt>
    <dgm:pt modelId="{FC5A704C-E46E-49F4-A974-C8C0A2E8D759}" type="parTrans" cxnId="{2E5701E0-A5C4-46D2-8999-0BD2BB2A4E50}">
      <dgm:prSet/>
      <dgm:spPr/>
      <dgm:t>
        <a:bodyPr/>
        <a:lstStyle/>
        <a:p>
          <a:endParaRPr lang="en-US"/>
        </a:p>
      </dgm:t>
    </dgm:pt>
    <dgm:pt modelId="{8E0DC268-47DA-4097-89B8-DB7749257859}" type="sibTrans" cxnId="{2E5701E0-A5C4-46D2-8999-0BD2BB2A4E50}">
      <dgm:prSet/>
      <dgm:spPr/>
      <dgm:t>
        <a:bodyPr/>
        <a:lstStyle/>
        <a:p>
          <a:endParaRPr lang="en-US"/>
        </a:p>
      </dgm:t>
    </dgm:pt>
    <dgm:pt modelId="{0FEF4CD6-4453-4A40-B2F3-2F6DBA7A50A9}" type="pres">
      <dgm:prSet presAssocID="{289C5E61-ABD6-4945-8D3F-6D34F42FD795}" presName="diagram" presStyleCnt="0">
        <dgm:presLayoutVars>
          <dgm:dir/>
          <dgm:resizeHandles val="exact"/>
        </dgm:presLayoutVars>
      </dgm:prSet>
      <dgm:spPr/>
      <dgm:t>
        <a:bodyPr/>
        <a:lstStyle/>
        <a:p>
          <a:endParaRPr lang="en-US"/>
        </a:p>
      </dgm:t>
    </dgm:pt>
    <dgm:pt modelId="{F0E400DA-FC32-4C32-BF36-AE06D083149C}" type="pres">
      <dgm:prSet presAssocID="{88F84F3F-D435-4433-A4F4-E200ACB8E7E6}" presName="node" presStyleLbl="node1" presStyleIdx="0" presStyleCnt="4" custScaleX="59061" custScaleY="44425" custLinFactNeighborX="4606" custLinFactNeighborY="-42767">
        <dgm:presLayoutVars>
          <dgm:bulletEnabled val="1"/>
        </dgm:presLayoutVars>
      </dgm:prSet>
      <dgm:spPr/>
      <dgm:t>
        <a:bodyPr/>
        <a:lstStyle/>
        <a:p>
          <a:endParaRPr lang="en-US"/>
        </a:p>
      </dgm:t>
    </dgm:pt>
    <dgm:pt modelId="{238FB85B-4250-4D48-981C-EF11FB189039}" type="pres">
      <dgm:prSet presAssocID="{09A839F0-4A96-4FE6-BFF8-E377AFA0A5CE}" presName="sibTrans" presStyleLbl="sibTrans2D1" presStyleIdx="0" presStyleCnt="3" custAng="20289820" custScaleX="148480" custScaleY="43363" custLinFactNeighborX="6365" custLinFactNeighborY="-77794"/>
      <dgm:spPr/>
      <dgm:t>
        <a:bodyPr/>
        <a:lstStyle/>
        <a:p>
          <a:endParaRPr lang="en-US"/>
        </a:p>
      </dgm:t>
    </dgm:pt>
    <dgm:pt modelId="{25CCE815-9C17-45D4-8E1A-61E645841C70}" type="pres">
      <dgm:prSet presAssocID="{09A839F0-4A96-4FE6-BFF8-E377AFA0A5CE}" presName="connectorText" presStyleLbl="sibTrans2D1" presStyleIdx="0" presStyleCnt="3"/>
      <dgm:spPr/>
      <dgm:t>
        <a:bodyPr/>
        <a:lstStyle/>
        <a:p>
          <a:endParaRPr lang="en-US"/>
        </a:p>
      </dgm:t>
    </dgm:pt>
    <dgm:pt modelId="{B7B15F14-AC9F-49F9-9ED7-156E93DC2C52}" type="pres">
      <dgm:prSet presAssocID="{C4B8BA84-C603-45C7-A801-8792BF05C9C0}" presName="node" presStyleLbl="node1" presStyleIdx="1" presStyleCnt="4" custScaleX="54055" custScaleY="231307" custLinFactNeighborX="14643" custLinFactNeighborY="28422">
        <dgm:presLayoutVars>
          <dgm:bulletEnabled val="1"/>
        </dgm:presLayoutVars>
      </dgm:prSet>
      <dgm:spPr/>
      <dgm:t>
        <a:bodyPr/>
        <a:lstStyle/>
        <a:p>
          <a:endParaRPr lang="en-US"/>
        </a:p>
      </dgm:t>
    </dgm:pt>
    <dgm:pt modelId="{D295AB7F-EF16-474B-8670-40AE907AE4A8}" type="pres">
      <dgm:prSet presAssocID="{A24FF7BD-6813-4800-8F15-CDCA77A1BB33}" presName="sibTrans" presStyleLbl="sibTrans2D1" presStyleIdx="1" presStyleCnt="3" custAng="1533053" custScaleX="157425" custScaleY="43363" custLinFactY="-1324" custLinFactNeighborX="-5530" custLinFactNeighborY="-100000"/>
      <dgm:spPr/>
      <dgm:t>
        <a:bodyPr/>
        <a:lstStyle/>
        <a:p>
          <a:endParaRPr lang="en-US"/>
        </a:p>
      </dgm:t>
    </dgm:pt>
    <dgm:pt modelId="{5564C289-718E-464D-9942-118E8ADC42EB}" type="pres">
      <dgm:prSet presAssocID="{A24FF7BD-6813-4800-8F15-CDCA77A1BB33}" presName="connectorText" presStyleLbl="sibTrans2D1" presStyleIdx="1" presStyleCnt="3"/>
      <dgm:spPr/>
      <dgm:t>
        <a:bodyPr/>
        <a:lstStyle/>
        <a:p>
          <a:endParaRPr lang="en-US"/>
        </a:p>
      </dgm:t>
    </dgm:pt>
    <dgm:pt modelId="{A64F8E99-BD22-4DF3-B658-1596ABA213AD}" type="pres">
      <dgm:prSet presAssocID="{64398FAD-D8EC-4D68-ADD8-0D21E2D22426}" presName="node" presStyleLbl="node1" presStyleIdx="2" presStyleCnt="4" custScaleX="59061" custScaleY="44425" custLinFactNeighborX="-87927" custLinFactNeighborY="-94182">
        <dgm:presLayoutVars>
          <dgm:bulletEnabled val="1"/>
        </dgm:presLayoutVars>
      </dgm:prSet>
      <dgm:spPr/>
      <dgm:t>
        <a:bodyPr/>
        <a:lstStyle/>
        <a:p>
          <a:endParaRPr lang="en-US"/>
        </a:p>
      </dgm:t>
    </dgm:pt>
    <dgm:pt modelId="{ECC5428F-E738-4AE3-80DA-390D0E887C2A}" type="pres">
      <dgm:prSet presAssocID="{C58374EB-0318-4E25-B21E-03B3BA133D52}" presName="sibTrans" presStyleLbl="sibTrans2D1" presStyleIdx="2" presStyleCnt="3" custAng="10903529" custScaleX="125449" custScaleY="43363" custLinFactNeighborX="7818" custLinFactNeighborY="-6975"/>
      <dgm:spPr/>
      <dgm:t>
        <a:bodyPr/>
        <a:lstStyle/>
        <a:p>
          <a:endParaRPr lang="en-US"/>
        </a:p>
      </dgm:t>
    </dgm:pt>
    <dgm:pt modelId="{43F692ED-A9B2-4D5A-9F40-F777A6384F04}" type="pres">
      <dgm:prSet presAssocID="{C58374EB-0318-4E25-B21E-03B3BA133D52}" presName="connectorText" presStyleLbl="sibTrans2D1" presStyleIdx="2" presStyleCnt="3"/>
      <dgm:spPr/>
      <dgm:t>
        <a:bodyPr/>
        <a:lstStyle/>
        <a:p>
          <a:endParaRPr lang="en-US"/>
        </a:p>
      </dgm:t>
    </dgm:pt>
    <dgm:pt modelId="{734EFC3F-FA85-44C0-910A-7E5EFA4F87DE}" type="pres">
      <dgm:prSet presAssocID="{6233C580-927A-4A83-860D-EA9E70A30B0B}" presName="node" presStyleLbl="node1" presStyleIdx="3" presStyleCnt="4" custScaleX="59061" custScaleY="44425" custLinFactY="-78388" custLinFactNeighborX="9235" custLinFactNeighborY="-100000">
        <dgm:presLayoutVars>
          <dgm:bulletEnabled val="1"/>
        </dgm:presLayoutVars>
      </dgm:prSet>
      <dgm:spPr/>
      <dgm:t>
        <a:bodyPr/>
        <a:lstStyle/>
        <a:p>
          <a:endParaRPr lang="en-US"/>
        </a:p>
      </dgm:t>
    </dgm:pt>
  </dgm:ptLst>
  <dgm:cxnLst>
    <dgm:cxn modelId="{0DD6CDDB-8208-44D0-929D-F9B0240E5142}" type="presOf" srcId="{6233C580-927A-4A83-860D-EA9E70A30B0B}" destId="{734EFC3F-FA85-44C0-910A-7E5EFA4F87DE}" srcOrd="0" destOrd="0" presId="urn:microsoft.com/office/officeart/2005/8/layout/process5"/>
    <dgm:cxn modelId="{EC97080D-11E6-422E-9688-84427D31ADF8}" type="presOf" srcId="{09A839F0-4A96-4FE6-BFF8-E377AFA0A5CE}" destId="{25CCE815-9C17-45D4-8E1A-61E645841C70}" srcOrd="1" destOrd="0" presId="urn:microsoft.com/office/officeart/2005/8/layout/process5"/>
    <dgm:cxn modelId="{76691183-5E44-48AF-8BC3-2BB9BFFBE976}" type="presOf" srcId="{64398FAD-D8EC-4D68-ADD8-0D21E2D22426}" destId="{A64F8E99-BD22-4DF3-B658-1596ABA213AD}" srcOrd="0" destOrd="0" presId="urn:microsoft.com/office/officeart/2005/8/layout/process5"/>
    <dgm:cxn modelId="{78AC9BF6-F99F-424C-B19C-FF0657919CC3}" srcId="{289C5E61-ABD6-4945-8D3F-6D34F42FD795}" destId="{64398FAD-D8EC-4D68-ADD8-0D21E2D22426}" srcOrd="2" destOrd="0" parTransId="{66861B55-3C7A-405A-94CE-30BE809E7DA5}" sibTransId="{C58374EB-0318-4E25-B21E-03B3BA133D52}"/>
    <dgm:cxn modelId="{AA2472A9-9739-48B5-8D2F-CC83F396CEB4}" type="presOf" srcId="{C58374EB-0318-4E25-B21E-03B3BA133D52}" destId="{ECC5428F-E738-4AE3-80DA-390D0E887C2A}" srcOrd="0" destOrd="0" presId="urn:microsoft.com/office/officeart/2005/8/layout/process5"/>
    <dgm:cxn modelId="{EAADA26A-2271-4C1B-B7DC-040277F2F8D1}" type="presOf" srcId="{88F84F3F-D435-4433-A4F4-E200ACB8E7E6}" destId="{F0E400DA-FC32-4C32-BF36-AE06D083149C}" srcOrd="0" destOrd="0" presId="urn:microsoft.com/office/officeart/2005/8/layout/process5"/>
    <dgm:cxn modelId="{67B7A35F-E66B-44DE-B049-930DC87E4D48}" type="presOf" srcId="{A24FF7BD-6813-4800-8F15-CDCA77A1BB33}" destId="{5564C289-718E-464D-9942-118E8ADC42EB}" srcOrd="1" destOrd="0" presId="urn:microsoft.com/office/officeart/2005/8/layout/process5"/>
    <dgm:cxn modelId="{184ACB71-F245-463D-9308-9F8731582346}" type="presOf" srcId="{09A839F0-4A96-4FE6-BFF8-E377AFA0A5CE}" destId="{238FB85B-4250-4D48-981C-EF11FB189039}" srcOrd="0" destOrd="0" presId="urn:microsoft.com/office/officeart/2005/8/layout/process5"/>
    <dgm:cxn modelId="{2E5701E0-A5C4-46D2-8999-0BD2BB2A4E50}" srcId="{289C5E61-ABD6-4945-8D3F-6D34F42FD795}" destId="{6233C580-927A-4A83-860D-EA9E70A30B0B}" srcOrd="3" destOrd="0" parTransId="{FC5A704C-E46E-49F4-A974-C8C0A2E8D759}" sibTransId="{8E0DC268-47DA-4097-89B8-DB7749257859}"/>
    <dgm:cxn modelId="{5AC6A8A6-7D7A-4A17-95C2-9554C42CBB52}" srcId="{289C5E61-ABD6-4945-8D3F-6D34F42FD795}" destId="{C4B8BA84-C603-45C7-A801-8792BF05C9C0}" srcOrd="1" destOrd="0" parTransId="{09742DB3-FCCF-48D3-B506-C6FA04829415}" sibTransId="{A24FF7BD-6813-4800-8F15-CDCA77A1BB33}"/>
    <dgm:cxn modelId="{4F86C2D8-2C3E-4E94-B370-0335F05A4452}" type="presOf" srcId="{A24FF7BD-6813-4800-8F15-CDCA77A1BB33}" destId="{D295AB7F-EF16-474B-8670-40AE907AE4A8}" srcOrd="0" destOrd="0" presId="urn:microsoft.com/office/officeart/2005/8/layout/process5"/>
    <dgm:cxn modelId="{0351236B-BF82-404E-B5CF-D68247DB62A3}" type="presOf" srcId="{289C5E61-ABD6-4945-8D3F-6D34F42FD795}" destId="{0FEF4CD6-4453-4A40-B2F3-2F6DBA7A50A9}" srcOrd="0" destOrd="0" presId="urn:microsoft.com/office/officeart/2005/8/layout/process5"/>
    <dgm:cxn modelId="{75C285CD-F0C4-46EB-93E1-0E0E30B8005B}" type="presOf" srcId="{C4B8BA84-C603-45C7-A801-8792BF05C9C0}" destId="{B7B15F14-AC9F-49F9-9ED7-156E93DC2C52}" srcOrd="0" destOrd="0" presId="urn:microsoft.com/office/officeart/2005/8/layout/process5"/>
    <dgm:cxn modelId="{44F1F33C-1895-4DA0-862C-1D28FD30B64D}" type="presOf" srcId="{C58374EB-0318-4E25-B21E-03B3BA133D52}" destId="{43F692ED-A9B2-4D5A-9F40-F777A6384F04}" srcOrd="1" destOrd="0" presId="urn:microsoft.com/office/officeart/2005/8/layout/process5"/>
    <dgm:cxn modelId="{AB372132-64CC-42CB-9C52-32306EF9655F}" srcId="{289C5E61-ABD6-4945-8D3F-6D34F42FD795}" destId="{88F84F3F-D435-4433-A4F4-E200ACB8E7E6}" srcOrd="0" destOrd="0" parTransId="{1753DBA6-6B8A-4C51-AB8D-F1F044873A0B}" sibTransId="{09A839F0-4A96-4FE6-BFF8-E377AFA0A5CE}"/>
    <dgm:cxn modelId="{20BD3BE1-8E1C-43A3-B244-7554FAAF005F}" type="presParOf" srcId="{0FEF4CD6-4453-4A40-B2F3-2F6DBA7A50A9}" destId="{F0E400DA-FC32-4C32-BF36-AE06D083149C}" srcOrd="0" destOrd="0" presId="urn:microsoft.com/office/officeart/2005/8/layout/process5"/>
    <dgm:cxn modelId="{D63BD508-747C-4629-BEF4-86B0F08CE31D}" type="presParOf" srcId="{0FEF4CD6-4453-4A40-B2F3-2F6DBA7A50A9}" destId="{238FB85B-4250-4D48-981C-EF11FB189039}" srcOrd="1" destOrd="0" presId="urn:microsoft.com/office/officeart/2005/8/layout/process5"/>
    <dgm:cxn modelId="{FBADCF83-2FEF-43BA-8F89-B30232E780F2}" type="presParOf" srcId="{238FB85B-4250-4D48-981C-EF11FB189039}" destId="{25CCE815-9C17-45D4-8E1A-61E645841C70}" srcOrd="0" destOrd="0" presId="urn:microsoft.com/office/officeart/2005/8/layout/process5"/>
    <dgm:cxn modelId="{91ADB786-D15A-45FD-BE88-4E784704B4D2}" type="presParOf" srcId="{0FEF4CD6-4453-4A40-B2F3-2F6DBA7A50A9}" destId="{B7B15F14-AC9F-49F9-9ED7-156E93DC2C52}" srcOrd="2" destOrd="0" presId="urn:microsoft.com/office/officeart/2005/8/layout/process5"/>
    <dgm:cxn modelId="{FAFAEED0-D2ED-4969-ACCE-0411A5ABD9DA}" type="presParOf" srcId="{0FEF4CD6-4453-4A40-B2F3-2F6DBA7A50A9}" destId="{D295AB7F-EF16-474B-8670-40AE907AE4A8}" srcOrd="3" destOrd="0" presId="urn:microsoft.com/office/officeart/2005/8/layout/process5"/>
    <dgm:cxn modelId="{4A39E812-5407-4C4B-BF16-9BD266E268C0}" type="presParOf" srcId="{D295AB7F-EF16-474B-8670-40AE907AE4A8}" destId="{5564C289-718E-464D-9942-118E8ADC42EB}" srcOrd="0" destOrd="0" presId="urn:microsoft.com/office/officeart/2005/8/layout/process5"/>
    <dgm:cxn modelId="{2D44B536-328B-4DC7-8AD8-9C57F0ACC4CB}" type="presParOf" srcId="{0FEF4CD6-4453-4A40-B2F3-2F6DBA7A50A9}" destId="{A64F8E99-BD22-4DF3-B658-1596ABA213AD}" srcOrd="4" destOrd="0" presId="urn:microsoft.com/office/officeart/2005/8/layout/process5"/>
    <dgm:cxn modelId="{4231702D-06EB-4F4D-94DD-0C47A26C2328}" type="presParOf" srcId="{0FEF4CD6-4453-4A40-B2F3-2F6DBA7A50A9}" destId="{ECC5428F-E738-4AE3-80DA-390D0E887C2A}" srcOrd="5" destOrd="0" presId="urn:microsoft.com/office/officeart/2005/8/layout/process5"/>
    <dgm:cxn modelId="{98245D19-4B93-4DE7-90D0-5FB84EA0EDBE}" type="presParOf" srcId="{ECC5428F-E738-4AE3-80DA-390D0E887C2A}" destId="{43F692ED-A9B2-4D5A-9F40-F777A6384F04}" srcOrd="0" destOrd="0" presId="urn:microsoft.com/office/officeart/2005/8/layout/process5"/>
    <dgm:cxn modelId="{48574BB1-CDE4-422F-9B82-9FA63FAB452E}" type="presParOf" srcId="{0FEF4CD6-4453-4A40-B2F3-2F6DBA7A50A9}" destId="{734EFC3F-FA85-44C0-910A-7E5EFA4F87DE}"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4B6518-E61F-4C60-9C9E-181204302EC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4CAE92E5-6930-4593-8105-2E58879FA007}">
      <dgm:prSet phldrT="[Text]" custT="1"/>
      <dgm:spPr/>
      <dgm:t>
        <a:bodyPr/>
        <a:lstStyle/>
        <a:p>
          <a:r>
            <a:rPr lang="es-ES" sz="1800" b="1" dirty="0" smtClean="0">
              <a:latin typeface="HelveticaNeueLT Std"/>
            </a:rPr>
            <a:t>GET</a:t>
          </a:r>
          <a:r>
            <a:rPr lang="es-ES" sz="1800" dirty="0" smtClean="0">
              <a:latin typeface="HelveticaNeueLT Std"/>
            </a:rPr>
            <a:t> hexacta.com/</a:t>
          </a:r>
          <a:r>
            <a:rPr lang="es-ES" sz="1800" dirty="0" err="1" smtClean="0">
              <a:latin typeface="HelveticaNeueLT Std"/>
            </a:rPr>
            <a:t>webapp</a:t>
          </a:r>
          <a:endParaRPr lang="es-ES" sz="1800" dirty="0" smtClean="0">
            <a:latin typeface="HelveticaNeueLT Std"/>
          </a:endParaRPr>
        </a:p>
      </dgm:t>
    </dgm:pt>
    <dgm:pt modelId="{B0BCA628-A9DF-42ED-999C-6C24A4A5ADB7}" type="parTrans" cxnId="{1B24C232-51E2-42C2-83E0-4CB94979A60C}">
      <dgm:prSet/>
      <dgm:spPr/>
      <dgm:t>
        <a:bodyPr/>
        <a:lstStyle/>
        <a:p>
          <a:endParaRPr lang="en-US"/>
        </a:p>
      </dgm:t>
    </dgm:pt>
    <dgm:pt modelId="{1F07CB63-3F1E-4365-BEE5-025FB492F209}" type="sibTrans" cxnId="{1B24C232-51E2-42C2-83E0-4CB94979A60C}">
      <dgm:prSet/>
      <dgm:spPr/>
      <dgm:t>
        <a:bodyPr/>
        <a:lstStyle/>
        <a:p>
          <a:endParaRPr lang="en-US"/>
        </a:p>
      </dgm:t>
    </dgm:pt>
    <dgm:pt modelId="{48B4B2E8-730A-4BCE-B32B-0D904C01F947}">
      <dgm:prSet phldrT="[Text]" custT="1"/>
      <dgm:spPr/>
      <dgm:t>
        <a:bodyPr/>
        <a:lstStyle/>
        <a:p>
          <a:r>
            <a:rPr lang="en-US" sz="2000" dirty="0" smtClean="0"/>
            <a:t>Se </a:t>
          </a:r>
          <a:r>
            <a:rPr lang="en-US" sz="2000" dirty="0" err="1" smtClean="0"/>
            <a:t>interpreta</a:t>
          </a:r>
          <a:r>
            <a:rPr lang="en-US" sz="2000" dirty="0" smtClean="0"/>
            <a:t> el </a:t>
          </a:r>
          <a:r>
            <a:rPr lang="en-US" sz="2000" b="1" dirty="0" smtClean="0"/>
            <a:t>request </a:t>
          </a:r>
          <a:r>
            <a:rPr lang="en-US" sz="2000" b="0" dirty="0" smtClean="0"/>
            <a:t>con un </a:t>
          </a:r>
          <a:r>
            <a:rPr lang="en-US" sz="2000" b="1" dirty="0" err="1" smtClean="0"/>
            <a:t>servlet</a:t>
          </a:r>
          <a:endParaRPr lang="en-US" sz="2000" dirty="0" smtClean="0"/>
        </a:p>
      </dgm:t>
    </dgm:pt>
    <dgm:pt modelId="{85035CBA-E1BA-49AB-98BC-D33BBDEFADE0}" type="parTrans" cxnId="{86444E1D-20DB-40C7-A5F1-E5DD6C125875}">
      <dgm:prSet/>
      <dgm:spPr/>
      <dgm:t>
        <a:bodyPr/>
        <a:lstStyle/>
        <a:p>
          <a:endParaRPr lang="en-US"/>
        </a:p>
      </dgm:t>
    </dgm:pt>
    <dgm:pt modelId="{0CF736FA-3CF3-416E-9D0E-60A882DFC351}" type="sibTrans" cxnId="{86444E1D-20DB-40C7-A5F1-E5DD6C125875}">
      <dgm:prSet/>
      <dgm:spPr/>
      <dgm:t>
        <a:bodyPr/>
        <a:lstStyle/>
        <a:p>
          <a:endParaRPr lang="en-US"/>
        </a:p>
      </dgm:t>
    </dgm:pt>
    <dgm:pt modelId="{B5765A46-6F4C-4CC4-8CE7-8231D60A8F6A}">
      <dgm:prSet phldrT="[Text]" custT="1"/>
      <dgm:spPr/>
      <dgm:t>
        <a:bodyPr/>
        <a:lstStyle/>
        <a:p>
          <a:r>
            <a:rPr lang="en-US" sz="1800" dirty="0" smtClean="0"/>
            <a:t>Se  </a:t>
          </a:r>
          <a:r>
            <a:rPr lang="en-US" sz="1800" dirty="0" err="1" smtClean="0"/>
            <a:t>buscan</a:t>
          </a:r>
          <a:r>
            <a:rPr lang="en-US" sz="1800" dirty="0" smtClean="0"/>
            <a:t> o </a:t>
          </a:r>
          <a:r>
            <a:rPr lang="en-US" sz="1800" dirty="0" err="1" smtClean="0"/>
            <a:t>guardan</a:t>
          </a:r>
          <a:r>
            <a:rPr lang="en-US" sz="1800" dirty="0" smtClean="0"/>
            <a:t> </a:t>
          </a:r>
          <a:r>
            <a:rPr lang="en-US" sz="1800" dirty="0" err="1" smtClean="0"/>
            <a:t>datos</a:t>
          </a:r>
          <a:endParaRPr lang="en-US" sz="1800" dirty="0"/>
        </a:p>
      </dgm:t>
    </dgm:pt>
    <dgm:pt modelId="{00F3DCC0-A192-4214-ADFB-B514FE4B50A2}" type="parTrans" cxnId="{28347813-5EFB-4E9B-BFEA-F180961A8270}">
      <dgm:prSet/>
      <dgm:spPr/>
      <dgm:t>
        <a:bodyPr/>
        <a:lstStyle/>
        <a:p>
          <a:endParaRPr lang="en-US"/>
        </a:p>
      </dgm:t>
    </dgm:pt>
    <dgm:pt modelId="{A9E9D4B3-5541-4CC5-97FB-E2E15D58013C}" type="sibTrans" cxnId="{28347813-5EFB-4E9B-BFEA-F180961A8270}">
      <dgm:prSet/>
      <dgm:spPr/>
      <dgm:t>
        <a:bodyPr/>
        <a:lstStyle/>
        <a:p>
          <a:endParaRPr lang="en-US"/>
        </a:p>
      </dgm:t>
    </dgm:pt>
    <dgm:pt modelId="{85CF8852-5401-4B1E-9D84-21D258D8A838}">
      <dgm:prSet phldrT="[Text]" custT="1"/>
      <dgm:spPr/>
      <dgm:t>
        <a:bodyPr/>
        <a:lstStyle/>
        <a:p>
          <a:r>
            <a:rPr lang="en-US" sz="1800" dirty="0" smtClean="0"/>
            <a:t>&lt;html&gt;</a:t>
          </a:r>
        </a:p>
        <a:p>
          <a:r>
            <a:rPr lang="en-US" sz="1800" dirty="0" smtClean="0"/>
            <a:t> </a:t>
          </a:r>
          <a:r>
            <a:rPr lang="en-US" sz="1800" dirty="0" err="1" smtClean="0"/>
            <a:t>Documento</a:t>
          </a:r>
          <a:r>
            <a:rPr lang="en-US" sz="1800" dirty="0" smtClean="0"/>
            <a:t> final</a:t>
          </a:r>
        </a:p>
        <a:p>
          <a:r>
            <a:rPr lang="en-US" sz="1800" dirty="0" smtClean="0"/>
            <a:t>&lt;/html&gt;</a:t>
          </a:r>
          <a:endParaRPr lang="en-US" sz="1800" dirty="0"/>
        </a:p>
      </dgm:t>
    </dgm:pt>
    <dgm:pt modelId="{21D347ED-48A4-496C-8542-BDCAAE029611}" type="parTrans" cxnId="{FA7CA832-A6D3-4121-9AC2-D5A7885D1486}">
      <dgm:prSet/>
      <dgm:spPr/>
      <dgm:t>
        <a:bodyPr/>
        <a:lstStyle/>
        <a:p>
          <a:endParaRPr lang="en-US"/>
        </a:p>
      </dgm:t>
    </dgm:pt>
    <dgm:pt modelId="{0553F0B0-0B6E-416A-8844-A33CA6E2714A}" type="sibTrans" cxnId="{FA7CA832-A6D3-4121-9AC2-D5A7885D1486}">
      <dgm:prSet/>
      <dgm:spPr/>
      <dgm:t>
        <a:bodyPr/>
        <a:lstStyle/>
        <a:p>
          <a:endParaRPr lang="en-US"/>
        </a:p>
      </dgm:t>
    </dgm:pt>
    <dgm:pt modelId="{737176DB-9308-4687-875D-9E4E1DD720E2}">
      <dgm:prSet custT="1"/>
      <dgm:spPr/>
      <dgm:t>
        <a:bodyPr/>
        <a:lstStyle/>
        <a:p>
          <a:r>
            <a:rPr lang="en-US" sz="1800" dirty="0" err="1" smtClean="0"/>
            <a:t>Utilizando</a:t>
          </a:r>
          <a:r>
            <a:rPr lang="en-US" sz="1800" dirty="0" smtClean="0"/>
            <a:t> </a:t>
          </a:r>
          <a:r>
            <a:rPr lang="en-US" sz="1800" b="1" dirty="0" err="1" smtClean="0"/>
            <a:t>jsp</a:t>
          </a:r>
          <a:r>
            <a:rPr lang="en-US" sz="1800" b="0" dirty="0" smtClean="0"/>
            <a:t> se genera </a:t>
          </a:r>
          <a:r>
            <a:rPr lang="en-US" sz="1800" b="1" dirty="0" smtClean="0"/>
            <a:t>html</a:t>
          </a:r>
          <a:r>
            <a:rPr lang="en-US" sz="1800" b="0" dirty="0" smtClean="0"/>
            <a:t> </a:t>
          </a:r>
          <a:r>
            <a:rPr lang="en-US" sz="1800" b="0" dirty="0" err="1" smtClean="0"/>
            <a:t>dinámicamente</a:t>
          </a:r>
          <a:endParaRPr lang="en-US" sz="1800" dirty="0"/>
        </a:p>
      </dgm:t>
    </dgm:pt>
    <dgm:pt modelId="{A57B40CF-7C6D-4431-AEEB-4E585C15DDA8}" type="parTrans" cxnId="{596959DC-767B-4CAF-B863-0815B31B95CC}">
      <dgm:prSet/>
      <dgm:spPr/>
      <dgm:t>
        <a:bodyPr/>
        <a:lstStyle/>
        <a:p>
          <a:endParaRPr lang="en-US"/>
        </a:p>
      </dgm:t>
    </dgm:pt>
    <dgm:pt modelId="{B44E2E91-9EF9-4BC7-9504-6A9A2259D16D}" type="sibTrans" cxnId="{596959DC-767B-4CAF-B863-0815B31B95CC}">
      <dgm:prSet/>
      <dgm:spPr/>
      <dgm:t>
        <a:bodyPr/>
        <a:lstStyle/>
        <a:p>
          <a:endParaRPr lang="en-US"/>
        </a:p>
      </dgm:t>
    </dgm:pt>
    <dgm:pt modelId="{9F32C74B-F4C6-4984-98AF-3A8E260BE4DA}" type="pres">
      <dgm:prSet presAssocID="{114B6518-E61F-4C60-9C9E-181204302ECE}" presName="diagram" presStyleCnt="0">
        <dgm:presLayoutVars>
          <dgm:dir/>
          <dgm:resizeHandles val="exact"/>
        </dgm:presLayoutVars>
      </dgm:prSet>
      <dgm:spPr/>
      <dgm:t>
        <a:bodyPr/>
        <a:lstStyle/>
        <a:p>
          <a:endParaRPr lang="en-US"/>
        </a:p>
      </dgm:t>
    </dgm:pt>
    <dgm:pt modelId="{E56BA5D4-2126-4882-AFF7-E6EA64AA5ADE}" type="pres">
      <dgm:prSet presAssocID="{4CAE92E5-6930-4593-8105-2E58879FA007}" presName="node" presStyleLbl="node1" presStyleIdx="0" presStyleCnt="5">
        <dgm:presLayoutVars>
          <dgm:bulletEnabled val="1"/>
        </dgm:presLayoutVars>
      </dgm:prSet>
      <dgm:spPr/>
      <dgm:t>
        <a:bodyPr/>
        <a:lstStyle/>
        <a:p>
          <a:endParaRPr lang="en-US"/>
        </a:p>
      </dgm:t>
    </dgm:pt>
    <dgm:pt modelId="{79D07F77-1C18-40DA-B232-02B0F0943F18}" type="pres">
      <dgm:prSet presAssocID="{1F07CB63-3F1E-4365-BEE5-025FB492F209}" presName="sibTrans" presStyleLbl="sibTrans2D1" presStyleIdx="0" presStyleCnt="4"/>
      <dgm:spPr/>
      <dgm:t>
        <a:bodyPr/>
        <a:lstStyle/>
        <a:p>
          <a:endParaRPr lang="en-US"/>
        </a:p>
      </dgm:t>
    </dgm:pt>
    <dgm:pt modelId="{A536C463-F578-4E4C-A594-8450F1170C74}" type="pres">
      <dgm:prSet presAssocID="{1F07CB63-3F1E-4365-BEE5-025FB492F209}" presName="connectorText" presStyleLbl="sibTrans2D1" presStyleIdx="0" presStyleCnt="4"/>
      <dgm:spPr/>
      <dgm:t>
        <a:bodyPr/>
        <a:lstStyle/>
        <a:p>
          <a:endParaRPr lang="en-US"/>
        </a:p>
      </dgm:t>
    </dgm:pt>
    <dgm:pt modelId="{CFB86BD9-CE32-4799-A308-BEC151133302}" type="pres">
      <dgm:prSet presAssocID="{48B4B2E8-730A-4BCE-B32B-0D904C01F947}" presName="node" presStyleLbl="node1" presStyleIdx="1" presStyleCnt="5">
        <dgm:presLayoutVars>
          <dgm:bulletEnabled val="1"/>
        </dgm:presLayoutVars>
      </dgm:prSet>
      <dgm:spPr/>
      <dgm:t>
        <a:bodyPr/>
        <a:lstStyle/>
        <a:p>
          <a:endParaRPr lang="en-US"/>
        </a:p>
      </dgm:t>
    </dgm:pt>
    <dgm:pt modelId="{1A6010DD-3E44-4B2C-8496-E29D7FCF8367}" type="pres">
      <dgm:prSet presAssocID="{0CF736FA-3CF3-416E-9D0E-60A882DFC351}" presName="sibTrans" presStyleLbl="sibTrans2D1" presStyleIdx="1" presStyleCnt="4"/>
      <dgm:spPr/>
      <dgm:t>
        <a:bodyPr/>
        <a:lstStyle/>
        <a:p>
          <a:endParaRPr lang="en-US"/>
        </a:p>
      </dgm:t>
    </dgm:pt>
    <dgm:pt modelId="{CF9E2116-2E01-428B-986E-BEDAFA934D30}" type="pres">
      <dgm:prSet presAssocID="{0CF736FA-3CF3-416E-9D0E-60A882DFC351}" presName="connectorText" presStyleLbl="sibTrans2D1" presStyleIdx="1" presStyleCnt="4"/>
      <dgm:spPr/>
      <dgm:t>
        <a:bodyPr/>
        <a:lstStyle/>
        <a:p>
          <a:endParaRPr lang="en-US"/>
        </a:p>
      </dgm:t>
    </dgm:pt>
    <dgm:pt modelId="{BBD5C097-FEBF-4B0C-B170-DBBD769FC83E}" type="pres">
      <dgm:prSet presAssocID="{B5765A46-6F4C-4CC4-8CE7-8231D60A8F6A}" presName="node" presStyleLbl="node1" presStyleIdx="2" presStyleCnt="5">
        <dgm:presLayoutVars>
          <dgm:bulletEnabled val="1"/>
        </dgm:presLayoutVars>
      </dgm:prSet>
      <dgm:spPr/>
      <dgm:t>
        <a:bodyPr/>
        <a:lstStyle/>
        <a:p>
          <a:endParaRPr lang="en-US"/>
        </a:p>
      </dgm:t>
    </dgm:pt>
    <dgm:pt modelId="{EE650167-1BF1-4100-BF84-80C71AE9ED9D}" type="pres">
      <dgm:prSet presAssocID="{A9E9D4B3-5541-4CC5-97FB-E2E15D58013C}" presName="sibTrans" presStyleLbl="sibTrans2D1" presStyleIdx="2" presStyleCnt="4"/>
      <dgm:spPr/>
      <dgm:t>
        <a:bodyPr/>
        <a:lstStyle/>
        <a:p>
          <a:endParaRPr lang="en-US"/>
        </a:p>
      </dgm:t>
    </dgm:pt>
    <dgm:pt modelId="{0DB38D2E-FA54-4D4D-BC42-3CDB0DB66F6D}" type="pres">
      <dgm:prSet presAssocID="{A9E9D4B3-5541-4CC5-97FB-E2E15D58013C}" presName="connectorText" presStyleLbl="sibTrans2D1" presStyleIdx="2" presStyleCnt="4"/>
      <dgm:spPr/>
      <dgm:t>
        <a:bodyPr/>
        <a:lstStyle/>
        <a:p>
          <a:endParaRPr lang="en-US"/>
        </a:p>
      </dgm:t>
    </dgm:pt>
    <dgm:pt modelId="{F39E9C12-105A-4EC7-8BFC-AE7AA310E413}" type="pres">
      <dgm:prSet presAssocID="{737176DB-9308-4687-875D-9E4E1DD720E2}" presName="node" presStyleLbl="node1" presStyleIdx="3" presStyleCnt="5">
        <dgm:presLayoutVars>
          <dgm:bulletEnabled val="1"/>
        </dgm:presLayoutVars>
      </dgm:prSet>
      <dgm:spPr/>
      <dgm:t>
        <a:bodyPr/>
        <a:lstStyle/>
        <a:p>
          <a:endParaRPr lang="en-US"/>
        </a:p>
      </dgm:t>
    </dgm:pt>
    <dgm:pt modelId="{5DD269AB-FAF6-47A2-BD87-9BBA902DC79F}" type="pres">
      <dgm:prSet presAssocID="{B44E2E91-9EF9-4BC7-9504-6A9A2259D16D}" presName="sibTrans" presStyleLbl="sibTrans2D1" presStyleIdx="3" presStyleCnt="4"/>
      <dgm:spPr/>
      <dgm:t>
        <a:bodyPr/>
        <a:lstStyle/>
        <a:p>
          <a:endParaRPr lang="en-US"/>
        </a:p>
      </dgm:t>
    </dgm:pt>
    <dgm:pt modelId="{D7A0C76E-E02A-47D1-AD11-B73113CFC8AF}" type="pres">
      <dgm:prSet presAssocID="{B44E2E91-9EF9-4BC7-9504-6A9A2259D16D}" presName="connectorText" presStyleLbl="sibTrans2D1" presStyleIdx="3" presStyleCnt="4"/>
      <dgm:spPr/>
      <dgm:t>
        <a:bodyPr/>
        <a:lstStyle/>
        <a:p>
          <a:endParaRPr lang="en-US"/>
        </a:p>
      </dgm:t>
    </dgm:pt>
    <dgm:pt modelId="{046B5601-DAFA-49AB-AF56-3FC950E8D1C4}" type="pres">
      <dgm:prSet presAssocID="{85CF8852-5401-4B1E-9D84-21D258D8A838}" presName="node" presStyleLbl="node1" presStyleIdx="4" presStyleCnt="5">
        <dgm:presLayoutVars>
          <dgm:bulletEnabled val="1"/>
        </dgm:presLayoutVars>
      </dgm:prSet>
      <dgm:spPr/>
      <dgm:t>
        <a:bodyPr/>
        <a:lstStyle/>
        <a:p>
          <a:endParaRPr lang="en-US"/>
        </a:p>
      </dgm:t>
    </dgm:pt>
  </dgm:ptLst>
  <dgm:cxnLst>
    <dgm:cxn modelId="{83E16AE7-C311-4F0D-ADCC-0DE1D00743A1}" type="presOf" srcId="{B5765A46-6F4C-4CC4-8CE7-8231D60A8F6A}" destId="{BBD5C097-FEBF-4B0C-B170-DBBD769FC83E}" srcOrd="0" destOrd="0" presId="urn:microsoft.com/office/officeart/2005/8/layout/process5"/>
    <dgm:cxn modelId="{84356717-2FD9-4D75-98CD-AB1B5BA08A89}" type="presOf" srcId="{1F07CB63-3F1E-4365-BEE5-025FB492F209}" destId="{79D07F77-1C18-40DA-B232-02B0F0943F18}" srcOrd="0" destOrd="0" presId="urn:microsoft.com/office/officeart/2005/8/layout/process5"/>
    <dgm:cxn modelId="{58626F44-EBCF-4F90-A4B0-00FC913529F4}" type="presOf" srcId="{114B6518-E61F-4C60-9C9E-181204302ECE}" destId="{9F32C74B-F4C6-4984-98AF-3A8E260BE4DA}" srcOrd="0" destOrd="0" presId="urn:microsoft.com/office/officeart/2005/8/layout/process5"/>
    <dgm:cxn modelId="{596959DC-767B-4CAF-B863-0815B31B95CC}" srcId="{114B6518-E61F-4C60-9C9E-181204302ECE}" destId="{737176DB-9308-4687-875D-9E4E1DD720E2}" srcOrd="3" destOrd="0" parTransId="{A57B40CF-7C6D-4431-AEEB-4E585C15DDA8}" sibTransId="{B44E2E91-9EF9-4BC7-9504-6A9A2259D16D}"/>
    <dgm:cxn modelId="{6BB855D6-A19C-4203-8E6E-2E17CC540E7D}" type="presOf" srcId="{85CF8852-5401-4B1E-9D84-21D258D8A838}" destId="{046B5601-DAFA-49AB-AF56-3FC950E8D1C4}" srcOrd="0" destOrd="0" presId="urn:microsoft.com/office/officeart/2005/8/layout/process5"/>
    <dgm:cxn modelId="{28347813-5EFB-4E9B-BFEA-F180961A8270}" srcId="{114B6518-E61F-4C60-9C9E-181204302ECE}" destId="{B5765A46-6F4C-4CC4-8CE7-8231D60A8F6A}" srcOrd="2" destOrd="0" parTransId="{00F3DCC0-A192-4214-ADFB-B514FE4B50A2}" sibTransId="{A9E9D4B3-5541-4CC5-97FB-E2E15D58013C}"/>
    <dgm:cxn modelId="{D4E56E18-CD8B-4836-AAA2-D90A4D9456B8}" type="presOf" srcId="{0CF736FA-3CF3-416E-9D0E-60A882DFC351}" destId="{CF9E2116-2E01-428B-986E-BEDAFA934D30}" srcOrd="1" destOrd="0" presId="urn:microsoft.com/office/officeart/2005/8/layout/process5"/>
    <dgm:cxn modelId="{E6A341D7-95F6-4AC6-87C5-2FD78FF4F36B}" type="presOf" srcId="{A9E9D4B3-5541-4CC5-97FB-E2E15D58013C}" destId="{EE650167-1BF1-4100-BF84-80C71AE9ED9D}" srcOrd="0" destOrd="0" presId="urn:microsoft.com/office/officeart/2005/8/layout/process5"/>
    <dgm:cxn modelId="{FA7CA832-A6D3-4121-9AC2-D5A7885D1486}" srcId="{114B6518-E61F-4C60-9C9E-181204302ECE}" destId="{85CF8852-5401-4B1E-9D84-21D258D8A838}" srcOrd="4" destOrd="0" parTransId="{21D347ED-48A4-496C-8542-BDCAAE029611}" sibTransId="{0553F0B0-0B6E-416A-8844-A33CA6E2714A}"/>
    <dgm:cxn modelId="{C8A7ED04-5727-48B5-8600-97363C2B060B}" type="presOf" srcId="{4CAE92E5-6930-4593-8105-2E58879FA007}" destId="{E56BA5D4-2126-4882-AFF7-E6EA64AA5ADE}" srcOrd="0" destOrd="0" presId="urn:microsoft.com/office/officeart/2005/8/layout/process5"/>
    <dgm:cxn modelId="{190EE465-7B57-45E0-AED3-DE51442297D1}" type="presOf" srcId="{737176DB-9308-4687-875D-9E4E1DD720E2}" destId="{F39E9C12-105A-4EC7-8BFC-AE7AA310E413}" srcOrd="0" destOrd="0" presId="urn:microsoft.com/office/officeart/2005/8/layout/process5"/>
    <dgm:cxn modelId="{86444E1D-20DB-40C7-A5F1-E5DD6C125875}" srcId="{114B6518-E61F-4C60-9C9E-181204302ECE}" destId="{48B4B2E8-730A-4BCE-B32B-0D904C01F947}" srcOrd="1" destOrd="0" parTransId="{85035CBA-E1BA-49AB-98BC-D33BBDEFADE0}" sibTransId="{0CF736FA-3CF3-416E-9D0E-60A882DFC351}"/>
    <dgm:cxn modelId="{1B24C232-51E2-42C2-83E0-4CB94979A60C}" srcId="{114B6518-E61F-4C60-9C9E-181204302ECE}" destId="{4CAE92E5-6930-4593-8105-2E58879FA007}" srcOrd="0" destOrd="0" parTransId="{B0BCA628-A9DF-42ED-999C-6C24A4A5ADB7}" sibTransId="{1F07CB63-3F1E-4365-BEE5-025FB492F209}"/>
    <dgm:cxn modelId="{90BCC52E-A4E7-431D-BBEC-A15E1A62DD9F}" type="presOf" srcId="{0CF736FA-3CF3-416E-9D0E-60A882DFC351}" destId="{1A6010DD-3E44-4B2C-8496-E29D7FCF8367}" srcOrd="0" destOrd="0" presId="urn:microsoft.com/office/officeart/2005/8/layout/process5"/>
    <dgm:cxn modelId="{D0371E70-3F6E-4429-9F26-913F7D1947BE}" type="presOf" srcId="{1F07CB63-3F1E-4365-BEE5-025FB492F209}" destId="{A536C463-F578-4E4C-A594-8450F1170C74}" srcOrd="1" destOrd="0" presId="urn:microsoft.com/office/officeart/2005/8/layout/process5"/>
    <dgm:cxn modelId="{AA30A596-2FED-46B3-930F-268B551204F7}" type="presOf" srcId="{48B4B2E8-730A-4BCE-B32B-0D904C01F947}" destId="{CFB86BD9-CE32-4799-A308-BEC151133302}" srcOrd="0" destOrd="0" presId="urn:microsoft.com/office/officeart/2005/8/layout/process5"/>
    <dgm:cxn modelId="{73EBC8EE-D312-4B00-9C22-E8716F9D6ED0}" type="presOf" srcId="{A9E9D4B3-5541-4CC5-97FB-E2E15D58013C}" destId="{0DB38D2E-FA54-4D4D-BC42-3CDB0DB66F6D}" srcOrd="1" destOrd="0" presId="urn:microsoft.com/office/officeart/2005/8/layout/process5"/>
    <dgm:cxn modelId="{D2E33C40-673B-4877-9CAC-636E69A4A174}" type="presOf" srcId="{B44E2E91-9EF9-4BC7-9504-6A9A2259D16D}" destId="{D7A0C76E-E02A-47D1-AD11-B73113CFC8AF}" srcOrd="1" destOrd="0" presId="urn:microsoft.com/office/officeart/2005/8/layout/process5"/>
    <dgm:cxn modelId="{DC919C70-A44C-4A4D-88F8-1733C8C9F3C9}" type="presOf" srcId="{B44E2E91-9EF9-4BC7-9504-6A9A2259D16D}" destId="{5DD269AB-FAF6-47A2-BD87-9BBA902DC79F}" srcOrd="0" destOrd="0" presId="urn:microsoft.com/office/officeart/2005/8/layout/process5"/>
    <dgm:cxn modelId="{D8DC9832-03FD-4C2C-8AAE-5A3ECC124500}" type="presParOf" srcId="{9F32C74B-F4C6-4984-98AF-3A8E260BE4DA}" destId="{E56BA5D4-2126-4882-AFF7-E6EA64AA5ADE}" srcOrd="0" destOrd="0" presId="urn:microsoft.com/office/officeart/2005/8/layout/process5"/>
    <dgm:cxn modelId="{2534A1A6-F9DA-4FD3-B7DC-36E6312CB82A}" type="presParOf" srcId="{9F32C74B-F4C6-4984-98AF-3A8E260BE4DA}" destId="{79D07F77-1C18-40DA-B232-02B0F0943F18}" srcOrd="1" destOrd="0" presId="urn:microsoft.com/office/officeart/2005/8/layout/process5"/>
    <dgm:cxn modelId="{B99F8676-45B3-4E2C-948D-510EAB6C42F7}" type="presParOf" srcId="{79D07F77-1C18-40DA-B232-02B0F0943F18}" destId="{A536C463-F578-4E4C-A594-8450F1170C74}" srcOrd="0" destOrd="0" presId="urn:microsoft.com/office/officeart/2005/8/layout/process5"/>
    <dgm:cxn modelId="{2F317875-76D8-4D1C-81B5-73D829D34F3D}" type="presParOf" srcId="{9F32C74B-F4C6-4984-98AF-3A8E260BE4DA}" destId="{CFB86BD9-CE32-4799-A308-BEC151133302}" srcOrd="2" destOrd="0" presId="urn:microsoft.com/office/officeart/2005/8/layout/process5"/>
    <dgm:cxn modelId="{DAD87184-0728-4D46-9E2A-CC5D746BB7F5}" type="presParOf" srcId="{9F32C74B-F4C6-4984-98AF-3A8E260BE4DA}" destId="{1A6010DD-3E44-4B2C-8496-E29D7FCF8367}" srcOrd="3" destOrd="0" presId="urn:microsoft.com/office/officeart/2005/8/layout/process5"/>
    <dgm:cxn modelId="{D75783B8-FE5A-45C8-A6F3-C7C930E78014}" type="presParOf" srcId="{1A6010DD-3E44-4B2C-8496-E29D7FCF8367}" destId="{CF9E2116-2E01-428B-986E-BEDAFA934D30}" srcOrd="0" destOrd="0" presId="urn:microsoft.com/office/officeart/2005/8/layout/process5"/>
    <dgm:cxn modelId="{60FCB9E2-A9D3-4A4A-8F49-5A97C254FF17}" type="presParOf" srcId="{9F32C74B-F4C6-4984-98AF-3A8E260BE4DA}" destId="{BBD5C097-FEBF-4B0C-B170-DBBD769FC83E}" srcOrd="4" destOrd="0" presId="urn:microsoft.com/office/officeart/2005/8/layout/process5"/>
    <dgm:cxn modelId="{F85CD14B-B611-43B7-B542-30B9B0401057}" type="presParOf" srcId="{9F32C74B-F4C6-4984-98AF-3A8E260BE4DA}" destId="{EE650167-1BF1-4100-BF84-80C71AE9ED9D}" srcOrd="5" destOrd="0" presId="urn:microsoft.com/office/officeart/2005/8/layout/process5"/>
    <dgm:cxn modelId="{89EC60C7-EA3C-4058-AC64-3E33C33A31DD}" type="presParOf" srcId="{EE650167-1BF1-4100-BF84-80C71AE9ED9D}" destId="{0DB38D2E-FA54-4D4D-BC42-3CDB0DB66F6D}" srcOrd="0" destOrd="0" presId="urn:microsoft.com/office/officeart/2005/8/layout/process5"/>
    <dgm:cxn modelId="{0021B1F1-7420-409F-BCD3-7AE48F1B0832}" type="presParOf" srcId="{9F32C74B-F4C6-4984-98AF-3A8E260BE4DA}" destId="{F39E9C12-105A-4EC7-8BFC-AE7AA310E413}" srcOrd="6" destOrd="0" presId="urn:microsoft.com/office/officeart/2005/8/layout/process5"/>
    <dgm:cxn modelId="{F07BCAC1-F549-4700-8E04-D53C24007909}" type="presParOf" srcId="{9F32C74B-F4C6-4984-98AF-3A8E260BE4DA}" destId="{5DD269AB-FAF6-47A2-BD87-9BBA902DC79F}" srcOrd="7" destOrd="0" presId="urn:microsoft.com/office/officeart/2005/8/layout/process5"/>
    <dgm:cxn modelId="{B734C24B-91E6-4860-9D2F-BF26663A5820}" type="presParOf" srcId="{5DD269AB-FAF6-47A2-BD87-9BBA902DC79F}" destId="{D7A0C76E-E02A-47D1-AD11-B73113CFC8AF}" srcOrd="0" destOrd="0" presId="urn:microsoft.com/office/officeart/2005/8/layout/process5"/>
    <dgm:cxn modelId="{C17A1051-F137-4128-9709-06B9F85E45E1}" type="presParOf" srcId="{9F32C74B-F4C6-4984-98AF-3A8E260BE4DA}" destId="{046B5601-DAFA-49AB-AF56-3FC950E8D1C4}"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400DA-FC32-4C32-BF36-AE06D083149C}">
      <dsp:nvSpPr>
        <dsp:cNvPr id="0" name=""/>
        <dsp:cNvSpPr/>
      </dsp:nvSpPr>
      <dsp:spPr>
        <a:xfrm>
          <a:off x="1872763" y="1036940"/>
          <a:ext cx="2011998" cy="9080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b="1" kern="1200" dirty="0" smtClean="0">
              <a:latin typeface="HelveticaNeueLT Std"/>
            </a:rPr>
            <a:t>GET</a:t>
          </a:r>
          <a:r>
            <a:rPr lang="es-ES" sz="1800" kern="1200" dirty="0" smtClean="0">
              <a:latin typeface="HelveticaNeueLT Std"/>
            </a:rPr>
            <a:t> hexacta.com/</a:t>
          </a:r>
          <a:r>
            <a:rPr lang="es-ES" sz="1800" kern="1200" dirty="0" err="1" smtClean="0">
              <a:latin typeface="HelveticaNeueLT Std"/>
            </a:rPr>
            <a:t>webapp</a:t>
          </a:r>
          <a:endParaRPr lang="en-US" sz="1800" kern="1200" dirty="0"/>
        </a:p>
      </dsp:txBody>
      <dsp:txXfrm>
        <a:off x="1899359" y="1063536"/>
        <a:ext cx="1958806" cy="854849"/>
      </dsp:txXfrm>
    </dsp:sp>
    <dsp:sp modelId="{238FB85B-4250-4D48-981C-EF11FB189039}">
      <dsp:nvSpPr>
        <dsp:cNvPr id="0" name=""/>
        <dsp:cNvSpPr/>
      </dsp:nvSpPr>
      <dsp:spPr>
        <a:xfrm>
          <a:off x="4050884" y="1384929"/>
          <a:ext cx="1445096" cy="366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4050884" y="1458199"/>
        <a:ext cx="1335191" cy="219811"/>
      </dsp:txXfrm>
    </dsp:sp>
    <dsp:sp modelId="{B7B15F14-AC9F-49F9-9ED7-156E93DC2C52}">
      <dsp:nvSpPr>
        <dsp:cNvPr id="0" name=""/>
        <dsp:cNvSpPr/>
      </dsp:nvSpPr>
      <dsp:spPr>
        <a:xfrm>
          <a:off x="5589344" y="582112"/>
          <a:ext cx="1841461" cy="47278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t>Web Server</a:t>
          </a:r>
          <a:endParaRPr lang="en-US" sz="2000" b="1" kern="1200" dirty="0"/>
        </a:p>
      </dsp:txBody>
      <dsp:txXfrm>
        <a:off x="5643279" y="636047"/>
        <a:ext cx="1733591" cy="4620014"/>
      </dsp:txXfrm>
    </dsp:sp>
    <dsp:sp modelId="{D295AB7F-EF16-474B-8670-40AE907AE4A8}">
      <dsp:nvSpPr>
        <dsp:cNvPr id="0" name=""/>
        <dsp:cNvSpPr/>
      </dsp:nvSpPr>
      <dsp:spPr>
        <a:xfrm rot="10828733">
          <a:off x="3938333" y="2720669"/>
          <a:ext cx="1555142" cy="366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4048236" y="2794398"/>
        <a:ext cx="1445237" cy="219811"/>
      </dsp:txXfrm>
    </dsp:sp>
    <dsp:sp modelId="{A64F8E99-BD22-4DF3-B658-1596ABA213AD}">
      <dsp:nvSpPr>
        <dsp:cNvPr id="0" name=""/>
        <dsp:cNvSpPr/>
      </dsp:nvSpPr>
      <dsp:spPr>
        <a:xfrm>
          <a:off x="1924612" y="4166644"/>
          <a:ext cx="2011998" cy="9080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Javascript</a:t>
          </a:r>
          <a:endParaRPr lang="en-US" sz="1800" kern="1200" dirty="0" smtClean="0"/>
        </a:p>
        <a:p>
          <a:pPr lvl="0" algn="ctr" defTabSz="800100">
            <a:lnSpc>
              <a:spcPct val="90000"/>
            </a:lnSpc>
            <a:spcBef>
              <a:spcPct val="0"/>
            </a:spcBef>
            <a:spcAft>
              <a:spcPct val="35000"/>
            </a:spcAft>
          </a:pPr>
          <a:r>
            <a:rPr lang="en-US" sz="1800" kern="1200" dirty="0" smtClean="0"/>
            <a:t>CSS</a:t>
          </a:r>
          <a:endParaRPr lang="en-US" sz="1800" kern="1200" dirty="0"/>
        </a:p>
      </dsp:txBody>
      <dsp:txXfrm>
        <a:off x="1951208" y="4193240"/>
        <a:ext cx="1958806" cy="854849"/>
      </dsp:txXfrm>
    </dsp:sp>
    <dsp:sp modelId="{ECC5428F-E738-4AE3-80DA-390D0E887C2A}">
      <dsp:nvSpPr>
        <dsp:cNvPr id="0" name=""/>
        <dsp:cNvSpPr/>
      </dsp:nvSpPr>
      <dsp:spPr>
        <a:xfrm rot="5374377">
          <a:off x="2661935" y="3530178"/>
          <a:ext cx="541007" cy="3663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p>
      </dsp:txBody>
      <dsp:txXfrm rot="5400000">
        <a:off x="2822123" y="3442852"/>
        <a:ext cx="219811" cy="431102"/>
      </dsp:txXfrm>
    </dsp:sp>
    <dsp:sp modelId="{734EFC3F-FA85-44C0-910A-7E5EFA4F87DE}">
      <dsp:nvSpPr>
        <dsp:cNvPr id="0" name=""/>
        <dsp:cNvSpPr/>
      </dsp:nvSpPr>
      <dsp:spPr>
        <a:xfrm>
          <a:off x="1859920" y="2445485"/>
          <a:ext cx="2011998" cy="9080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&lt;html&gt;</a:t>
          </a:r>
        </a:p>
        <a:p>
          <a:pPr lvl="0" algn="ctr" defTabSz="800100">
            <a:lnSpc>
              <a:spcPct val="90000"/>
            </a:lnSpc>
            <a:spcBef>
              <a:spcPct val="0"/>
            </a:spcBef>
            <a:spcAft>
              <a:spcPct val="35000"/>
            </a:spcAft>
          </a:pPr>
          <a:r>
            <a:rPr lang="en-US" sz="1800" kern="1200" dirty="0" err="1" smtClean="0"/>
            <a:t>Documento</a:t>
          </a:r>
          <a:r>
            <a:rPr lang="en-US" sz="1800" kern="1200" dirty="0" smtClean="0"/>
            <a:t> final</a:t>
          </a:r>
        </a:p>
        <a:p>
          <a:pPr lvl="0" algn="ctr" defTabSz="800100">
            <a:lnSpc>
              <a:spcPct val="90000"/>
            </a:lnSpc>
            <a:spcBef>
              <a:spcPct val="0"/>
            </a:spcBef>
            <a:spcAft>
              <a:spcPct val="35000"/>
            </a:spcAft>
          </a:pPr>
          <a:r>
            <a:rPr lang="en-US" sz="1800" kern="1200" dirty="0" smtClean="0"/>
            <a:t>&lt;/html&gt;</a:t>
          </a:r>
          <a:endParaRPr lang="en-US" sz="1800" kern="1200" dirty="0"/>
        </a:p>
      </dsp:txBody>
      <dsp:txXfrm>
        <a:off x="1886516" y="2472081"/>
        <a:ext cx="1958806" cy="8548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BA5D4-2126-4882-AFF7-E6EA64AA5ADE}">
      <dsp:nvSpPr>
        <dsp:cNvPr id="0" name=""/>
        <dsp:cNvSpPr/>
      </dsp:nvSpPr>
      <dsp:spPr>
        <a:xfrm>
          <a:off x="7283" y="723086"/>
          <a:ext cx="2176905" cy="1306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b="1" kern="1200" dirty="0" smtClean="0">
              <a:latin typeface="HelveticaNeueLT Std"/>
            </a:rPr>
            <a:t>GET</a:t>
          </a:r>
          <a:r>
            <a:rPr lang="es-ES" sz="1800" kern="1200" dirty="0" smtClean="0">
              <a:latin typeface="HelveticaNeueLT Std"/>
            </a:rPr>
            <a:t> hexacta.com/</a:t>
          </a:r>
          <a:r>
            <a:rPr lang="es-ES" sz="1800" kern="1200" dirty="0" err="1" smtClean="0">
              <a:latin typeface="HelveticaNeueLT Std"/>
            </a:rPr>
            <a:t>webapp</a:t>
          </a:r>
          <a:endParaRPr lang="es-ES" sz="1800" kern="1200" dirty="0" smtClean="0">
            <a:latin typeface="HelveticaNeueLT Std"/>
          </a:endParaRPr>
        </a:p>
      </dsp:txBody>
      <dsp:txXfrm>
        <a:off x="45539" y="761342"/>
        <a:ext cx="2100393" cy="1229631"/>
      </dsp:txXfrm>
    </dsp:sp>
    <dsp:sp modelId="{79D07F77-1C18-40DA-B232-02B0F0943F18}">
      <dsp:nvSpPr>
        <dsp:cNvPr id="0" name=""/>
        <dsp:cNvSpPr/>
      </dsp:nvSpPr>
      <dsp:spPr>
        <a:xfrm>
          <a:off x="2375756" y="1106221"/>
          <a:ext cx="461503" cy="5398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2375756" y="1214195"/>
        <a:ext cx="323052" cy="323924"/>
      </dsp:txXfrm>
    </dsp:sp>
    <dsp:sp modelId="{CFB86BD9-CE32-4799-A308-BEC151133302}">
      <dsp:nvSpPr>
        <dsp:cNvPr id="0" name=""/>
        <dsp:cNvSpPr/>
      </dsp:nvSpPr>
      <dsp:spPr>
        <a:xfrm>
          <a:off x="3054951" y="723086"/>
          <a:ext cx="2176905" cy="1306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Se </a:t>
          </a:r>
          <a:r>
            <a:rPr lang="en-US" sz="2000" kern="1200" dirty="0" err="1" smtClean="0"/>
            <a:t>interpreta</a:t>
          </a:r>
          <a:r>
            <a:rPr lang="en-US" sz="2000" kern="1200" dirty="0" smtClean="0"/>
            <a:t> el </a:t>
          </a:r>
          <a:r>
            <a:rPr lang="en-US" sz="2000" b="1" kern="1200" dirty="0" smtClean="0"/>
            <a:t>request </a:t>
          </a:r>
          <a:r>
            <a:rPr lang="en-US" sz="2000" b="0" kern="1200" dirty="0" smtClean="0"/>
            <a:t>con un </a:t>
          </a:r>
          <a:r>
            <a:rPr lang="en-US" sz="2000" b="1" kern="1200" dirty="0" err="1" smtClean="0"/>
            <a:t>servlet</a:t>
          </a:r>
          <a:endParaRPr lang="en-US" sz="2000" kern="1200" dirty="0" smtClean="0"/>
        </a:p>
      </dsp:txBody>
      <dsp:txXfrm>
        <a:off x="3093207" y="761342"/>
        <a:ext cx="2100393" cy="1229631"/>
      </dsp:txXfrm>
    </dsp:sp>
    <dsp:sp modelId="{1A6010DD-3E44-4B2C-8496-E29D7FCF8367}">
      <dsp:nvSpPr>
        <dsp:cNvPr id="0" name=""/>
        <dsp:cNvSpPr/>
      </dsp:nvSpPr>
      <dsp:spPr>
        <a:xfrm>
          <a:off x="5423424" y="1106221"/>
          <a:ext cx="461503" cy="5398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a:off x="5423424" y="1214195"/>
        <a:ext cx="323052" cy="323924"/>
      </dsp:txXfrm>
    </dsp:sp>
    <dsp:sp modelId="{BBD5C097-FEBF-4B0C-B170-DBBD769FC83E}">
      <dsp:nvSpPr>
        <dsp:cNvPr id="0" name=""/>
        <dsp:cNvSpPr/>
      </dsp:nvSpPr>
      <dsp:spPr>
        <a:xfrm>
          <a:off x="6102619" y="723086"/>
          <a:ext cx="2176905" cy="1306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Se  </a:t>
          </a:r>
          <a:r>
            <a:rPr lang="en-US" sz="1800" kern="1200" dirty="0" err="1" smtClean="0"/>
            <a:t>buscan</a:t>
          </a:r>
          <a:r>
            <a:rPr lang="en-US" sz="1800" kern="1200" dirty="0" smtClean="0"/>
            <a:t> o </a:t>
          </a:r>
          <a:r>
            <a:rPr lang="en-US" sz="1800" kern="1200" dirty="0" err="1" smtClean="0"/>
            <a:t>guardan</a:t>
          </a:r>
          <a:r>
            <a:rPr lang="en-US" sz="1800" kern="1200" dirty="0" smtClean="0"/>
            <a:t> </a:t>
          </a:r>
          <a:r>
            <a:rPr lang="en-US" sz="1800" kern="1200" dirty="0" err="1" smtClean="0"/>
            <a:t>datos</a:t>
          </a:r>
          <a:endParaRPr lang="en-US" sz="1800" kern="1200" dirty="0"/>
        </a:p>
      </dsp:txBody>
      <dsp:txXfrm>
        <a:off x="6140875" y="761342"/>
        <a:ext cx="2100393" cy="1229631"/>
      </dsp:txXfrm>
    </dsp:sp>
    <dsp:sp modelId="{EE650167-1BF1-4100-BF84-80C71AE9ED9D}">
      <dsp:nvSpPr>
        <dsp:cNvPr id="0" name=""/>
        <dsp:cNvSpPr/>
      </dsp:nvSpPr>
      <dsp:spPr>
        <a:xfrm rot="5400000">
          <a:off x="6960319" y="2181613"/>
          <a:ext cx="461503" cy="5398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5400000">
        <a:off x="7029109" y="2220798"/>
        <a:ext cx="323924" cy="323052"/>
      </dsp:txXfrm>
    </dsp:sp>
    <dsp:sp modelId="{F39E9C12-105A-4EC7-8BFC-AE7AA310E413}">
      <dsp:nvSpPr>
        <dsp:cNvPr id="0" name=""/>
        <dsp:cNvSpPr/>
      </dsp:nvSpPr>
      <dsp:spPr>
        <a:xfrm>
          <a:off x="6102619" y="2899992"/>
          <a:ext cx="2176905" cy="1306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err="1" smtClean="0"/>
            <a:t>Utilizando</a:t>
          </a:r>
          <a:r>
            <a:rPr lang="en-US" sz="1800" kern="1200" dirty="0" smtClean="0"/>
            <a:t> </a:t>
          </a:r>
          <a:r>
            <a:rPr lang="en-US" sz="1800" b="1" kern="1200" dirty="0" err="1" smtClean="0"/>
            <a:t>jsp</a:t>
          </a:r>
          <a:r>
            <a:rPr lang="en-US" sz="1800" b="0" kern="1200" dirty="0" smtClean="0"/>
            <a:t> se genera </a:t>
          </a:r>
          <a:r>
            <a:rPr lang="en-US" sz="1800" b="1" kern="1200" dirty="0" smtClean="0"/>
            <a:t>html</a:t>
          </a:r>
          <a:r>
            <a:rPr lang="en-US" sz="1800" b="0" kern="1200" dirty="0" smtClean="0"/>
            <a:t> </a:t>
          </a:r>
          <a:r>
            <a:rPr lang="en-US" sz="1800" b="0" kern="1200" dirty="0" err="1" smtClean="0"/>
            <a:t>dinámicamente</a:t>
          </a:r>
          <a:endParaRPr lang="en-US" sz="1800" kern="1200" dirty="0"/>
        </a:p>
      </dsp:txBody>
      <dsp:txXfrm>
        <a:off x="6140875" y="2938248"/>
        <a:ext cx="2100393" cy="1229631"/>
      </dsp:txXfrm>
    </dsp:sp>
    <dsp:sp modelId="{5DD269AB-FAF6-47A2-BD87-9BBA902DC79F}">
      <dsp:nvSpPr>
        <dsp:cNvPr id="0" name=""/>
        <dsp:cNvSpPr/>
      </dsp:nvSpPr>
      <dsp:spPr>
        <a:xfrm rot="10800000">
          <a:off x="5449547" y="3283127"/>
          <a:ext cx="461503" cy="5398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en-US" sz="2400" kern="1200"/>
        </a:p>
      </dsp:txBody>
      <dsp:txXfrm rot="10800000">
        <a:off x="5587998" y="3391101"/>
        <a:ext cx="323052" cy="323924"/>
      </dsp:txXfrm>
    </dsp:sp>
    <dsp:sp modelId="{046B5601-DAFA-49AB-AF56-3FC950E8D1C4}">
      <dsp:nvSpPr>
        <dsp:cNvPr id="0" name=""/>
        <dsp:cNvSpPr/>
      </dsp:nvSpPr>
      <dsp:spPr>
        <a:xfrm>
          <a:off x="3054951" y="2899992"/>
          <a:ext cx="2176905" cy="13061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&lt;html&gt;</a:t>
          </a:r>
        </a:p>
        <a:p>
          <a:pPr lvl="0" algn="ctr" defTabSz="800100">
            <a:lnSpc>
              <a:spcPct val="90000"/>
            </a:lnSpc>
            <a:spcBef>
              <a:spcPct val="0"/>
            </a:spcBef>
            <a:spcAft>
              <a:spcPct val="35000"/>
            </a:spcAft>
          </a:pPr>
          <a:r>
            <a:rPr lang="en-US" sz="1800" kern="1200" dirty="0" smtClean="0"/>
            <a:t> </a:t>
          </a:r>
          <a:r>
            <a:rPr lang="en-US" sz="1800" kern="1200" dirty="0" err="1" smtClean="0"/>
            <a:t>Documento</a:t>
          </a:r>
          <a:r>
            <a:rPr lang="en-US" sz="1800" kern="1200" dirty="0" smtClean="0"/>
            <a:t> final</a:t>
          </a:r>
        </a:p>
        <a:p>
          <a:pPr lvl="0" algn="ctr" defTabSz="800100">
            <a:lnSpc>
              <a:spcPct val="90000"/>
            </a:lnSpc>
            <a:spcBef>
              <a:spcPct val="0"/>
            </a:spcBef>
            <a:spcAft>
              <a:spcPct val="35000"/>
            </a:spcAft>
          </a:pPr>
          <a:r>
            <a:rPr lang="en-US" sz="1800" kern="1200" dirty="0" smtClean="0"/>
            <a:t>&lt;/html&gt;</a:t>
          </a:r>
          <a:endParaRPr lang="en-US" sz="1800" kern="1200" dirty="0"/>
        </a:p>
      </dsp:txBody>
      <dsp:txXfrm>
        <a:off x="3093207" y="2938248"/>
        <a:ext cx="2100393" cy="12296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780A5AB9-F098-47CC-8F93-13D7BC11D208}" type="datetimeFigureOut">
              <a:rPr lang="es-AR"/>
              <a:pPr>
                <a:defRPr/>
              </a:pPr>
              <a:t>15/10/2014</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A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s-A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2EE2296-A045-4177-BAE8-1C4E1CC37F49}" type="slidenum">
              <a:rPr lang="es-AR"/>
              <a:pPr>
                <a:defRPr/>
              </a:pPr>
              <a:t>‹#›</a:t>
            </a:fld>
            <a:endParaRPr lang="es-AR"/>
          </a:p>
        </p:txBody>
      </p:sp>
    </p:spTree>
    <p:extLst>
      <p:ext uri="{BB962C8B-B14F-4D97-AF65-F5344CB8AC3E}">
        <p14:creationId xmlns:p14="http://schemas.microsoft.com/office/powerpoint/2010/main" val="12515460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_tradnl" dirty="0" smtClean="0"/>
              <a:t>La red</a:t>
            </a:r>
            <a:r>
              <a:rPr lang="es-ES_tradnl" baseline="0" dirty="0" smtClean="0"/>
              <a:t> puede ser </a:t>
            </a:r>
            <a:r>
              <a:rPr lang="es-ES_tradnl" baseline="0" dirty="0" err="1" smtClean="0"/>
              <a:t>interntet</a:t>
            </a:r>
            <a:r>
              <a:rPr lang="es-ES_tradnl" baseline="0" dirty="0" smtClean="0"/>
              <a:t> o intranet</a:t>
            </a:r>
            <a:endParaRPr lang="es-AR" dirty="0"/>
          </a:p>
        </p:txBody>
      </p:sp>
      <p:sp>
        <p:nvSpPr>
          <p:cNvPr id="4" name="Slide Number Placeholder 3"/>
          <p:cNvSpPr>
            <a:spLocks noGrp="1"/>
          </p:cNvSpPr>
          <p:nvPr>
            <p:ph type="sldNum" sz="quarter" idx="10"/>
          </p:nvPr>
        </p:nvSpPr>
        <p:spPr/>
        <p:txBody>
          <a:bodyPr/>
          <a:lstStyle/>
          <a:p>
            <a:pPr>
              <a:defRPr/>
            </a:pPr>
            <a:fld id="{42EE2296-A045-4177-BAE8-1C4E1CC37F49}" type="slidenum">
              <a:rPr lang="es-AR" smtClean="0"/>
              <a:pPr>
                <a:defRPr/>
              </a:pPr>
              <a:t>3</a:t>
            </a:fld>
            <a:endParaRPr lang="es-AR"/>
          </a:p>
        </p:txBody>
      </p:sp>
    </p:spTree>
    <p:extLst>
      <p:ext uri="{BB962C8B-B14F-4D97-AF65-F5344CB8AC3E}">
        <p14:creationId xmlns:p14="http://schemas.microsoft.com/office/powerpoint/2010/main" val="220580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23</a:t>
            </a:fld>
            <a:endParaRPr lang="en-US"/>
          </a:p>
        </p:txBody>
      </p:sp>
    </p:spTree>
    <p:extLst>
      <p:ext uri="{BB962C8B-B14F-4D97-AF65-F5344CB8AC3E}">
        <p14:creationId xmlns:p14="http://schemas.microsoft.com/office/powerpoint/2010/main" val="1053508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24</a:t>
            </a:fld>
            <a:endParaRPr lang="en-US"/>
          </a:p>
        </p:txBody>
      </p:sp>
    </p:spTree>
    <p:extLst>
      <p:ext uri="{BB962C8B-B14F-4D97-AF65-F5344CB8AC3E}">
        <p14:creationId xmlns:p14="http://schemas.microsoft.com/office/powerpoint/2010/main" val="3141251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25</a:t>
            </a:fld>
            <a:endParaRPr lang="en-US"/>
          </a:p>
        </p:txBody>
      </p:sp>
    </p:spTree>
    <p:extLst>
      <p:ext uri="{BB962C8B-B14F-4D97-AF65-F5344CB8AC3E}">
        <p14:creationId xmlns:p14="http://schemas.microsoft.com/office/powerpoint/2010/main" val="553721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26</a:t>
            </a:fld>
            <a:endParaRPr lang="en-US"/>
          </a:p>
        </p:txBody>
      </p:sp>
    </p:spTree>
    <p:extLst>
      <p:ext uri="{BB962C8B-B14F-4D97-AF65-F5344CB8AC3E}">
        <p14:creationId xmlns:p14="http://schemas.microsoft.com/office/powerpoint/2010/main" val="202643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27</a:t>
            </a:fld>
            <a:endParaRPr lang="en-US"/>
          </a:p>
        </p:txBody>
      </p:sp>
    </p:spTree>
    <p:extLst>
      <p:ext uri="{BB962C8B-B14F-4D97-AF65-F5344CB8AC3E}">
        <p14:creationId xmlns:p14="http://schemas.microsoft.com/office/powerpoint/2010/main" val="4217079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28</a:t>
            </a:fld>
            <a:endParaRPr lang="en-US"/>
          </a:p>
        </p:txBody>
      </p:sp>
    </p:spTree>
    <p:extLst>
      <p:ext uri="{BB962C8B-B14F-4D97-AF65-F5344CB8AC3E}">
        <p14:creationId xmlns:p14="http://schemas.microsoft.com/office/powerpoint/2010/main" val="929211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dirty="0"/>
          </a:p>
        </p:txBody>
      </p:sp>
      <p:sp>
        <p:nvSpPr>
          <p:cNvPr id="4" name="Slide Number Placeholder 3"/>
          <p:cNvSpPr>
            <a:spLocks noGrp="1"/>
          </p:cNvSpPr>
          <p:nvPr>
            <p:ph type="sldNum" sz="quarter" idx="10"/>
          </p:nvPr>
        </p:nvSpPr>
        <p:spPr/>
        <p:txBody>
          <a:bodyPr/>
          <a:lstStyle/>
          <a:p>
            <a:fld id="{6DDF6F73-A9F2-47C5-BFDA-6EDF443063E2}" type="slidenum">
              <a:rPr lang="en-US" smtClean="0"/>
              <a:pPr/>
              <a:t>31</a:t>
            </a:fld>
            <a:endParaRPr lang="en-US"/>
          </a:p>
        </p:txBody>
      </p:sp>
    </p:spTree>
    <p:extLst>
      <p:ext uri="{BB962C8B-B14F-4D97-AF65-F5344CB8AC3E}">
        <p14:creationId xmlns:p14="http://schemas.microsoft.com/office/powerpoint/2010/main" val="6765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ES_tradnl" u="sng" baseline="0" dirty="0" smtClean="0"/>
              <a:t>Colaboración</a:t>
            </a:r>
            <a:r>
              <a:rPr lang="es-ES_tradnl" baseline="0" dirty="0" smtClean="0"/>
              <a:t>: Este tipo de aplicaciones favorece la colaboración, ya que al estar todo en un solo lugar posibilita que múltiples usuarios puedan acceder y trabajar con la misma información actualizada en todo momento, sin necesidad de hacer copias locales y duplicar información.</a:t>
            </a:r>
            <a:endParaRPr lang="es-ES_tradnl" u="sng" dirty="0" smtClean="0"/>
          </a:p>
          <a:p>
            <a:endParaRPr lang="es-ES_tradnl" u="sng" dirty="0" smtClean="0"/>
          </a:p>
          <a:p>
            <a:r>
              <a:rPr lang="es-ES_tradnl" u="sng" dirty="0" smtClean="0"/>
              <a:t>Multiplataforma</a:t>
            </a:r>
            <a:r>
              <a:rPr lang="es-ES_tradnl" dirty="0" smtClean="0"/>
              <a:t>: Se puede usar desde cualquier sistema operativo sin problemas.</a:t>
            </a:r>
          </a:p>
          <a:p>
            <a:endParaRPr lang="es-ES_tradnl" dirty="0" smtClean="0"/>
          </a:p>
          <a:p>
            <a:r>
              <a:rPr lang="es-ES_tradnl" i="0" u="sng" dirty="0" smtClean="0"/>
              <a:t>Portabilidad</a:t>
            </a:r>
            <a:r>
              <a:rPr lang="es-ES_tradnl" dirty="0" smtClean="0"/>
              <a:t>: Podemos</a:t>
            </a:r>
            <a:r>
              <a:rPr lang="es-ES_tradnl" baseline="0" dirty="0" smtClean="0"/>
              <a:t> acceder desde cualquier PC y vamos a acceder a la misma aplicación sin necesidad de instalar o configurar nada. Incluso se puede acceder desde otro tipo de dispositivos con conexión a </a:t>
            </a:r>
            <a:r>
              <a:rPr lang="es-ES_tradnl" baseline="0" dirty="0" err="1" smtClean="0"/>
              <a:t>interntet</a:t>
            </a:r>
            <a:r>
              <a:rPr lang="es-ES_tradnl" baseline="0" dirty="0" smtClean="0"/>
              <a:t>, como celulares o </a:t>
            </a:r>
            <a:r>
              <a:rPr lang="es-ES_tradnl" baseline="0" dirty="0" err="1" smtClean="0"/>
              <a:t>tablets</a:t>
            </a:r>
            <a:r>
              <a:rPr lang="es-ES_tradnl" baseline="0" dirty="0" smtClean="0"/>
              <a:t> (aunque en estos casos puede que necesitemos algún tipo de adaptación)</a:t>
            </a:r>
          </a:p>
          <a:p>
            <a:endParaRPr lang="es-ES_tradnl" u="sng" baseline="0" dirty="0" smtClean="0"/>
          </a:p>
          <a:p>
            <a:r>
              <a:rPr lang="es-ES_tradnl" u="sng" baseline="0" dirty="0" smtClean="0"/>
              <a:t>Alta disponibilidad</a:t>
            </a:r>
            <a:r>
              <a:rPr lang="es-ES_tradnl" baseline="0" dirty="0" smtClean="0"/>
              <a:t>: Generalmente los </a:t>
            </a:r>
            <a:r>
              <a:rPr lang="es-ES_tradnl" baseline="0" dirty="0" err="1" smtClean="0"/>
              <a:t>proovedores</a:t>
            </a:r>
            <a:r>
              <a:rPr lang="es-ES_tradnl" baseline="0" dirty="0" smtClean="0"/>
              <a:t> del servicio de </a:t>
            </a:r>
            <a:r>
              <a:rPr lang="es-ES_tradnl" baseline="0" dirty="0" err="1" smtClean="0"/>
              <a:t>hosting</a:t>
            </a:r>
            <a:r>
              <a:rPr lang="es-ES_tradnl" baseline="0" dirty="0" smtClean="0"/>
              <a:t> de aplicaciones web nos garantizan un alto grado de disponibilidad, por lo cual nuestra aplicación va a estar disponible constantemente.</a:t>
            </a:r>
          </a:p>
          <a:p>
            <a:endParaRPr lang="es-ES_tradnl" baseline="0" dirty="0" smtClean="0"/>
          </a:p>
          <a:p>
            <a:r>
              <a:rPr lang="es-ES_tradnl" u="sng" baseline="0" dirty="0" smtClean="0"/>
              <a:t>Constantemente actualizado</a:t>
            </a:r>
            <a:r>
              <a:rPr lang="es-ES_tradnl" baseline="0" dirty="0" smtClean="0"/>
              <a:t>: Dado que el software se gestiona del lado del servidor, cuando accedemos como clientes desde un browser siempre vamos a estar utilizando la última versión disponible de la aplicación.</a:t>
            </a:r>
          </a:p>
          <a:p>
            <a:endParaRPr lang="es-ES_tradnl" baseline="0" dirty="0" smtClean="0"/>
          </a:p>
          <a:p>
            <a:r>
              <a:rPr lang="es-ES_tradnl" u="sng" baseline="0" dirty="0" smtClean="0"/>
              <a:t>Clientes livianos</a:t>
            </a:r>
            <a:r>
              <a:rPr lang="es-ES_tradnl" baseline="0" dirty="0" smtClean="0"/>
              <a:t>: La mayor parte de las tareas que realiza la aplicación se hacen del lado del servidor. Esto hace que en la máquina cliente se consuman pocos recursos, por lo cual no necesitamos equipamiento que tenga una gran capacidad de procesamiento para poder utilizar una aplicación web.</a:t>
            </a:r>
          </a:p>
          <a:p>
            <a:endParaRPr lang="es-ES_tradnl" baseline="0" dirty="0" smtClean="0"/>
          </a:p>
          <a:p>
            <a:r>
              <a:rPr lang="es-ES_tradnl" u="sng" baseline="0" dirty="0" smtClean="0"/>
              <a:t>Seguridad</a:t>
            </a:r>
            <a:r>
              <a:rPr lang="es-ES_tradnl" baseline="0" dirty="0" smtClean="0"/>
              <a:t>: Al tener los datos almacenados en un mismo lugar, es más fácil realizar controles de seguridad en cuanto a autorización y autenticación. Se pueden definir distintos niveles de acceso según quien sea el que está accediendo a la información, y esa configuración se puede modificar en cualquier momento. Además, al no estar del lado del cliente, ya no importa si, por ejemplo, la máquina cliente es afectada por un virus, porque los datos están almacenados en el servidor.</a:t>
            </a:r>
          </a:p>
          <a:p>
            <a:endParaRPr lang="es-AR" dirty="0"/>
          </a:p>
        </p:txBody>
      </p:sp>
      <p:sp>
        <p:nvSpPr>
          <p:cNvPr id="4" name="Slide Number Placeholder 3"/>
          <p:cNvSpPr>
            <a:spLocks noGrp="1"/>
          </p:cNvSpPr>
          <p:nvPr>
            <p:ph type="sldNum" sz="quarter" idx="10"/>
          </p:nvPr>
        </p:nvSpPr>
        <p:spPr/>
        <p:txBody>
          <a:bodyPr/>
          <a:lstStyle/>
          <a:p>
            <a:pPr>
              <a:defRPr/>
            </a:pPr>
            <a:fld id="{42EE2296-A045-4177-BAE8-1C4E1CC37F49}" type="slidenum">
              <a:rPr lang="es-AR" smtClean="0"/>
              <a:pPr>
                <a:defRPr/>
              </a:pPr>
              <a:t>4</a:t>
            </a:fld>
            <a:endParaRPr lang="es-AR"/>
          </a:p>
        </p:txBody>
      </p:sp>
    </p:spTree>
    <p:extLst>
      <p:ext uri="{BB962C8B-B14F-4D97-AF65-F5344CB8AC3E}">
        <p14:creationId xmlns:p14="http://schemas.microsoft.com/office/powerpoint/2010/main" val="197872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_tradnl" u="sng" dirty="0" smtClean="0"/>
              <a:t>Menos funcionalidades que una aplicación de escritorio</a:t>
            </a:r>
            <a:r>
              <a:rPr lang="es-ES_tradnl" dirty="0" smtClean="0"/>
              <a:t>:</a:t>
            </a:r>
            <a:r>
              <a:rPr lang="es-ES_tradnl" baseline="0" dirty="0" smtClean="0"/>
              <a:t> Las cosas que se pueden hacer desde un navegador son más limitadas que las que podemos hacer en un sistema operativo. Sin embargo, los navegadores y los lenguajes de programación han evolucionado mucho en los últimos tiempos para que esa brecha se haga cada vez más corta.</a:t>
            </a:r>
          </a:p>
          <a:p>
            <a:endParaRPr lang="es-ES_tradnl" baseline="0" dirty="0" smtClean="0"/>
          </a:p>
          <a:p>
            <a:r>
              <a:rPr lang="es-ES_tradnl" u="sng" dirty="0" smtClean="0"/>
              <a:t>Disponibilidad depende de un tercero</a:t>
            </a:r>
            <a:r>
              <a:rPr lang="es-ES_tradnl" dirty="0" smtClean="0"/>
              <a:t>: Dependemos de el proveedor del servicio de</a:t>
            </a:r>
            <a:r>
              <a:rPr lang="es-ES_tradnl" baseline="0" dirty="0" smtClean="0"/>
              <a:t> internet y del proveedor del </a:t>
            </a:r>
            <a:r>
              <a:rPr lang="es-ES_tradnl" baseline="0" dirty="0" err="1" smtClean="0"/>
              <a:t>hosting</a:t>
            </a:r>
            <a:r>
              <a:rPr lang="es-ES_tradnl" baseline="0" dirty="0" smtClean="0"/>
              <a:t> en un servidor (si es que el </a:t>
            </a:r>
            <a:r>
              <a:rPr lang="es-ES_tradnl" baseline="0" dirty="0" err="1" smtClean="0"/>
              <a:t>hosting</a:t>
            </a:r>
            <a:r>
              <a:rPr lang="es-ES_tradnl" baseline="0" dirty="0" smtClean="0"/>
              <a:t> no se realiza </a:t>
            </a:r>
            <a:r>
              <a:rPr lang="es-ES_tradnl" baseline="0" dirty="0" err="1" smtClean="0"/>
              <a:t>on-premise</a:t>
            </a:r>
            <a:r>
              <a:rPr lang="es-ES_tradnl" baseline="0" dirty="0" smtClean="0"/>
              <a:t>) para poder acceder a la aplicación web.</a:t>
            </a:r>
          </a:p>
          <a:p>
            <a:endParaRPr lang="es-ES_tradnl" baseline="0" dirty="0" smtClean="0"/>
          </a:p>
          <a:p>
            <a:endParaRPr lang="es-ES_tradnl" baseline="0" dirty="0" smtClean="0"/>
          </a:p>
        </p:txBody>
      </p:sp>
      <p:sp>
        <p:nvSpPr>
          <p:cNvPr id="4" name="Slide Number Placeholder 3"/>
          <p:cNvSpPr>
            <a:spLocks noGrp="1"/>
          </p:cNvSpPr>
          <p:nvPr>
            <p:ph type="sldNum" sz="quarter" idx="10"/>
          </p:nvPr>
        </p:nvSpPr>
        <p:spPr/>
        <p:txBody>
          <a:bodyPr/>
          <a:lstStyle/>
          <a:p>
            <a:pPr>
              <a:defRPr/>
            </a:pPr>
            <a:fld id="{42EE2296-A045-4177-BAE8-1C4E1CC37F49}" type="slidenum">
              <a:rPr lang="es-AR" smtClean="0"/>
              <a:pPr>
                <a:defRPr/>
              </a:pPr>
              <a:t>5</a:t>
            </a:fld>
            <a:endParaRPr lang="es-AR"/>
          </a:p>
        </p:txBody>
      </p:sp>
    </p:spTree>
    <p:extLst>
      <p:ext uri="{BB962C8B-B14F-4D97-AF65-F5344CB8AC3E}">
        <p14:creationId xmlns:p14="http://schemas.microsoft.com/office/powerpoint/2010/main" val="130353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dirty="0"/>
          </a:p>
        </p:txBody>
      </p:sp>
      <p:sp>
        <p:nvSpPr>
          <p:cNvPr id="4" name="Slide Number Placeholder 3"/>
          <p:cNvSpPr>
            <a:spLocks noGrp="1"/>
          </p:cNvSpPr>
          <p:nvPr>
            <p:ph type="sldNum" sz="quarter" idx="10"/>
          </p:nvPr>
        </p:nvSpPr>
        <p:spPr/>
        <p:txBody>
          <a:bodyPr/>
          <a:lstStyle/>
          <a:p>
            <a:pPr>
              <a:defRPr/>
            </a:pPr>
            <a:fld id="{42EE2296-A045-4177-BAE8-1C4E1CC37F49}" type="slidenum">
              <a:rPr lang="es-AR" smtClean="0"/>
              <a:pPr>
                <a:defRPr/>
              </a:pPr>
              <a:t>6</a:t>
            </a:fld>
            <a:endParaRPr lang="es-AR"/>
          </a:p>
        </p:txBody>
      </p:sp>
    </p:spTree>
    <p:extLst>
      <p:ext uri="{BB962C8B-B14F-4D97-AF65-F5344CB8AC3E}">
        <p14:creationId xmlns:p14="http://schemas.microsoft.com/office/powerpoint/2010/main" val="359656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_tradnl" dirty="0" smtClean="0"/>
              <a:t>Sin estado, porque </a:t>
            </a:r>
            <a:r>
              <a:rPr lang="es-AR" sz="1200" b="0" i="0" kern="1200" dirty="0" smtClean="0">
                <a:solidFill>
                  <a:schemeClr val="tx1"/>
                </a:solidFill>
                <a:latin typeface="+mn-lt"/>
                <a:ea typeface="+mn-ea"/>
                <a:cs typeface="+mn-cs"/>
              </a:rPr>
              <a:t>no guarda ninguna información sobre conexiones anteriores</a:t>
            </a:r>
          </a:p>
          <a:p>
            <a:endParaRPr lang="es-ES_tradnl" sz="1200" b="0" i="0" kern="1200" dirty="0" smtClean="0">
              <a:solidFill>
                <a:schemeClr val="tx1"/>
              </a:solidFill>
              <a:latin typeface="+mn-lt"/>
              <a:ea typeface="+mn-ea"/>
              <a:cs typeface="+mn-cs"/>
            </a:endParaRPr>
          </a:p>
          <a:p>
            <a:r>
              <a:rPr lang="es-ES_tradnl" sz="1200" b="0" i="0" kern="1200" dirty="0" err="1" smtClean="0">
                <a:solidFill>
                  <a:schemeClr val="tx1"/>
                </a:solidFill>
                <a:latin typeface="+mn-lt"/>
                <a:ea typeface="+mn-ea"/>
                <a:cs typeface="+mn-cs"/>
              </a:rPr>
              <a:t>Get</a:t>
            </a:r>
            <a:r>
              <a:rPr lang="es-ES_tradnl" sz="1200" b="0" i="0" kern="1200" dirty="0" smtClean="0">
                <a:solidFill>
                  <a:schemeClr val="tx1"/>
                </a:solidFill>
                <a:latin typeface="+mn-lt"/>
                <a:ea typeface="+mn-ea"/>
                <a:cs typeface="+mn-cs"/>
              </a:rPr>
              <a:t>: </a:t>
            </a:r>
            <a:r>
              <a:rPr lang="es-AR" sz="1200" b="0" i="0" kern="1200" dirty="0" smtClean="0">
                <a:solidFill>
                  <a:schemeClr val="tx1"/>
                </a:solidFill>
                <a:latin typeface="+mn-lt"/>
                <a:ea typeface="+mn-ea"/>
                <a:cs typeface="+mn-cs"/>
              </a:rPr>
              <a:t>Pide una representación del recurso especificado</a:t>
            </a:r>
          </a:p>
          <a:p>
            <a:endParaRPr lang="es-ES_tradnl" sz="1200" b="0" i="0" kern="1200" dirty="0" smtClean="0">
              <a:solidFill>
                <a:schemeClr val="tx1"/>
              </a:solidFill>
              <a:latin typeface="+mn-lt"/>
              <a:ea typeface="+mn-ea"/>
              <a:cs typeface="+mn-cs"/>
            </a:endParaRPr>
          </a:p>
          <a:p>
            <a:r>
              <a:rPr lang="es-ES_tradnl" sz="1200" b="0" i="0" kern="1200" dirty="0" smtClean="0">
                <a:solidFill>
                  <a:schemeClr val="tx1"/>
                </a:solidFill>
                <a:latin typeface="+mn-lt"/>
                <a:ea typeface="+mn-ea"/>
                <a:cs typeface="+mn-cs"/>
              </a:rPr>
              <a:t>Post: </a:t>
            </a:r>
            <a:r>
              <a:rPr lang="es-AR" sz="1200" b="0" i="0" kern="1200" dirty="0" smtClean="0">
                <a:solidFill>
                  <a:schemeClr val="tx1"/>
                </a:solidFill>
                <a:latin typeface="+mn-lt"/>
                <a:ea typeface="+mn-ea"/>
                <a:cs typeface="+mn-cs"/>
              </a:rPr>
              <a:t>Somete los datos a que sean procesados para el recurso identificado. Los datos se incluirán en el cuerpo de la petición.</a:t>
            </a:r>
            <a:endParaRPr lang="es-AR" dirty="0"/>
          </a:p>
        </p:txBody>
      </p:sp>
      <p:sp>
        <p:nvSpPr>
          <p:cNvPr id="4" name="Slide Number Placeholder 3"/>
          <p:cNvSpPr>
            <a:spLocks noGrp="1"/>
          </p:cNvSpPr>
          <p:nvPr>
            <p:ph type="sldNum" sz="quarter" idx="10"/>
          </p:nvPr>
        </p:nvSpPr>
        <p:spPr/>
        <p:txBody>
          <a:bodyPr/>
          <a:lstStyle/>
          <a:p>
            <a:pPr>
              <a:defRPr/>
            </a:pPr>
            <a:fld id="{42EE2296-A045-4177-BAE8-1C4E1CC37F49}" type="slidenum">
              <a:rPr lang="es-AR" smtClean="0"/>
              <a:pPr>
                <a:defRPr/>
              </a:pPr>
              <a:t>10</a:t>
            </a:fld>
            <a:endParaRPr lang="es-AR"/>
          </a:p>
        </p:txBody>
      </p:sp>
    </p:spTree>
    <p:extLst>
      <p:ext uri="{BB962C8B-B14F-4D97-AF65-F5344CB8AC3E}">
        <p14:creationId xmlns:p14="http://schemas.microsoft.com/office/powerpoint/2010/main" val="85896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_tradnl" dirty="0" smtClean="0"/>
              <a:t>Por lo general, uno no escribe el protocolo y el puerto, ya que http y 80 son los valores por default para la comunicación</a:t>
            </a:r>
            <a:r>
              <a:rPr lang="es-ES_tradnl" baseline="0" dirty="0" smtClean="0"/>
              <a:t> por internet.</a:t>
            </a:r>
            <a:endParaRPr lang="es-AR" dirty="0"/>
          </a:p>
        </p:txBody>
      </p:sp>
      <p:sp>
        <p:nvSpPr>
          <p:cNvPr id="4" name="Slide Number Placeholder 3"/>
          <p:cNvSpPr>
            <a:spLocks noGrp="1"/>
          </p:cNvSpPr>
          <p:nvPr>
            <p:ph type="sldNum" sz="quarter" idx="10"/>
          </p:nvPr>
        </p:nvSpPr>
        <p:spPr/>
        <p:txBody>
          <a:bodyPr/>
          <a:lstStyle/>
          <a:p>
            <a:pPr>
              <a:defRPr/>
            </a:pPr>
            <a:fld id="{42EE2296-A045-4177-BAE8-1C4E1CC37F49}" type="slidenum">
              <a:rPr lang="es-AR" smtClean="0"/>
              <a:pPr>
                <a:defRPr/>
              </a:pPr>
              <a:t>12</a:t>
            </a:fld>
            <a:endParaRPr lang="es-AR"/>
          </a:p>
        </p:txBody>
      </p:sp>
    </p:spTree>
    <p:extLst>
      <p:ext uri="{BB962C8B-B14F-4D97-AF65-F5344CB8AC3E}">
        <p14:creationId xmlns:p14="http://schemas.microsoft.com/office/powerpoint/2010/main" val="1173592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_tradnl" dirty="0" smtClean="0"/>
              <a:t>La</a:t>
            </a:r>
            <a:r>
              <a:rPr lang="es-ES_tradnl" baseline="0" dirty="0" smtClean="0"/>
              <a:t> conexión que abre el browser para conectarse al servidor, se hace mediante el protocolo TCP-IP, </a:t>
            </a:r>
            <a:r>
              <a:rPr lang="es-AR" baseline="0" dirty="0" smtClean="0"/>
              <a:t>que es la base de la comunicación en internet</a:t>
            </a:r>
            <a:r>
              <a:rPr lang="es-ES_tradnl" baseline="0" dirty="0" smtClean="0"/>
              <a:t>.</a:t>
            </a:r>
          </a:p>
          <a:p>
            <a:r>
              <a:rPr lang="es-ES_tradnl" baseline="0" dirty="0" smtClean="0"/>
              <a:t>El servidor puede estar ubicado en cualquier parte del planeta.</a:t>
            </a:r>
            <a:endParaRPr lang="es-AR" baseline="0" dirty="0" smtClean="0"/>
          </a:p>
        </p:txBody>
      </p:sp>
      <p:sp>
        <p:nvSpPr>
          <p:cNvPr id="4" name="Slide Number Placeholder 3"/>
          <p:cNvSpPr>
            <a:spLocks noGrp="1"/>
          </p:cNvSpPr>
          <p:nvPr>
            <p:ph type="sldNum" sz="quarter" idx="10"/>
          </p:nvPr>
        </p:nvSpPr>
        <p:spPr/>
        <p:txBody>
          <a:bodyPr/>
          <a:lstStyle/>
          <a:p>
            <a:pPr>
              <a:defRPr/>
            </a:pPr>
            <a:fld id="{42EE2296-A045-4177-BAE8-1C4E1CC37F49}" type="slidenum">
              <a:rPr lang="es-AR" smtClean="0"/>
              <a:pPr>
                <a:defRPr/>
              </a:pPr>
              <a:t>13</a:t>
            </a:fld>
            <a:endParaRPr lang="es-AR"/>
          </a:p>
        </p:txBody>
      </p:sp>
    </p:spTree>
    <p:extLst>
      <p:ext uri="{BB962C8B-B14F-4D97-AF65-F5344CB8AC3E}">
        <p14:creationId xmlns:p14="http://schemas.microsoft.com/office/powerpoint/2010/main" val="983327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21</a:t>
            </a:fld>
            <a:endParaRPr lang="en-US"/>
          </a:p>
        </p:txBody>
      </p:sp>
    </p:spTree>
    <p:extLst>
      <p:ext uri="{BB962C8B-B14F-4D97-AF65-F5344CB8AC3E}">
        <p14:creationId xmlns:p14="http://schemas.microsoft.com/office/powerpoint/2010/main" val="2850945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AR"/>
          </a:p>
        </p:txBody>
      </p:sp>
      <p:sp>
        <p:nvSpPr>
          <p:cNvPr id="4" name="Slide Number Placeholder 3"/>
          <p:cNvSpPr>
            <a:spLocks noGrp="1"/>
          </p:cNvSpPr>
          <p:nvPr>
            <p:ph type="sldNum" sz="quarter" idx="10"/>
          </p:nvPr>
        </p:nvSpPr>
        <p:spPr/>
        <p:txBody>
          <a:bodyPr/>
          <a:lstStyle/>
          <a:p>
            <a:fld id="{6DDF6F73-A9F2-47C5-BFDA-6EDF443063E2}" type="slidenum">
              <a:rPr lang="en-US" smtClean="0"/>
              <a:pPr/>
              <a:t>22</a:t>
            </a:fld>
            <a:endParaRPr lang="en-US"/>
          </a:p>
        </p:txBody>
      </p:sp>
    </p:spTree>
    <p:extLst>
      <p:ext uri="{BB962C8B-B14F-4D97-AF65-F5344CB8AC3E}">
        <p14:creationId xmlns:p14="http://schemas.microsoft.com/office/powerpoint/2010/main" val="20891331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hexacta.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991100"/>
            <a:ext cx="9144000" cy="1866900"/>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a:latin typeface="+mn-lt"/>
            </a:endParaRPr>
          </a:p>
        </p:txBody>
      </p:sp>
      <p:sp>
        <p:nvSpPr>
          <p:cNvPr id="5" name="Rectangle 3"/>
          <p:cNvSpPr>
            <a:spLocks noChangeArrowheads="1"/>
          </p:cNvSpPr>
          <p:nvPr/>
        </p:nvSpPr>
        <p:spPr bwMode="auto">
          <a:xfrm>
            <a:off x="0" y="0"/>
            <a:ext cx="9144000" cy="592138"/>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a:latin typeface="+mn-lt"/>
            </a:endParaRPr>
          </a:p>
        </p:txBody>
      </p:sp>
      <p:sp>
        <p:nvSpPr>
          <p:cNvPr id="6" name="Rectangle 7"/>
          <p:cNvSpPr>
            <a:spLocks noChangeArrowheads="1"/>
          </p:cNvSpPr>
          <p:nvPr/>
        </p:nvSpPr>
        <p:spPr bwMode="auto">
          <a:xfrm flipH="1">
            <a:off x="0" y="569913"/>
            <a:ext cx="179388" cy="6288087"/>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7" name="Line 8"/>
          <p:cNvSpPr>
            <a:spLocks noChangeShapeType="1"/>
          </p:cNvSpPr>
          <p:nvPr/>
        </p:nvSpPr>
        <p:spPr bwMode="auto">
          <a:xfrm>
            <a:off x="179388" y="592138"/>
            <a:ext cx="8964612" cy="0"/>
          </a:xfrm>
          <a:prstGeom prst="line">
            <a:avLst/>
          </a:prstGeom>
          <a:noFill/>
          <a:ln w="9525">
            <a:solidFill>
              <a:schemeClr val="accent1"/>
            </a:solidFill>
            <a:round/>
            <a:headEnd/>
            <a:tailEnd/>
          </a:ln>
          <a:effectLst/>
        </p:spPr>
        <p:txBody>
          <a:bodyPr/>
          <a:lstStyle/>
          <a:p>
            <a:pPr fontAlgn="auto">
              <a:spcBef>
                <a:spcPts val="0"/>
              </a:spcBef>
              <a:spcAft>
                <a:spcPts val="0"/>
              </a:spcAft>
              <a:defRPr/>
            </a:pPr>
            <a:endParaRPr lang="en-US">
              <a:latin typeface="+mn-lt"/>
            </a:endParaRPr>
          </a:p>
        </p:txBody>
      </p:sp>
      <p:sp>
        <p:nvSpPr>
          <p:cNvPr id="8" name="Rectangle 11"/>
          <p:cNvSpPr>
            <a:spLocks noChangeArrowheads="1"/>
          </p:cNvSpPr>
          <p:nvPr/>
        </p:nvSpPr>
        <p:spPr bwMode="auto">
          <a:xfrm flipH="1">
            <a:off x="0" y="0"/>
            <a:ext cx="179388" cy="5969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pic>
        <p:nvPicPr>
          <p:cNvPr id="9" name="Picture 4" descr="logoHx"/>
          <p:cNvPicPr>
            <a:picLocks noChangeAspect="1" noChangeArrowheads="1"/>
          </p:cNvPicPr>
          <p:nvPr/>
        </p:nvPicPr>
        <p:blipFill>
          <a:blip r:embed="rId2" cstate="print"/>
          <a:srcRect/>
          <a:stretch>
            <a:fillRect/>
          </a:stretch>
        </p:blipFill>
        <p:spPr bwMode="auto">
          <a:xfrm>
            <a:off x="6543675" y="5621338"/>
            <a:ext cx="1947863" cy="438150"/>
          </a:xfrm>
          <a:prstGeom prst="rect">
            <a:avLst/>
          </a:prstGeom>
          <a:noFill/>
          <a:ln w="9525">
            <a:noFill/>
            <a:miter lim="800000"/>
            <a:headEnd/>
            <a:tailEnd/>
          </a:ln>
        </p:spPr>
      </p:pic>
      <p:pic>
        <p:nvPicPr>
          <p:cNvPr id="10" name="Picture 15" descr="logosPPT.jpg"/>
          <p:cNvPicPr>
            <a:picLocks noChangeAspect="1"/>
          </p:cNvPicPr>
          <p:nvPr userDrawn="1"/>
        </p:nvPicPr>
        <p:blipFill>
          <a:blip r:embed="rId3" cstate="print"/>
          <a:srcRect/>
          <a:stretch>
            <a:fillRect/>
          </a:stretch>
        </p:blipFill>
        <p:spPr bwMode="auto">
          <a:xfrm>
            <a:off x="179388" y="5518150"/>
            <a:ext cx="5638800" cy="762000"/>
          </a:xfrm>
          <a:prstGeom prst="rect">
            <a:avLst/>
          </a:prstGeom>
          <a:noFill/>
          <a:ln w="9525">
            <a:noFill/>
            <a:miter lim="800000"/>
            <a:headEnd/>
            <a:tailEnd/>
          </a:ln>
        </p:spPr>
      </p:pic>
      <p:sp>
        <p:nvSpPr>
          <p:cNvPr id="13" name="Rectangle 5"/>
          <p:cNvSpPr>
            <a:spLocks noGrp="1" noChangeArrowheads="1"/>
          </p:cNvSpPr>
          <p:nvPr>
            <p:ph type="ctrTitle"/>
          </p:nvPr>
        </p:nvSpPr>
        <p:spPr>
          <a:xfrm>
            <a:off x="722313" y="1476375"/>
            <a:ext cx="5392737" cy="304800"/>
          </a:xfrm>
        </p:spPr>
        <p:txBody>
          <a:bodyPr/>
          <a:lstStyle>
            <a:lvl1pPr>
              <a:defRPr sz="2100" b="1"/>
            </a:lvl1pPr>
          </a:lstStyle>
          <a:p>
            <a:r>
              <a:rPr lang="en-US" dirty="0" smtClean="0"/>
              <a:t>Haga clic para modificar el estilo de título del patrón</a:t>
            </a:r>
            <a:endParaRPr lang="en-US" dirty="0"/>
          </a:p>
        </p:txBody>
      </p:sp>
      <p:sp>
        <p:nvSpPr>
          <p:cNvPr id="14" name="Rectangle 6"/>
          <p:cNvSpPr>
            <a:spLocks noGrp="1" noChangeArrowheads="1"/>
          </p:cNvSpPr>
          <p:nvPr>
            <p:ph type="subTitle" idx="1"/>
          </p:nvPr>
        </p:nvSpPr>
        <p:spPr>
          <a:xfrm>
            <a:off x="722313" y="2003425"/>
            <a:ext cx="5392737" cy="276999"/>
          </a:xfrm>
        </p:spPr>
        <p:txBody>
          <a:bodyPr lIns="0" tIns="0" rIns="0" bIns="0">
            <a:spAutoFit/>
          </a:bodyPr>
          <a:lstStyle>
            <a:lvl1pPr marL="0" indent="0">
              <a:buFontTx/>
              <a:buNone/>
              <a:defRPr sz="1800">
                <a:solidFill>
                  <a:schemeClr val="tx1">
                    <a:lumMod val="50000"/>
                    <a:lumOff val="50000"/>
                  </a:schemeClr>
                </a:solidFill>
              </a:defRPr>
            </a:lvl1pPr>
          </a:lstStyle>
          <a:p>
            <a:r>
              <a:rPr lang="en-US" dirty="0" smtClean="0"/>
              <a:t>Haga clic para modificar el estilo de subtítulo del patrón</a:t>
            </a:r>
            <a:endParaRPr lang="en-US" dirty="0"/>
          </a:p>
        </p:txBody>
      </p:sp>
      <p:sp>
        <p:nvSpPr>
          <p:cNvPr id="11" name="Rectangle 9"/>
          <p:cNvSpPr>
            <a:spLocks noGrp="1" noChangeArrowheads="1"/>
          </p:cNvSpPr>
          <p:nvPr>
            <p:ph type="dt" sz="quarter" idx="10"/>
          </p:nvPr>
        </p:nvSpPr>
        <p:spPr bwMode="auto">
          <a:xfrm>
            <a:off x="717550" y="2517775"/>
            <a:ext cx="3492500" cy="285750"/>
          </a:xfrm>
          <a:prstGeom prst="rect">
            <a:avLst/>
          </a:prstGeom>
          <a:ln>
            <a:miter lim="800000"/>
            <a:headEnd/>
            <a:tailEnd/>
          </a:ln>
        </p:spPr>
        <p:txBody>
          <a:bodyPr vert="horz" wrap="square" lIns="0" tIns="0" rIns="0" bIns="0" numCol="1" anchor="t" anchorCtr="0" compatLnSpc="1">
            <a:prstTxWarp prst="textNoShape">
              <a:avLst/>
            </a:prstTxWarp>
          </a:bodyPr>
          <a:lstStyle>
            <a:lvl1pPr fontAlgn="auto">
              <a:spcBef>
                <a:spcPct val="0"/>
              </a:spcBef>
              <a:spcAft>
                <a:spcPts val="0"/>
              </a:spcAft>
              <a:defRPr sz="1200" b="0">
                <a:solidFill>
                  <a:srgbClr val="333333"/>
                </a:solidFill>
                <a:latin typeface="Arial" charset="0"/>
              </a:defRPr>
            </a:lvl1pPr>
          </a:lstStyle>
          <a:p>
            <a:pPr>
              <a:defRPr/>
            </a:pPr>
            <a:r>
              <a:rPr lang="en-US"/>
              <a:t>Junio 2012</a:t>
            </a:r>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2" name="Rectangle 2"/>
          <p:cNvSpPr>
            <a:spLocks noChangeArrowheads="1"/>
          </p:cNvSpPr>
          <p:nvPr/>
        </p:nvSpPr>
        <p:spPr bwMode="auto">
          <a:xfrm>
            <a:off x="6210300" y="0"/>
            <a:ext cx="2971800" cy="6858000"/>
          </a:xfrm>
          <a:prstGeom prst="rect">
            <a:avLst/>
          </a:prstGeom>
          <a:solidFill>
            <a:schemeClr val="bg2"/>
          </a:solidFill>
          <a:ln w="9525">
            <a:noFill/>
            <a:miter lim="800000"/>
            <a:headEnd/>
            <a:tailEnd/>
          </a:ln>
        </p:spPr>
        <p:txBody>
          <a:bodyPr/>
          <a:lstStyle/>
          <a:p>
            <a:pPr fontAlgn="auto">
              <a:spcBef>
                <a:spcPts val="0"/>
              </a:spcBef>
              <a:spcAft>
                <a:spcPts val="0"/>
              </a:spcAft>
              <a:defRPr/>
            </a:pPr>
            <a:endParaRPr lang="en-US">
              <a:latin typeface="+mn-lt"/>
            </a:endParaRPr>
          </a:p>
        </p:txBody>
      </p:sp>
      <p:sp>
        <p:nvSpPr>
          <p:cNvPr id="3" name="Rectangle 4"/>
          <p:cNvSpPr>
            <a:spLocks noChangeArrowheads="1"/>
          </p:cNvSpPr>
          <p:nvPr/>
        </p:nvSpPr>
        <p:spPr bwMode="auto">
          <a:xfrm>
            <a:off x="153988" y="6184900"/>
            <a:ext cx="8990012" cy="6191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pic>
        <p:nvPicPr>
          <p:cNvPr id="4" name="Picture 5" descr="logoHx"/>
          <p:cNvPicPr>
            <a:picLocks noChangeAspect="1" noChangeArrowheads="1"/>
          </p:cNvPicPr>
          <p:nvPr/>
        </p:nvPicPr>
        <p:blipFill>
          <a:blip r:embed="rId2" cstate="print"/>
          <a:srcRect/>
          <a:stretch>
            <a:fillRect/>
          </a:stretch>
        </p:blipFill>
        <p:spPr bwMode="auto">
          <a:xfrm>
            <a:off x="6973888" y="5813425"/>
            <a:ext cx="1436687" cy="323850"/>
          </a:xfrm>
          <a:prstGeom prst="rect">
            <a:avLst/>
          </a:prstGeom>
          <a:noFill/>
          <a:ln w="9525">
            <a:noFill/>
            <a:miter lim="800000"/>
            <a:headEnd/>
            <a:tailEnd/>
          </a:ln>
        </p:spPr>
      </p:pic>
      <p:sp>
        <p:nvSpPr>
          <p:cNvPr id="5" name="Rectangle 6"/>
          <p:cNvSpPr>
            <a:spLocks noChangeArrowheads="1"/>
          </p:cNvSpPr>
          <p:nvPr/>
        </p:nvSpPr>
        <p:spPr bwMode="auto">
          <a:xfrm flipH="1">
            <a:off x="0" y="0"/>
            <a:ext cx="179388" cy="5969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6" name="Rectangle 7"/>
          <p:cNvSpPr>
            <a:spLocks noChangeArrowheads="1"/>
          </p:cNvSpPr>
          <p:nvPr/>
        </p:nvSpPr>
        <p:spPr bwMode="auto">
          <a:xfrm flipH="1">
            <a:off x="0" y="590550"/>
            <a:ext cx="179388" cy="626745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7" name="Rectangle 9"/>
          <p:cNvSpPr>
            <a:spLocks noChangeArrowheads="1"/>
          </p:cNvSpPr>
          <p:nvPr/>
        </p:nvSpPr>
        <p:spPr bwMode="auto">
          <a:xfrm>
            <a:off x="730250" y="2735263"/>
            <a:ext cx="2555875" cy="3149600"/>
          </a:xfrm>
          <a:prstGeom prst="rect">
            <a:avLst/>
          </a:prstGeom>
          <a:noFill/>
          <a:ln w="9525">
            <a:noFill/>
            <a:miter lim="800000"/>
            <a:headEnd/>
            <a:tailEnd/>
          </a:ln>
          <a:effectLst/>
        </p:spPr>
        <p:txBody>
          <a:bodyPr lIns="0" tIns="0" rIns="0" bIns="0">
            <a:spAutoFit/>
          </a:bodyPr>
          <a:lstStyle/>
          <a:p>
            <a:pPr marL="342900" indent="-342900" fontAlgn="auto">
              <a:spcBef>
                <a:spcPct val="20000"/>
              </a:spcBef>
              <a:spcAft>
                <a:spcPts val="0"/>
              </a:spcAft>
              <a:defRPr/>
            </a:pPr>
            <a:r>
              <a:rPr lang="es-AR" sz="1100" dirty="0">
                <a:solidFill>
                  <a:srgbClr val="000000"/>
                </a:solidFill>
                <a:latin typeface="+mn-lt"/>
              </a:rPr>
              <a:t>ARGENTINA</a:t>
            </a:r>
          </a:p>
          <a:p>
            <a:pPr marL="342900" indent="-342900" fontAlgn="auto">
              <a:spcBef>
                <a:spcPct val="20000"/>
              </a:spcBef>
              <a:spcAft>
                <a:spcPts val="0"/>
              </a:spcAft>
              <a:defRPr/>
            </a:pPr>
            <a:r>
              <a:rPr lang="es-AR" sz="1100" dirty="0" err="1">
                <a:solidFill>
                  <a:srgbClr val="000000"/>
                </a:solidFill>
                <a:latin typeface="+mn-lt"/>
              </a:rPr>
              <a:t>Clay</a:t>
            </a:r>
            <a:r>
              <a:rPr lang="es-AR" sz="1100" dirty="0">
                <a:solidFill>
                  <a:srgbClr val="000000"/>
                </a:solidFill>
                <a:latin typeface="+mn-lt"/>
              </a:rPr>
              <a:t> 2954</a:t>
            </a:r>
          </a:p>
          <a:p>
            <a:pPr marL="342900" indent="-342900" fontAlgn="auto">
              <a:spcBef>
                <a:spcPct val="20000"/>
              </a:spcBef>
              <a:spcAft>
                <a:spcPts val="0"/>
              </a:spcAft>
              <a:defRPr/>
            </a:pPr>
            <a:r>
              <a:rPr lang="es-AR" sz="1100" dirty="0">
                <a:solidFill>
                  <a:srgbClr val="000000"/>
                </a:solidFill>
                <a:latin typeface="+mn-lt"/>
              </a:rPr>
              <a:t>Capital Federal (</a:t>
            </a:r>
            <a:r>
              <a:rPr lang="es-AR" sz="1100" dirty="0">
                <a:latin typeface="+mn-lt"/>
              </a:rPr>
              <a:t>C1426DLD</a:t>
            </a:r>
            <a:r>
              <a:rPr lang="es-AR" sz="1100" dirty="0">
                <a:solidFill>
                  <a:srgbClr val="000000"/>
                </a:solidFill>
                <a:latin typeface="+mn-lt"/>
              </a:rPr>
              <a:t>) </a:t>
            </a:r>
          </a:p>
          <a:p>
            <a:pPr marL="342900" indent="-342900" fontAlgn="auto">
              <a:spcBef>
                <a:spcPct val="20000"/>
              </a:spcBef>
              <a:spcAft>
                <a:spcPts val="0"/>
              </a:spcAft>
              <a:defRPr/>
            </a:pPr>
            <a:r>
              <a:rPr lang="es-AR" sz="1100" dirty="0" err="1">
                <a:solidFill>
                  <a:srgbClr val="000000"/>
                </a:solidFill>
                <a:latin typeface="+mn-lt"/>
              </a:rPr>
              <a:t>tel</a:t>
            </a:r>
            <a:r>
              <a:rPr lang="es-AR" sz="1100" dirty="0">
                <a:solidFill>
                  <a:srgbClr val="000000"/>
                </a:solidFill>
                <a:latin typeface="+mn-lt"/>
              </a:rPr>
              <a:t>: 54+11+</a:t>
            </a:r>
            <a:r>
              <a:rPr lang="es-AR" sz="1100" dirty="0">
                <a:latin typeface="+mn-lt"/>
              </a:rPr>
              <a:t>5299 5400</a:t>
            </a:r>
          </a:p>
          <a:p>
            <a:pPr marL="342900" indent="-342900" fontAlgn="auto">
              <a:spcBef>
                <a:spcPct val="20000"/>
              </a:spcBef>
              <a:spcAft>
                <a:spcPts val="0"/>
              </a:spcAft>
              <a:defRPr/>
            </a:pPr>
            <a:endParaRPr lang="es-AR" sz="1100" dirty="0">
              <a:latin typeface="+mn-lt"/>
            </a:endParaRPr>
          </a:p>
          <a:p>
            <a:pPr marL="342900" indent="-342900" fontAlgn="auto">
              <a:spcBef>
                <a:spcPct val="20000"/>
              </a:spcBef>
              <a:spcAft>
                <a:spcPts val="0"/>
              </a:spcAft>
              <a:defRPr/>
            </a:pPr>
            <a:r>
              <a:rPr lang="es-AR" sz="1100" dirty="0">
                <a:latin typeface="+mn-lt"/>
              </a:rPr>
              <a:t>Calle 48 Nº 1165 – 5º Piso B</a:t>
            </a:r>
          </a:p>
          <a:p>
            <a:pPr marL="342900" indent="-342900" fontAlgn="auto">
              <a:spcBef>
                <a:spcPct val="20000"/>
              </a:spcBef>
              <a:spcAft>
                <a:spcPts val="0"/>
              </a:spcAft>
              <a:defRPr/>
            </a:pPr>
            <a:r>
              <a:rPr lang="es-AR" sz="1100" dirty="0">
                <a:latin typeface="+mn-lt"/>
              </a:rPr>
              <a:t>La Plata,</a:t>
            </a:r>
          </a:p>
          <a:p>
            <a:pPr marL="342900" indent="-342900" fontAlgn="auto">
              <a:spcBef>
                <a:spcPct val="20000"/>
              </a:spcBef>
              <a:spcAft>
                <a:spcPts val="0"/>
              </a:spcAft>
              <a:defRPr/>
            </a:pPr>
            <a:r>
              <a:rPr lang="es-AR" sz="1100" dirty="0">
                <a:latin typeface="+mn-lt"/>
              </a:rPr>
              <a:t>Buenos Aires (CP 1900)</a:t>
            </a:r>
          </a:p>
          <a:p>
            <a:pPr marL="342900" indent="-342900" fontAlgn="auto">
              <a:spcBef>
                <a:spcPct val="20000"/>
              </a:spcBef>
              <a:spcAft>
                <a:spcPts val="0"/>
              </a:spcAft>
              <a:defRPr/>
            </a:pPr>
            <a:endParaRPr lang="es-AR" sz="1100" dirty="0">
              <a:solidFill>
                <a:srgbClr val="000000"/>
              </a:solidFill>
              <a:latin typeface="+mn-lt"/>
            </a:endParaRPr>
          </a:p>
          <a:p>
            <a:pPr fontAlgn="auto">
              <a:spcBef>
                <a:spcPts val="0"/>
              </a:spcBef>
              <a:spcAft>
                <a:spcPts val="0"/>
              </a:spcAft>
              <a:defRPr/>
            </a:pPr>
            <a:r>
              <a:rPr lang="es-AR" sz="1100" dirty="0">
                <a:latin typeface="+mn-lt"/>
              </a:rPr>
              <a:t>Belgrano 133 – 2º Piso </a:t>
            </a:r>
          </a:p>
          <a:p>
            <a:pPr marL="342900" indent="-342900" fontAlgn="auto">
              <a:spcBef>
                <a:spcPct val="20000"/>
              </a:spcBef>
              <a:spcAft>
                <a:spcPts val="0"/>
              </a:spcAft>
              <a:defRPr/>
            </a:pPr>
            <a:r>
              <a:rPr lang="es-AR" sz="1100" dirty="0">
                <a:latin typeface="+mn-lt"/>
              </a:rPr>
              <a:t>Bahía Blanca, </a:t>
            </a:r>
          </a:p>
          <a:p>
            <a:pPr marL="342900" indent="-342900" fontAlgn="auto">
              <a:spcBef>
                <a:spcPct val="20000"/>
              </a:spcBef>
              <a:spcAft>
                <a:spcPts val="0"/>
              </a:spcAft>
              <a:defRPr/>
            </a:pPr>
            <a:r>
              <a:rPr lang="es-AR" sz="1100" dirty="0">
                <a:latin typeface="+mn-lt"/>
              </a:rPr>
              <a:t>Buenos Aires </a:t>
            </a:r>
            <a:r>
              <a:rPr lang="es-AR" sz="1100" dirty="0">
                <a:solidFill>
                  <a:srgbClr val="000000"/>
                </a:solidFill>
                <a:latin typeface="+mn-lt"/>
              </a:rPr>
              <a:t>(</a:t>
            </a:r>
            <a:r>
              <a:rPr lang="es-AR" sz="1100" dirty="0">
                <a:latin typeface="+mn-lt"/>
              </a:rPr>
              <a:t>B8000IJC</a:t>
            </a:r>
            <a:r>
              <a:rPr lang="es-AR" sz="1100" dirty="0">
                <a:solidFill>
                  <a:srgbClr val="000000"/>
                </a:solidFill>
                <a:latin typeface="+mn-lt"/>
              </a:rPr>
              <a:t>)</a:t>
            </a:r>
          </a:p>
          <a:p>
            <a:pPr marL="342900" indent="-342900" fontAlgn="auto">
              <a:spcBef>
                <a:spcPct val="20000"/>
              </a:spcBef>
              <a:spcAft>
                <a:spcPts val="0"/>
              </a:spcAft>
              <a:defRPr/>
            </a:pPr>
            <a:endParaRPr lang="es-AR" sz="1100" dirty="0">
              <a:solidFill>
                <a:srgbClr val="000000"/>
              </a:solidFill>
              <a:latin typeface="+mn-lt"/>
            </a:endParaRPr>
          </a:p>
          <a:p>
            <a:pPr fontAlgn="auto">
              <a:spcBef>
                <a:spcPts val="0"/>
              </a:spcBef>
              <a:spcAft>
                <a:spcPts val="0"/>
              </a:spcAft>
              <a:defRPr/>
            </a:pPr>
            <a:r>
              <a:rPr lang="es-AR" sz="1100" dirty="0">
                <a:latin typeface="+mn-lt"/>
              </a:rPr>
              <a:t>San Martín 902 – 1º Piso - Of. 6</a:t>
            </a:r>
          </a:p>
          <a:p>
            <a:pPr marL="342900" indent="-342900" fontAlgn="auto">
              <a:spcBef>
                <a:spcPct val="20000"/>
              </a:spcBef>
              <a:spcAft>
                <a:spcPts val="0"/>
              </a:spcAft>
              <a:defRPr/>
            </a:pPr>
            <a:r>
              <a:rPr lang="es-AR" sz="1100" dirty="0">
                <a:solidFill>
                  <a:srgbClr val="000000"/>
                </a:solidFill>
                <a:latin typeface="+mn-lt"/>
              </a:rPr>
              <a:t>Paraná, </a:t>
            </a:r>
          </a:p>
          <a:p>
            <a:pPr marL="342900" indent="-342900" fontAlgn="auto">
              <a:spcBef>
                <a:spcPct val="20000"/>
              </a:spcBef>
              <a:spcAft>
                <a:spcPts val="0"/>
              </a:spcAft>
              <a:defRPr/>
            </a:pPr>
            <a:r>
              <a:rPr lang="es-AR" sz="1100" dirty="0">
                <a:solidFill>
                  <a:srgbClr val="000000"/>
                </a:solidFill>
                <a:latin typeface="+mn-lt"/>
              </a:rPr>
              <a:t>Entre Ríos (</a:t>
            </a:r>
            <a:r>
              <a:rPr lang="es-AR" sz="1100" dirty="0">
                <a:latin typeface="+mn-lt"/>
              </a:rPr>
              <a:t>E3100AAT</a:t>
            </a:r>
            <a:r>
              <a:rPr lang="es-AR" sz="1100" dirty="0">
                <a:solidFill>
                  <a:srgbClr val="000000"/>
                </a:solidFill>
                <a:latin typeface="+mn-lt"/>
              </a:rPr>
              <a:t>)</a:t>
            </a:r>
          </a:p>
        </p:txBody>
      </p:sp>
      <p:sp>
        <p:nvSpPr>
          <p:cNvPr id="8" name="Rectangle 9"/>
          <p:cNvSpPr>
            <a:spLocks noChangeArrowheads="1"/>
          </p:cNvSpPr>
          <p:nvPr userDrawn="1"/>
        </p:nvSpPr>
        <p:spPr bwMode="auto">
          <a:xfrm>
            <a:off x="3357563" y="2713038"/>
            <a:ext cx="2555875" cy="3216275"/>
          </a:xfrm>
          <a:prstGeom prst="rect">
            <a:avLst/>
          </a:prstGeom>
          <a:noFill/>
          <a:ln w="9525">
            <a:noFill/>
            <a:miter lim="800000"/>
            <a:headEnd/>
            <a:tailEnd/>
          </a:ln>
          <a:effectLst/>
        </p:spPr>
        <p:txBody>
          <a:bodyPr lIns="0" tIns="0" rIns="0" bIns="0">
            <a:spAutoFit/>
          </a:bodyPr>
          <a:lstStyle/>
          <a:p>
            <a:pPr marL="342900" indent="-342900" fontAlgn="auto">
              <a:spcBef>
                <a:spcPct val="20000"/>
              </a:spcBef>
              <a:spcAft>
                <a:spcPts val="0"/>
              </a:spcAft>
              <a:defRPr/>
            </a:pPr>
            <a:r>
              <a:rPr lang="es-AR" sz="1100" dirty="0">
                <a:solidFill>
                  <a:srgbClr val="000000"/>
                </a:solidFill>
                <a:latin typeface="+mn-lt"/>
              </a:rPr>
              <a:t>BRASIL</a:t>
            </a:r>
          </a:p>
          <a:p>
            <a:pPr marL="342900" indent="-342900" fontAlgn="auto">
              <a:spcBef>
                <a:spcPct val="20000"/>
              </a:spcBef>
              <a:spcAft>
                <a:spcPts val="0"/>
              </a:spcAft>
              <a:defRPr/>
            </a:pPr>
            <a:r>
              <a:rPr lang="es-AR" sz="1100" dirty="0">
                <a:solidFill>
                  <a:srgbClr val="000000"/>
                </a:solidFill>
                <a:latin typeface="+mn-lt"/>
              </a:rPr>
              <a:t>Cardoso de Melo 1470 – 8, Vila Olimpia </a:t>
            </a:r>
          </a:p>
          <a:p>
            <a:pPr marL="342900" indent="-342900" fontAlgn="auto">
              <a:spcBef>
                <a:spcPct val="20000"/>
              </a:spcBef>
              <a:spcAft>
                <a:spcPts val="0"/>
              </a:spcAft>
              <a:defRPr/>
            </a:pPr>
            <a:r>
              <a:rPr lang="es-AR" sz="1100" dirty="0">
                <a:solidFill>
                  <a:srgbClr val="000000"/>
                </a:solidFill>
                <a:latin typeface="+mn-lt"/>
              </a:rPr>
              <a:t>San Pablo (04548004)</a:t>
            </a:r>
          </a:p>
          <a:p>
            <a:pPr marL="342900" indent="-342900" fontAlgn="auto">
              <a:spcBef>
                <a:spcPct val="20000"/>
              </a:spcBef>
              <a:spcAft>
                <a:spcPts val="0"/>
              </a:spcAft>
              <a:defRPr/>
            </a:pPr>
            <a:r>
              <a:rPr lang="es-AR" sz="1100" dirty="0" err="1">
                <a:solidFill>
                  <a:srgbClr val="000000"/>
                </a:solidFill>
                <a:latin typeface="+mn-lt"/>
              </a:rPr>
              <a:t>tel</a:t>
            </a:r>
            <a:r>
              <a:rPr lang="es-AR" sz="1100" dirty="0">
                <a:solidFill>
                  <a:srgbClr val="000000"/>
                </a:solidFill>
                <a:latin typeface="+mn-lt"/>
              </a:rPr>
              <a:t>: </a:t>
            </a:r>
            <a:r>
              <a:rPr lang="en-US" sz="1100" dirty="0">
                <a:solidFill>
                  <a:srgbClr val="000000"/>
                </a:solidFill>
                <a:latin typeface="+mn-lt"/>
              </a:rPr>
              <a:t>55+11+3045 2193</a:t>
            </a:r>
          </a:p>
          <a:p>
            <a:pPr marL="342900" indent="-342900" fontAlgn="auto">
              <a:spcBef>
                <a:spcPct val="20000"/>
              </a:spcBef>
              <a:spcAft>
                <a:spcPts val="0"/>
              </a:spcAft>
              <a:defRPr/>
            </a:pPr>
            <a:endParaRPr lang="es-AR" sz="1100" dirty="0">
              <a:solidFill>
                <a:srgbClr val="000000"/>
              </a:solidFill>
              <a:latin typeface="+mn-lt"/>
            </a:endParaRPr>
          </a:p>
          <a:p>
            <a:pPr marL="342900" indent="-342900" fontAlgn="auto">
              <a:spcBef>
                <a:spcPct val="20000"/>
              </a:spcBef>
              <a:spcAft>
                <a:spcPts val="0"/>
              </a:spcAft>
              <a:defRPr/>
            </a:pPr>
            <a:r>
              <a:rPr lang="es-AR" sz="1100" dirty="0">
                <a:solidFill>
                  <a:srgbClr val="000000"/>
                </a:solidFill>
                <a:latin typeface="+mn-lt"/>
              </a:rPr>
              <a:t>URUGUAY</a:t>
            </a:r>
          </a:p>
          <a:p>
            <a:pPr marL="342900" indent="-342900" fontAlgn="auto">
              <a:spcBef>
                <a:spcPct val="20000"/>
              </a:spcBef>
              <a:spcAft>
                <a:spcPts val="0"/>
              </a:spcAft>
              <a:defRPr/>
            </a:pPr>
            <a:r>
              <a:rPr lang="es-AR" sz="1100" dirty="0">
                <a:solidFill>
                  <a:srgbClr val="000000"/>
                </a:solidFill>
                <a:latin typeface="+mn-lt"/>
              </a:rPr>
              <a:t>Roque Graseras 857</a:t>
            </a:r>
          </a:p>
          <a:p>
            <a:pPr marL="342900" indent="-342900" fontAlgn="auto">
              <a:spcBef>
                <a:spcPct val="20000"/>
              </a:spcBef>
              <a:spcAft>
                <a:spcPts val="0"/>
              </a:spcAft>
              <a:defRPr/>
            </a:pPr>
            <a:r>
              <a:rPr lang="es-AR" sz="1100" dirty="0">
                <a:solidFill>
                  <a:srgbClr val="000000"/>
                </a:solidFill>
                <a:latin typeface="+mn-lt"/>
              </a:rPr>
              <a:t>Montevideo (11300)</a:t>
            </a:r>
          </a:p>
          <a:p>
            <a:pPr marL="342900" indent="-342900" fontAlgn="auto">
              <a:spcBef>
                <a:spcPct val="20000"/>
              </a:spcBef>
              <a:spcAft>
                <a:spcPts val="0"/>
              </a:spcAft>
              <a:defRPr/>
            </a:pPr>
            <a:r>
              <a:rPr lang="es-AR" sz="1100" dirty="0" err="1">
                <a:solidFill>
                  <a:srgbClr val="000000"/>
                </a:solidFill>
                <a:latin typeface="+mn-lt"/>
              </a:rPr>
              <a:t>tel</a:t>
            </a:r>
            <a:r>
              <a:rPr lang="es-AR" sz="1100" dirty="0">
                <a:solidFill>
                  <a:srgbClr val="000000"/>
                </a:solidFill>
                <a:latin typeface="+mn-lt"/>
              </a:rPr>
              <a:t>: 598+2+7117879</a:t>
            </a:r>
          </a:p>
          <a:p>
            <a:pPr marL="342900" indent="-342900" fontAlgn="auto">
              <a:spcBef>
                <a:spcPct val="20000"/>
              </a:spcBef>
              <a:spcAft>
                <a:spcPts val="0"/>
              </a:spcAft>
              <a:defRPr/>
            </a:pPr>
            <a:endParaRPr lang="es-AR" sz="1100" dirty="0">
              <a:solidFill>
                <a:srgbClr val="000000"/>
              </a:solidFill>
              <a:latin typeface="+mn-lt"/>
            </a:endParaRPr>
          </a:p>
          <a:p>
            <a:pPr marL="342900" indent="-342900" fontAlgn="auto">
              <a:spcBef>
                <a:spcPct val="20000"/>
              </a:spcBef>
              <a:spcAft>
                <a:spcPts val="0"/>
              </a:spcAft>
              <a:defRPr/>
            </a:pPr>
            <a:r>
              <a:rPr lang="en-US" sz="1100" dirty="0">
                <a:solidFill>
                  <a:srgbClr val="000000"/>
                </a:solidFill>
                <a:latin typeface="+mn-lt"/>
              </a:rPr>
              <a:t>USA</a:t>
            </a:r>
          </a:p>
          <a:p>
            <a:pPr marL="342900" indent="-342900" fontAlgn="auto">
              <a:spcBef>
                <a:spcPct val="20000"/>
              </a:spcBef>
              <a:spcAft>
                <a:spcPts val="0"/>
              </a:spcAft>
              <a:defRPr/>
            </a:pPr>
            <a:r>
              <a:rPr lang="en-US" sz="1100" dirty="0">
                <a:solidFill>
                  <a:srgbClr val="000000"/>
                </a:solidFill>
                <a:latin typeface="+mn-lt"/>
              </a:rPr>
              <a:t>12105 Sundance Ct.</a:t>
            </a:r>
          </a:p>
          <a:p>
            <a:pPr marL="342900" indent="-342900" fontAlgn="auto">
              <a:spcBef>
                <a:spcPct val="20000"/>
              </a:spcBef>
              <a:spcAft>
                <a:spcPts val="0"/>
              </a:spcAft>
              <a:defRPr/>
            </a:pPr>
            <a:r>
              <a:rPr lang="en-US" sz="1100" dirty="0">
                <a:solidFill>
                  <a:srgbClr val="000000"/>
                </a:solidFill>
                <a:latin typeface="+mn-lt"/>
              </a:rPr>
              <a:t>Reston (20194)</a:t>
            </a:r>
          </a:p>
          <a:p>
            <a:pPr marL="342900" indent="-342900" fontAlgn="auto">
              <a:spcBef>
                <a:spcPct val="20000"/>
              </a:spcBef>
              <a:spcAft>
                <a:spcPts val="0"/>
              </a:spcAft>
              <a:defRPr/>
            </a:pPr>
            <a:r>
              <a:rPr lang="en-US" sz="1100" dirty="0" err="1">
                <a:solidFill>
                  <a:srgbClr val="000000"/>
                </a:solidFill>
                <a:latin typeface="+mn-lt"/>
              </a:rPr>
              <a:t>tel</a:t>
            </a:r>
            <a:r>
              <a:rPr lang="en-US" sz="1100" dirty="0">
                <a:solidFill>
                  <a:srgbClr val="000000"/>
                </a:solidFill>
                <a:latin typeface="+mn-lt"/>
              </a:rPr>
              <a:t>:+703 842 9455</a:t>
            </a:r>
            <a:endParaRPr lang="es-AR" sz="1100" dirty="0">
              <a:solidFill>
                <a:srgbClr val="000000"/>
              </a:solidFill>
              <a:latin typeface="+mn-lt"/>
            </a:endParaRPr>
          </a:p>
          <a:p>
            <a:pPr marL="342900" indent="-342900" fontAlgn="auto">
              <a:spcBef>
                <a:spcPct val="20000"/>
              </a:spcBef>
              <a:spcAft>
                <a:spcPts val="0"/>
              </a:spcAft>
              <a:defRPr/>
            </a:pPr>
            <a:endParaRPr lang="es-AR" sz="1100" dirty="0">
              <a:solidFill>
                <a:srgbClr val="000000"/>
              </a:solidFill>
              <a:latin typeface="+mn-lt"/>
            </a:endParaRPr>
          </a:p>
          <a:p>
            <a:pPr marL="342900" indent="-342900" fontAlgn="auto">
              <a:spcBef>
                <a:spcPct val="20000"/>
              </a:spcBef>
              <a:spcAft>
                <a:spcPts val="0"/>
              </a:spcAft>
              <a:defRPr/>
            </a:pPr>
            <a:r>
              <a:rPr lang="es-AR" sz="1100" dirty="0">
                <a:solidFill>
                  <a:srgbClr val="000000"/>
                </a:solidFill>
                <a:latin typeface="+mn-lt"/>
                <a:hlinkClick r:id="rId3"/>
              </a:rPr>
              <a:t>www.hexacta.com</a:t>
            </a:r>
            <a:endParaRPr lang="en-US" sz="1100" dirty="0">
              <a:solidFill>
                <a:srgbClr val="000000"/>
              </a:solidFill>
              <a:latin typeface="+mn-l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79FEE7BF-7A38-494C-A29C-6B904D655638}" type="slidenum">
              <a:rPr lang="es-AR"/>
              <a:pPr>
                <a:defRPr/>
              </a:pPr>
              <a:t>‹#›</a:t>
            </a:fld>
            <a:endParaRPr lang="es-A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Only">
    <p:spTree>
      <p:nvGrpSpPr>
        <p:cNvPr id="1" name=""/>
        <p:cNvGrpSpPr/>
        <p:nvPr/>
      </p:nvGrpSpPr>
      <p:grpSpPr>
        <a:xfrm>
          <a:off x="0" y="0"/>
          <a:ext cx="0" cy="0"/>
          <a:chOff x="0" y="0"/>
          <a:chExt cx="0" cy="0"/>
        </a:xfrm>
      </p:grpSpPr>
      <p:sp>
        <p:nvSpPr>
          <p:cNvPr id="3" name="Rectangle 4"/>
          <p:cNvSpPr>
            <a:spLocks noChangeArrowheads="1"/>
          </p:cNvSpPr>
          <p:nvPr/>
        </p:nvSpPr>
        <p:spPr bwMode="auto">
          <a:xfrm>
            <a:off x="153988" y="6184900"/>
            <a:ext cx="8990012" cy="6191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sub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Haga clic para modificar el estilo de texto del patrón</a:t>
            </a:r>
          </a:p>
        </p:txBody>
      </p:sp>
      <p:sp>
        <p:nvSpPr>
          <p:cNvPr id="5" name="Slide Number Placeholder 5"/>
          <p:cNvSpPr>
            <a:spLocks noGrp="1"/>
          </p:cNvSpPr>
          <p:nvPr>
            <p:ph type="sldNum" sz="quarter" idx="14"/>
          </p:nvPr>
        </p:nvSpPr>
        <p:spPr/>
        <p:txBody>
          <a:bodyPr/>
          <a:lstStyle>
            <a:lvl1pPr>
              <a:defRPr/>
            </a:lvl1pPr>
          </a:lstStyle>
          <a:p>
            <a:pPr>
              <a:defRPr/>
            </a:pPr>
            <a:fld id="{16E7324F-D9EB-464D-9BD4-CCD2476514BE}" type="slidenum">
              <a:rPr lang="es-AR"/>
              <a:pPr>
                <a:defRPr/>
              </a:pPr>
              <a:t>‹#›</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Rectangle 2"/>
          <p:cNvSpPr>
            <a:spLocks noChangeArrowheads="1"/>
          </p:cNvSpPr>
          <p:nvPr/>
        </p:nvSpPr>
        <p:spPr bwMode="auto">
          <a:xfrm>
            <a:off x="2976563" y="0"/>
            <a:ext cx="6167437" cy="6215063"/>
          </a:xfrm>
          <a:prstGeom prst="rect">
            <a:avLst/>
          </a:prstGeom>
          <a:solidFill>
            <a:schemeClr val="tx2"/>
          </a:solidFill>
          <a:ln w="9525">
            <a:noFill/>
            <a:miter lim="800000"/>
            <a:headEnd/>
            <a:tailEnd/>
          </a:ln>
        </p:spPr>
        <p:txBody>
          <a:bodyPr/>
          <a:lstStyle/>
          <a:p>
            <a:pPr fontAlgn="auto">
              <a:spcBef>
                <a:spcPts val="0"/>
              </a:spcBef>
              <a:spcAft>
                <a:spcPts val="0"/>
              </a:spcAft>
              <a:defRPr/>
            </a:pPr>
            <a:endParaRPr lang="en-US">
              <a:latin typeface="+mn-lt"/>
            </a:endParaRPr>
          </a:p>
        </p:txBody>
      </p:sp>
      <p:sp>
        <p:nvSpPr>
          <p:cNvPr id="4" name="Rectangle 4"/>
          <p:cNvSpPr>
            <a:spLocks noChangeArrowheads="1"/>
          </p:cNvSpPr>
          <p:nvPr/>
        </p:nvSpPr>
        <p:spPr bwMode="auto">
          <a:xfrm>
            <a:off x="153988" y="6184900"/>
            <a:ext cx="8990012" cy="6191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5" name="Rectangle 7"/>
          <p:cNvSpPr>
            <a:spLocks noChangeArrowheads="1"/>
          </p:cNvSpPr>
          <p:nvPr/>
        </p:nvSpPr>
        <p:spPr bwMode="auto">
          <a:xfrm flipH="1">
            <a:off x="0" y="590550"/>
            <a:ext cx="179388" cy="626745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6" name="Rectangle 11"/>
          <p:cNvSpPr>
            <a:spLocks noChangeArrowheads="1"/>
          </p:cNvSpPr>
          <p:nvPr/>
        </p:nvSpPr>
        <p:spPr bwMode="auto">
          <a:xfrm flipH="1">
            <a:off x="0" y="0"/>
            <a:ext cx="179388" cy="5969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7" name="TextBox 15"/>
          <p:cNvSpPr txBox="1"/>
          <p:nvPr/>
        </p:nvSpPr>
        <p:spPr>
          <a:xfrm>
            <a:off x="722313" y="1476375"/>
            <a:ext cx="982662" cy="323850"/>
          </a:xfrm>
          <a:prstGeom prst="rect">
            <a:avLst/>
          </a:prstGeom>
          <a:noFill/>
        </p:spPr>
        <p:txBody>
          <a:bodyPr wrap="none" lIns="0" tIns="0" rIns="0" bIns="0">
            <a:spAutoFit/>
          </a:bodyPr>
          <a:lstStyle/>
          <a:p>
            <a:pPr fontAlgn="auto">
              <a:spcBef>
                <a:spcPts val="0"/>
              </a:spcBef>
              <a:spcAft>
                <a:spcPts val="0"/>
              </a:spcAft>
              <a:defRPr/>
            </a:pPr>
            <a:r>
              <a:rPr lang="en-US" sz="2100" b="1" dirty="0">
                <a:solidFill>
                  <a:schemeClr val="accent1"/>
                </a:solidFill>
                <a:latin typeface="+mn-lt"/>
              </a:rPr>
              <a:t>Agenda</a:t>
            </a:r>
          </a:p>
        </p:txBody>
      </p:sp>
      <p:sp>
        <p:nvSpPr>
          <p:cNvPr id="10" name="Content Placeholder 2"/>
          <p:cNvSpPr>
            <a:spLocks noGrp="1"/>
          </p:cNvSpPr>
          <p:nvPr>
            <p:ph idx="1"/>
          </p:nvPr>
        </p:nvSpPr>
        <p:spPr>
          <a:xfrm>
            <a:off x="3428992" y="1446213"/>
            <a:ext cx="5181671"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5"/>
          <p:cNvSpPr>
            <a:spLocks noGrp="1"/>
          </p:cNvSpPr>
          <p:nvPr>
            <p:ph type="sldNum" sz="quarter" idx="10"/>
          </p:nvPr>
        </p:nvSpPr>
        <p:spPr/>
        <p:txBody>
          <a:bodyPr/>
          <a:lstStyle>
            <a:lvl1pPr>
              <a:defRPr/>
            </a:lvl1pPr>
          </a:lstStyle>
          <a:p>
            <a:pPr>
              <a:defRPr/>
            </a:pPr>
            <a:fld id="{2CCA2DF5-468E-4256-B465-4194F101220A}" type="slidenum">
              <a:rPr lang="es-AR"/>
              <a:pPr>
                <a:defRPr/>
              </a:pPr>
              <a:t>‹#›</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sub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Haga clic para modificar el estilo de texto del patrón</a:t>
            </a:r>
          </a:p>
        </p:txBody>
      </p:sp>
      <p:sp>
        <p:nvSpPr>
          <p:cNvPr id="4" name="Slide Number Placeholder 5"/>
          <p:cNvSpPr>
            <a:spLocks noGrp="1"/>
          </p:cNvSpPr>
          <p:nvPr>
            <p:ph type="sldNum" sz="quarter" idx="14"/>
          </p:nvPr>
        </p:nvSpPr>
        <p:spPr/>
        <p:txBody>
          <a:bodyPr/>
          <a:lstStyle>
            <a:lvl1pPr>
              <a:defRPr/>
            </a:lvl1pPr>
          </a:lstStyle>
          <a:p>
            <a:pPr>
              <a:defRPr/>
            </a:pPr>
            <a:fld id="{DB6B2E0E-CC57-45EC-BB61-A91B5720E75D}" type="slidenum">
              <a:rPr lang="es-AR"/>
              <a:pPr>
                <a:defRPr/>
              </a:pPr>
              <a:t>‹#›</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38496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724399" y="1446213"/>
            <a:ext cx="3886263"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Haga clic para modificar el estilo de texto del patrón</a:t>
            </a:r>
          </a:p>
        </p:txBody>
      </p:sp>
      <p:sp>
        <p:nvSpPr>
          <p:cNvPr id="6" name="Slide Number Placeholder 5"/>
          <p:cNvSpPr>
            <a:spLocks noGrp="1"/>
          </p:cNvSpPr>
          <p:nvPr>
            <p:ph type="sldNum" sz="quarter" idx="15"/>
          </p:nvPr>
        </p:nvSpPr>
        <p:spPr/>
        <p:txBody>
          <a:bodyPr/>
          <a:lstStyle>
            <a:lvl1pPr>
              <a:defRPr/>
            </a:lvl1pPr>
          </a:lstStyle>
          <a:p>
            <a:pPr>
              <a:defRPr/>
            </a:pPr>
            <a:fld id="{C1623259-AB39-487E-A9FB-A65796E4E85F}" type="slidenum">
              <a:rPr lang="es-AR"/>
              <a:pPr>
                <a:defRPr/>
              </a:pPr>
              <a:t>‹#›</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Haga clic para modificar el estilo de texto del patrón</a:t>
            </a:r>
          </a:p>
        </p:txBody>
      </p:sp>
      <p:sp>
        <p:nvSpPr>
          <p:cNvPr id="14" name="Content Placeholder 2"/>
          <p:cNvSpPr>
            <a:spLocks noGrp="1"/>
          </p:cNvSpPr>
          <p:nvPr>
            <p:ph sz="half" idx="15"/>
          </p:nvPr>
        </p:nvSpPr>
        <p:spPr>
          <a:xfrm>
            <a:off x="3389407"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444752"/>
            <a:ext cx="2554224" cy="4575048"/>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17"/>
          </p:nvPr>
        </p:nvSpPr>
        <p:spPr/>
        <p:txBody>
          <a:bodyPr/>
          <a:lstStyle>
            <a:lvl1pPr>
              <a:defRPr/>
            </a:lvl1pPr>
          </a:lstStyle>
          <a:p>
            <a:pPr>
              <a:defRPr/>
            </a:pPr>
            <a:fld id="{A732C146-1F13-4F29-9C89-5D8A4CC68B45}" type="slidenum">
              <a:rPr lang="es-AR"/>
              <a:pPr>
                <a:defRPr/>
              </a:pPr>
              <a:t>‹#›</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22376"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Haga clic para modificar el estilo de texto del patrón</a:t>
            </a:r>
          </a:p>
        </p:txBody>
      </p:sp>
      <p:sp>
        <p:nvSpPr>
          <p:cNvPr id="14" name="Content Placeholder 2"/>
          <p:cNvSpPr>
            <a:spLocks noGrp="1"/>
          </p:cNvSpPr>
          <p:nvPr>
            <p:ph sz="half" idx="15"/>
          </p:nvPr>
        </p:nvSpPr>
        <p:spPr>
          <a:xfrm>
            <a:off x="3389407"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6"/>
          </p:nvPr>
        </p:nvSpPr>
        <p:spPr>
          <a:xfrm>
            <a:off x="6056438" y="1752600"/>
            <a:ext cx="25542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idx="17"/>
          </p:nvPr>
        </p:nvSpPr>
        <p:spPr>
          <a:xfrm>
            <a:off x="722376"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2"/>
          <p:cNvSpPr>
            <a:spLocks noGrp="1"/>
          </p:cNvSpPr>
          <p:nvPr>
            <p:ph type="body" idx="18"/>
          </p:nvPr>
        </p:nvSpPr>
        <p:spPr>
          <a:xfrm>
            <a:off x="3389407"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Text Placeholder 2"/>
          <p:cNvSpPr>
            <a:spLocks noGrp="1"/>
          </p:cNvSpPr>
          <p:nvPr>
            <p:ph type="body" idx="19"/>
          </p:nvPr>
        </p:nvSpPr>
        <p:spPr>
          <a:xfrm>
            <a:off x="6056438" y="1444752"/>
            <a:ext cx="2554224" cy="231648"/>
          </a:xfrm>
          <a:blipFill dpi="0" rotWithShape="1">
            <a:blip r:embed="rId2" cstate="print"/>
            <a:srcRect/>
            <a:tile tx="0" ty="0" sx="100000" sy="100000" flip="none" algn="tl"/>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Slide Number Placeholder 5"/>
          <p:cNvSpPr>
            <a:spLocks noGrp="1"/>
          </p:cNvSpPr>
          <p:nvPr>
            <p:ph type="sldNum" sz="quarter" idx="20"/>
          </p:nvPr>
        </p:nvSpPr>
        <p:spPr/>
        <p:txBody>
          <a:bodyPr/>
          <a:lstStyle>
            <a:lvl1pPr>
              <a:defRPr/>
            </a:lvl1pPr>
          </a:lstStyle>
          <a:p>
            <a:pPr>
              <a:defRPr/>
            </a:pPr>
            <a:fld id="{21DD2903-1AD8-4DD0-A383-1BF230311B41}" type="slidenum">
              <a:rPr lang="es-AR"/>
              <a:pPr>
                <a:defRPr/>
              </a:pPr>
              <a:t>‹#›</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as - subtitul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10" name="Text Placeholder 7"/>
          <p:cNvSpPr>
            <a:spLocks noGrp="1"/>
          </p:cNvSpPr>
          <p:nvPr>
            <p:ph type="body" sz="quarter" idx="13"/>
          </p:nvPr>
        </p:nvSpPr>
        <p:spPr>
          <a:xfrm>
            <a:off x="475488" y="640080"/>
            <a:ext cx="8449056" cy="228600"/>
          </a:xfrm>
        </p:spPr>
        <p:txBody>
          <a:bodyPr lIns="0" tIns="0" rIns="0" bIns="0">
            <a:noAutofit/>
          </a:bodyPr>
          <a:lstStyle>
            <a:lvl1pPr>
              <a:buNone/>
              <a:defRPr sz="1600">
                <a:solidFill>
                  <a:schemeClr val="tx1">
                    <a:lumMod val="50000"/>
                    <a:lumOff val="50000"/>
                  </a:schemeClr>
                </a:solidFill>
              </a:defRPr>
            </a:lvl1pPr>
            <a:lvl5pPr>
              <a:defRPr/>
            </a:lvl5pPr>
          </a:lstStyle>
          <a:p>
            <a:pPr lvl="0"/>
            <a:r>
              <a:rPr lang="en-US" dirty="0" err="1" smtClean="0"/>
              <a:t>Haga clic para modificar el estilo de texto del patrón</a:t>
            </a:r>
          </a:p>
        </p:txBody>
      </p:sp>
      <p:sp>
        <p:nvSpPr>
          <p:cNvPr id="14" name="Content Placeholder 2"/>
          <p:cNvSpPr>
            <a:spLocks noGrp="1"/>
          </p:cNvSpPr>
          <p:nvPr>
            <p:ph sz="half" idx="16"/>
          </p:nvPr>
        </p:nvSpPr>
        <p:spPr>
          <a:xfrm>
            <a:off x="4760975" y="1752600"/>
            <a:ext cx="3849624"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sz="half" idx="14"/>
          </p:nvPr>
        </p:nvSpPr>
        <p:spPr>
          <a:xfrm>
            <a:off x="722376" y="1754061"/>
            <a:ext cx="3886263" cy="4267200"/>
          </a:xfrm>
        </p:spPr>
        <p:txBody>
          <a:bodyPr>
            <a:normAutofit/>
          </a:bodyPr>
          <a:lstStyle>
            <a:lvl1pPr indent="-173038" algn="l" defTabSz="914400" rtl="0" eaLnBrk="1" latinLnBrk="0" hangingPunct="1">
              <a:spcBef>
                <a:spcPct val="20000"/>
              </a:spcBef>
              <a:defRPr lang="en-US" sz="1500" kern="1200" dirty="0" smtClean="0">
                <a:solidFill>
                  <a:schemeClr val="tx1"/>
                </a:solidFill>
                <a:latin typeface="+mn-lt"/>
                <a:ea typeface="+mn-ea"/>
                <a:cs typeface="+mn-cs"/>
              </a:defRPr>
            </a:lvl1pPr>
            <a:lvl2pPr indent="-173038" algn="l" defTabSz="914400" rtl="0" eaLnBrk="1" latinLnBrk="0" hangingPunct="1">
              <a:spcBef>
                <a:spcPct val="20000"/>
              </a:spcBef>
              <a:defRPr lang="en-US" sz="1500" kern="1200" dirty="0" smtClean="0">
                <a:solidFill>
                  <a:schemeClr val="tx1"/>
                </a:solidFill>
                <a:latin typeface="+mn-lt"/>
                <a:ea typeface="+mn-ea"/>
                <a:cs typeface="+mn-cs"/>
              </a:defRPr>
            </a:lvl2pPr>
            <a:lvl3pPr indent="-173038" algn="l" defTabSz="914400" rtl="0" eaLnBrk="1" latinLnBrk="0" hangingPunct="1">
              <a:spcBef>
                <a:spcPct val="20000"/>
              </a:spcBef>
              <a:defRPr lang="en-US" sz="1500" kern="1200" dirty="0" smtClean="0">
                <a:solidFill>
                  <a:schemeClr val="tx1"/>
                </a:solidFill>
                <a:latin typeface="+mn-lt"/>
                <a:ea typeface="+mn-ea"/>
                <a:cs typeface="+mn-cs"/>
              </a:defRPr>
            </a:lvl3pPr>
            <a:lvl4pPr indent="-173038" algn="l" defTabSz="914400" rtl="0" eaLnBrk="1" latinLnBrk="0" hangingPunct="1">
              <a:spcBef>
                <a:spcPct val="20000"/>
              </a:spcBef>
              <a:defRPr lang="en-US" sz="1500" kern="1200" dirty="0" smtClean="0">
                <a:solidFill>
                  <a:schemeClr val="tx1"/>
                </a:solidFill>
                <a:latin typeface="+mn-lt"/>
                <a:ea typeface="+mn-ea"/>
                <a:cs typeface="+mn-cs"/>
              </a:defRPr>
            </a:lvl4pPr>
            <a:lvl5pPr indent="-173038" algn="l" defTabSz="914400" rtl="0" eaLnBrk="1" latinLnBrk="0" hangingPunct="1">
              <a:spcBef>
                <a:spcPct val="20000"/>
              </a:spcBef>
              <a:defRPr lang="en-US" sz="15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
          <p:cNvSpPr>
            <a:spLocks noGrp="1"/>
          </p:cNvSpPr>
          <p:nvPr>
            <p:ph type="body" idx="19"/>
          </p:nvPr>
        </p:nvSpPr>
        <p:spPr>
          <a:xfrm>
            <a:off x="722376"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2"/>
          <p:cNvSpPr>
            <a:spLocks noGrp="1"/>
          </p:cNvSpPr>
          <p:nvPr>
            <p:ph type="body" idx="20"/>
          </p:nvPr>
        </p:nvSpPr>
        <p:spPr>
          <a:xfrm>
            <a:off x="4760975" y="1444752"/>
            <a:ext cx="3886200" cy="231648"/>
          </a:xfrm>
          <a:blipFill dpi="0" rotWithShape="1">
            <a:blip r:embed="rId2" cstate="print"/>
            <a:srcRect/>
            <a:stretch>
              <a:fillRect/>
            </a:stretch>
          </a:blipFill>
        </p:spPr>
        <p:txBody>
          <a:bodyPr lIns="182880" tIns="0" rIns="0" bIns="0">
            <a:noAutofit/>
          </a:bodyPr>
          <a:lstStyle>
            <a:lvl1pPr marL="0" indent="0">
              <a:buFont typeface="Arial" pitchFamily="34" charset="0"/>
              <a:buNone/>
              <a:defRPr lang="en-US" sz="1500" b="1" kern="1200" dirty="0" smtClean="0">
                <a:solidFill>
                  <a:schemeClr val="tx1">
                    <a:lumMod val="50000"/>
                    <a:lumOff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Slide Number Placeholder 5"/>
          <p:cNvSpPr>
            <a:spLocks noGrp="1"/>
          </p:cNvSpPr>
          <p:nvPr>
            <p:ph type="sldNum" sz="quarter" idx="21"/>
          </p:nvPr>
        </p:nvSpPr>
        <p:spPr/>
        <p:txBody>
          <a:bodyPr/>
          <a:lstStyle>
            <a:lvl1pPr>
              <a:defRPr/>
            </a:lvl1pPr>
          </a:lstStyle>
          <a:p>
            <a:pPr>
              <a:defRPr/>
            </a:pPr>
            <a:fld id="{1626F875-DF0E-430E-BE7D-2D1595A26432}" type="slidenum">
              <a:rPr lang="es-AR"/>
              <a:pPr>
                <a:defRPr/>
              </a:pPr>
              <a:t>‹#›</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76250" y="347663"/>
            <a:ext cx="8448675" cy="2968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722313" y="1446213"/>
            <a:ext cx="7888287" cy="4573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543800" y="6364288"/>
            <a:ext cx="1398588" cy="209550"/>
          </a:xfrm>
          <a:prstGeom prst="rect">
            <a:avLst/>
          </a:prstGeom>
          <a:noFill/>
        </p:spPr>
        <p:txBody>
          <a:bodyPr vert="horz" lIns="0" tIns="0" rIns="0" bIns="0" rtlCol="0" anchor="ctr"/>
          <a:lstStyle>
            <a:lvl1pPr algn="r" fontAlgn="auto">
              <a:spcBef>
                <a:spcPts val="0"/>
              </a:spcBef>
              <a:spcAft>
                <a:spcPts val="0"/>
              </a:spcAft>
              <a:defRPr sz="1400" b="1">
                <a:solidFill>
                  <a:schemeClr val="tx1">
                    <a:tint val="75000"/>
                  </a:schemeClr>
                </a:solidFill>
                <a:latin typeface="+mn-lt"/>
              </a:defRPr>
            </a:lvl1pPr>
          </a:lstStyle>
          <a:p>
            <a:pPr>
              <a:defRPr/>
            </a:pPr>
            <a:fld id="{4F9C1A46-B6EE-40C3-B0E8-0CC265CDB202}" type="slidenum">
              <a:rPr lang="es-AR"/>
              <a:pPr>
                <a:defRPr/>
              </a:pPr>
              <a:t>‹#›</a:t>
            </a:fld>
            <a:endParaRPr lang="es-AR" dirty="0"/>
          </a:p>
        </p:txBody>
      </p:sp>
      <p:sp>
        <p:nvSpPr>
          <p:cNvPr id="7" name="Rectangle 2"/>
          <p:cNvSpPr>
            <a:spLocks noChangeArrowheads="1"/>
          </p:cNvSpPr>
          <p:nvPr/>
        </p:nvSpPr>
        <p:spPr bwMode="auto">
          <a:xfrm flipH="1">
            <a:off x="0" y="0"/>
            <a:ext cx="179388" cy="5969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8" name="Rectangle 8"/>
          <p:cNvSpPr>
            <a:spLocks noChangeArrowheads="1"/>
          </p:cNvSpPr>
          <p:nvPr/>
        </p:nvSpPr>
        <p:spPr bwMode="auto">
          <a:xfrm flipH="1">
            <a:off x="0" y="590550"/>
            <a:ext cx="179388" cy="6267450"/>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9" name="Rectangle 9"/>
          <p:cNvSpPr>
            <a:spLocks noChangeArrowheads="1"/>
          </p:cNvSpPr>
          <p:nvPr/>
        </p:nvSpPr>
        <p:spPr bwMode="auto">
          <a:xfrm>
            <a:off x="730250" y="6581775"/>
            <a:ext cx="6081713" cy="122238"/>
          </a:xfrm>
          <a:prstGeom prst="rect">
            <a:avLst/>
          </a:prstGeom>
          <a:noFill/>
          <a:ln w="9525">
            <a:noFill/>
            <a:miter lim="800000"/>
            <a:headEnd/>
            <a:tailEnd/>
          </a:ln>
          <a:effectLst/>
        </p:spPr>
        <p:txBody>
          <a:bodyPr lIns="0" tIns="0" rIns="0" bIns="0">
            <a:spAutoFit/>
          </a:bodyPr>
          <a:lstStyle/>
          <a:p>
            <a:pPr fontAlgn="auto">
              <a:spcAft>
                <a:spcPts val="0"/>
              </a:spcAft>
              <a:defRPr/>
            </a:pPr>
            <a:r>
              <a:rPr lang="es-ES" sz="800" dirty="0">
                <a:solidFill>
                  <a:schemeClr val="tx1">
                    <a:lumMod val="65000"/>
                    <a:lumOff val="35000"/>
                  </a:schemeClr>
                </a:solidFill>
                <a:latin typeface="+mn-lt"/>
              </a:rPr>
              <a:t>No imprima este documento si no es necesario. Protejamos el medio ambiente.</a:t>
            </a:r>
            <a:endParaRPr lang="en-US" sz="800" dirty="0">
              <a:solidFill>
                <a:schemeClr val="tx1">
                  <a:lumMod val="65000"/>
                  <a:lumOff val="35000"/>
                </a:schemeClr>
              </a:solidFill>
              <a:latin typeface="+mn-lt"/>
            </a:endParaRPr>
          </a:p>
        </p:txBody>
      </p:sp>
      <p:pic>
        <p:nvPicPr>
          <p:cNvPr id="1032" name="Picture 10" descr="isoLogoHx"/>
          <p:cNvPicPr>
            <a:picLocks noChangeAspect="1" noChangeArrowheads="1"/>
          </p:cNvPicPr>
          <p:nvPr/>
        </p:nvPicPr>
        <p:blipFill>
          <a:blip r:embed="rId14" cstate="print"/>
          <a:srcRect/>
          <a:stretch>
            <a:fillRect/>
          </a:stretch>
        </p:blipFill>
        <p:spPr bwMode="auto">
          <a:xfrm>
            <a:off x="357188" y="6410325"/>
            <a:ext cx="185737" cy="258763"/>
          </a:xfrm>
          <a:prstGeom prst="rect">
            <a:avLst/>
          </a:prstGeom>
          <a:noFill/>
          <a:ln w="9525">
            <a:noFill/>
            <a:miter lim="800000"/>
            <a:headEnd/>
            <a:tailEnd/>
          </a:ln>
        </p:spPr>
      </p:pic>
      <p:sp>
        <p:nvSpPr>
          <p:cNvPr id="11" name="Rectangle 3"/>
          <p:cNvSpPr>
            <a:spLocks noChangeArrowheads="1"/>
          </p:cNvSpPr>
          <p:nvPr/>
        </p:nvSpPr>
        <p:spPr bwMode="auto">
          <a:xfrm>
            <a:off x="153988" y="6184900"/>
            <a:ext cx="8990012" cy="61913"/>
          </a:xfrm>
          <a:prstGeom prst="rect">
            <a:avLst/>
          </a:prstGeom>
          <a:solidFill>
            <a:schemeClr val="bg2"/>
          </a:soli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2" name="Rectangle 9"/>
          <p:cNvSpPr>
            <a:spLocks noChangeArrowheads="1"/>
          </p:cNvSpPr>
          <p:nvPr/>
        </p:nvSpPr>
        <p:spPr bwMode="auto">
          <a:xfrm>
            <a:off x="730250" y="6373813"/>
            <a:ext cx="6565900" cy="214312"/>
          </a:xfrm>
          <a:prstGeom prst="rect">
            <a:avLst/>
          </a:prstGeom>
          <a:noFill/>
          <a:ln w="9525">
            <a:noFill/>
            <a:miter lim="800000"/>
            <a:headEnd/>
            <a:tailEnd/>
          </a:ln>
          <a:effectLst/>
        </p:spPr>
        <p:txBody>
          <a:bodyPr lIns="0" tIns="0" rIns="0" bIns="0">
            <a:spAutoFit/>
          </a:bodyPr>
          <a:lstStyle/>
          <a:p>
            <a:pPr fontAlgn="auto">
              <a:spcBef>
                <a:spcPts val="0"/>
              </a:spcBef>
              <a:spcAft>
                <a:spcPts val="0"/>
              </a:spcAft>
              <a:defRPr/>
            </a:pPr>
            <a:r>
              <a:rPr lang="en-US" sz="1400" dirty="0">
                <a:solidFill>
                  <a:schemeClr val="tx1">
                    <a:lumMod val="65000"/>
                    <a:lumOff val="35000"/>
                  </a:schemeClr>
                </a:solidFill>
                <a:latin typeface="+mn-lt"/>
              </a:rPr>
              <a:t>Hexacta Labs | </a:t>
            </a:r>
            <a:r>
              <a:rPr lang="en-US" sz="1400" dirty="0" err="1">
                <a:solidFill>
                  <a:schemeClr val="tx1">
                    <a:lumMod val="65000"/>
                    <a:lumOff val="35000"/>
                  </a:schemeClr>
                </a:solidFill>
                <a:latin typeface="+mn-lt"/>
              </a:rPr>
              <a:t>Aplicaciones</a:t>
            </a:r>
            <a:r>
              <a:rPr lang="en-US" sz="1400" dirty="0">
                <a:solidFill>
                  <a:schemeClr val="tx1">
                    <a:lumMod val="65000"/>
                    <a:lumOff val="35000"/>
                  </a:schemeClr>
                </a:solidFill>
                <a:latin typeface="+mn-lt"/>
              </a:rPr>
              <a:t> </a:t>
            </a:r>
            <a:r>
              <a:rPr lang="en-US" sz="1400">
                <a:solidFill>
                  <a:schemeClr val="tx1">
                    <a:lumMod val="65000"/>
                    <a:lumOff val="35000"/>
                  </a:schemeClr>
                </a:solidFill>
                <a:latin typeface="+mn-lt"/>
              </a:rPr>
              <a:t>web </a:t>
            </a:r>
            <a:endParaRPr lang="en-US" sz="1400" dirty="0">
              <a:solidFill>
                <a:schemeClr val="tx1">
                  <a:lumMod val="65000"/>
                  <a:lumOff val="35000"/>
                </a:schemeClr>
              </a:solidFill>
              <a:latin typeface="+mn-lt"/>
            </a:endParaRPr>
          </a:p>
        </p:txBody>
      </p:sp>
    </p:spTree>
  </p:cSld>
  <p:clrMap bg1="lt1" tx1="dk1" bg2="lt2" tx2="dk2" accent1="accent1" accent2="accent2" accent3="accent3" accent4="accent4" accent5="accent5" accent6="accent6" hlink="hlink" folHlink="folHlink"/>
  <p:sldLayoutIdLst>
    <p:sldLayoutId id="2147483686" r:id="rId1"/>
    <p:sldLayoutId id="2147483678" r:id="rId2"/>
    <p:sldLayoutId id="2147483687" r:id="rId3"/>
    <p:sldLayoutId id="2147483679" r:id="rId4"/>
    <p:sldLayoutId id="2147483680" r:id="rId5"/>
    <p:sldLayoutId id="2147483681" r:id="rId6"/>
    <p:sldLayoutId id="2147483682" r:id="rId7"/>
    <p:sldLayoutId id="2147483683" r:id="rId8"/>
    <p:sldLayoutId id="2147483684" r:id="rId9"/>
    <p:sldLayoutId id="2147483688" r:id="rId10"/>
    <p:sldLayoutId id="2147483685" r:id="rId11"/>
    <p:sldLayoutId id="2147483689" r:id="rId12"/>
  </p:sldLayoutIdLst>
  <p:txStyles>
    <p:titleStyle>
      <a:lvl1pPr algn="l" rtl="0" eaLnBrk="0" fontAlgn="base" hangingPunct="0">
        <a:spcBef>
          <a:spcPct val="0"/>
        </a:spcBef>
        <a:spcAft>
          <a:spcPct val="0"/>
        </a:spcAft>
        <a:defRPr sz="2000" kern="1200">
          <a:solidFill>
            <a:schemeClr val="accent1"/>
          </a:solidFill>
          <a:latin typeface="+mj-lt"/>
          <a:ea typeface="+mj-ea"/>
          <a:cs typeface="+mj-cs"/>
        </a:defRPr>
      </a:lvl1pPr>
      <a:lvl2pPr algn="l" rtl="0" eaLnBrk="0" fontAlgn="base" hangingPunct="0">
        <a:spcBef>
          <a:spcPct val="0"/>
        </a:spcBef>
        <a:spcAft>
          <a:spcPct val="0"/>
        </a:spcAft>
        <a:defRPr sz="2000">
          <a:solidFill>
            <a:schemeClr val="accent1"/>
          </a:solidFill>
          <a:latin typeface="HelveticaNeueLT Std"/>
        </a:defRPr>
      </a:lvl2pPr>
      <a:lvl3pPr algn="l" rtl="0" eaLnBrk="0" fontAlgn="base" hangingPunct="0">
        <a:spcBef>
          <a:spcPct val="0"/>
        </a:spcBef>
        <a:spcAft>
          <a:spcPct val="0"/>
        </a:spcAft>
        <a:defRPr sz="2000">
          <a:solidFill>
            <a:schemeClr val="accent1"/>
          </a:solidFill>
          <a:latin typeface="HelveticaNeueLT Std"/>
        </a:defRPr>
      </a:lvl3pPr>
      <a:lvl4pPr algn="l" rtl="0" eaLnBrk="0" fontAlgn="base" hangingPunct="0">
        <a:spcBef>
          <a:spcPct val="0"/>
        </a:spcBef>
        <a:spcAft>
          <a:spcPct val="0"/>
        </a:spcAft>
        <a:defRPr sz="2000">
          <a:solidFill>
            <a:schemeClr val="accent1"/>
          </a:solidFill>
          <a:latin typeface="HelveticaNeueLT Std"/>
        </a:defRPr>
      </a:lvl4pPr>
      <a:lvl5pPr algn="l" rtl="0" eaLnBrk="0" fontAlgn="base" hangingPunct="0">
        <a:spcBef>
          <a:spcPct val="0"/>
        </a:spcBef>
        <a:spcAft>
          <a:spcPct val="0"/>
        </a:spcAft>
        <a:defRPr sz="2000">
          <a:solidFill>
            <a:schemeClr val="accent1"/>
          </a:solidFill>
          <a:latin typeface="HelveticaNeueLT Std"/>
        </a:defRPr>
      </a:lvl5pPr>
      <a:lvl6pPr marL="457200" algn="l" rtl="0" fontAlgn="base">
        <a:spcBef>
          <a:spcPct val="0"/>
        </a:spcBef>
        <a:spcAft>
          <a:spcPct val="0"/>
        </a:spcAft>
        <a:defRPr sz="2000">
          <a:solidFill>
            <a:schemeClr val="accent1"/>
          </a:solidFill>
          <a:latin typeface="HelveticaNeueLT Std"/>
        </a:defRPr>
      </a:lvl6pPr>
      <a:lvl7pPr marL="914400" algn="l" rtl="0" fontAlgn="base">
        <a:spcBef>
          <a:spcPct val="0"/>
        </a:spcBef>
        <a:spcAft>
          <a:spcPct val="0"/>
        </a:spcAft>
        <a:defRPr sz="2000">
          <a:solidFill>
            <a:schemeClr val="accent1"/>
          </a:solidFill>
          <a:latin typeface="HelveticaNeueLT Std"/>
        </a:defRPr>
      </a:lvl7pPr>
      <a:lvl8pPr marL="1371600" algn="l" rtl="0" fontAlgn="base">
        <a:spcBef>
          <a:spcPct val="0"/>
        </a:spcBef>
        <a:spcAft>
          <a:spcPct val="0"/>
        </a:spcAft>
        <a:defRPr sz="2000">
          <a:solidFill>
            <a:schemeClr val="accent1"/>
          </a:solidFill>
          <a:latin typeface="HelveticaNeueLT Std"/>
        </a:defRPr>
      </a:lvl8pPr>
      <a:lvl9pPr marL="1828800" algn="l" rtl="0" fontAlgn="base">
        <a:spcBef>
          <a:spcPct val="0"/>
        </a:spcBef>
        <a:spcAft>
          <a:spcPct val="0"/>
        </a:spcAft>
        <a:defRPr sz="2000">
          <a:solidFill>
            <a:schemeClr val="accent1"/>
          </a:solidFill>
          <a:latin typeface="HelveticaNeueLT Std"/>
        </a:defRPr>
      </a:lvl9pPr>
    </p:titleStyle>
    <p:bodyStyle>
      <a:lvl1pPr marL="173038" indent="-173038" algn="l" rtl="0" eaLnBrk="0" fontAlgn="base" hangingPunct="0">
        <a:spcBef>
          <a:spcPct val="20000"/>
        </a:spcBef>
        <a:spcAft>
          <a:spcPct val="0"/>
        </a:spcAft>
        <a:buBlip>
          <a:blip r:embed="rId15"/>
        </a:buBlip>
        <a:defRPr sz="1500" kern="1200">
          <a:solidFill>
            <a:schemeClr val="tx1"/>
          </a:solidFill>
          <a:latin typeface="+mn-lt"/>
          <a:ea typeface="+mn-ea"/>
          <a:cs typeface="+mn-cs"/>
        </a:defRPr>
      </a:lvl1pPr>
      <a:lvl2pPr marL="4016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2pPr>
      <a:lvl3pPr marL="630238" indent="-173038" algn="l" rtl="0" eaLnBrk="0" fontAlgn="base" hangingPunct="0">
        <a:spcBef>
          <a:spcPct val="20000"/>
        </a:spcBef>
        <a:spcAft>
          <a:spcPct val="0"/>
        </a:spcAft>
        <a:buClr>
          <a:schemeClr val="tx1"/>
        </a:buClr>
        <a:buFont typeface="Arial" pitchFamily="34" charset="0"/>
        <a:buChar char="­"/>
        <a:defRPr sz="1500" kern="1200">
          <a:solidFill>
            <a:schemeClr val="tx1"/>
          </a:solidFill>
          <a:latin typeface="+mn-lt"/>
          <a:ea typeface="+mn-ea"/>
          <a:cs typeface="+mn-cs"/>
        </a:defRPr>
      </a:lvl3pPr>
      <a:lvl4pPr marL="8588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4pPr>
      <a:lvl5pPr marL="1087438" indent="-173038" algn="l" rtl="0" eaLnBrk="0" fontAlgn="base" hangingPunct="0">
        <a:spcBef>
          <a:spcPct val="20000"/>
        </a:spcBef>
        <a:spcAft>
          <a:spcPct val="0"/>
        </a:spcAft>
        <a:buFont typeface="Arial" pitchFamily="34" charset="0"/>
        <a:buChar char="­"/>
        <a:defRPr sz="15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23.jpeg"/><Relationship Id="rId4" Type="http://schemas.openxmlformats.org/officeDocument/2006/relationships/hyperlink" Target="http://alistair.cockburn.us/Hexagonal+architecture"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p:txBody>
          <a:bodyPr/>
          <a:lstStyle/>
          <a:p>
            <a:pPr eaLnBrk="1" hangingPunct="1"/>
            <a:r>
              <a:rPr lang="es-AR" smtClean="0"/>
              <a:t>Hexacta Labs</a:t>
            </a:r>
          </a:p>
        </p:txBody>
      </p:sp>
      <p:sp>
        <p:nvSpPr>
          <p:cNvPr id="3" name="Subtitle 2"/>
          <p:cNvSpPr>
            <a:spLocks noGrp="1"/>
          </p:cNvSpPr>
          <p:nvPr>
            <p:ph type="subTitle" idx="1"/>
          </p:nvPr>
        </p:nvSpPr>
        <p:spPr>
          <a:xfrm>
            <a:off x="722313" y="2003425"/>
            <a:ext cx="5392737" cy="276225"/>
          </a:xfrm>
        </p:spPr>
        <p:txBody>
          <a:bodyPr rtlCol="0"/>
          <a:lstStyle/>
          <a:p>
            <a:pPr eaLnBrk="1" fontAlgn="auto" hangingPunct="1">
              <a:spcAft>
                <a:spcPts val="0"/>
              </a:spcAft>
              <a:defRPr/>
            </a:pPr>
            <a:r>
              <a:rPr lang="es-ES_tradnl" dirty="0" smtClean="0"/>
              <a:t>Aplicaciones web</a:t>
            </a:r>
            <a:endParaRPr lang="es-AR" dirty="0"/>
          </a:p>
        </p:txBody>
      </p:sp>
      <p:pic>
        <p:nvPicPr>
          <p:cNvPr id="5124" name="Picture 2" descr="http://www.utp.ac.pa/documentos/2012/imagen/Desarrollo-Aplicaciones-Web.jpg"/>
          <p:cNvPicPr>
            <a:picLocks noChangeAspect="1" noChangeArrowheads="1"/>
          </p:cNvPicPr>
          <p:nvPr/>
        </p:nvPicPr>
        <p:blipFill>
          <a:blip r:embed="rId2" cstate="print"/>
          <a:srcRect/>
          <a:stretch>
            <a:fillRect/>
          </a:stretch>
        </p:blipFill>
        <p:spPr bwMode="auto">
          <a:xfrm>
            <a:off x="4787900" y="1268413"/>
            <a:ext cx="3232150" cy="316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468313" y="692150"/>
            <a:ext cx="8496300" cy="504825"/>
          </a:xfrm>
        </p:spPr>
        <p:txBody>
          <a:bodyPr/>
          <a:lstStyle/>
          <a:p>
            <a:pPr eaLnBrk="1" hangingPunct="1"/>
            <a:r>
              <a:rPr lang="es-ES_tradnl" sz="3200" dirty="0" smtClean="0"/>
              <a:t>El protocolo HTTP</a:t>
            </a:r>
            <a:endParaRPr lang="es-AR" sz="3200" dirty="0" smtClean="0"/>
          </a:p>
        </p:txBody>
      </p:sp>
      <p:sp>
        <p:nvSpPr>
          <p:cNvPr id="11267" name="Content Placeholder 2"/>
          <p:cNvSpPr>
            <a:spLocks noGrp="1"/>
          </p:cNvSpPr>
          <p:nvPr>
            <p:ph idx="4294967295"/>
          </p:nvPr>
        </p:nvSpPr>
        <p:spPr>
          <a:xfrm>
            <a:off x="468313" y="1484313"/>
            <a:ext cx="8135937" cy="4573587"/>
          </a:xfrm>
        </p:spPr>
        <p:txBody>
          <a:bodyPr/>
          <a:lstStyle/>
          <a:p>
            <a:pPr eaLnBrk="1" hangingPunct="1"/>
            <a:r>
              <a:rPr lang="es-ES" sz="2400" dirty="0" smtClean="0"/>
              <a:t>Protocolo a través del cual se comunica un cliente web con un servidor web</a:t>
            </a:r>
          </a:p>
          <a:p>
            <a:pPr eaLnBrk="1" hangingPunct="1"/>
            <a:r>
              <a:rPr lang="es-AR" sz="2400" dirty="0" smtClean="0"/>
              <a:t>Simple, orientado a la conexión y sin estado</a:t>
            </a:r>
          </a:p>
          <a:p>
            <a:pPr eaLnBrk="1" hangingPunct="1"/>
            <a:r>
              <a:rPr lang="es-AR" sz="2400" dirty="0" smtClean="0"/>
              <a:t>Elementos básicos: </a:t>
            </a:r>
            <a:r>
              <a:rPr lang="es-AR" sz="2400" dirty="0" err="1" smtClean="0"/>
              <a:t>request</a:t>
            </a:r>
            <a:r>
              <a:rPr lang="es-AR" sz="2400" dirty="0" smtClean="0"/>
              <a:t> y response</a:t>
            </a:r>
          </a:p>
          <a:p>
            <a:pPr eaLnBrk="1" hangingPunct="1"/>
            <a:r>
              <a:rPr lang="es-AR" sz="2400" dirty="0" smtClean="0"/>
              <a:t>Diferentes métodos de solicitud: </a:t>
            </a:r>
            <a:r>
              <a:rPr lang="es-AR" sz="2400" dirty="0" err="1" smtClean="0"/>
              <a:t>get</a:t>
            </a:r>
            <a:r>
              <a:rPr lang="es-AR" sz="2400" dirty="0" smtClean="0"/>
              <a:t> y post</a:t>
            </a:r>
            <a:endParaRPr lang="es-ES" sz="2400" dirty="0" smtClean="0"/>
          </a:p>
          <a:p>
            <a:pPr eaLnBrk="1" hangingPunct="1"/>
            <a:endParaRPr lang="es-AR" sz="2400" dirty="0" smtClean="0"/>
          </a:p>
        </p:txBody>
      </p:sp>
      <p:pic>
        <p:nvPicPr>
          <p:cNvPr id="37890" name="Picture 2" descr="http://img.ehowcdn.com/article-new/ehow/images/a07/3b/lr/advantages-hypertext-transfer-protocol-1.1-800x800.jpg"/>
          <p:cNvPicPr>
            <a:picLocks noChangeAspect="1" noChangeArrowheads="1"/>
          </p:cNvPicPr>
          <p:nvPr/>
        </p:nvPicPr>
        <p:blipFill>
          <a:blip r:embed="rId3" cstate="print"/>
          <a:srcRect/>
          <a:stretch>
            <a:fillRect/>
          </a:stretch>
        </p:blipFill>
        <p:spPr bwMode="auto">
          <a:xfrm>
            <a:off x="5508104" y="3799072"/>
            <a:ext cx="3449960" cy="229422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468313" y="214290"/>
            <a:ext cx="8496300" cy="504825"/>
          </a:xfrm>
        </p:spPr>
        <p:txBody>
          <a:bodyPr/>
          <a:lstStyle/>
          <a:p>
            <a:pPr eaLnBrk="1" hangingPunct="1"/>
            <a:r>
              <a:rPr lang="es-ES_tradnl" sz="3200" dirty="0" smtClean="0"/>
              <a:t>¿Cómo es la comunicación?</a:t>
            </a:r>
            <a:endParaRPr lang="es-AR" sz="3200" dirty="0" smtClean="0"/>
          </a:p>
        </p:txBody>
      </p:sp>
      <p:sp>
        <p:nvSpPr>
          <p:cNvPr id="12291" name="Content Placeholder 2"/>
          <p:cNvSpPr>
            <a:spLocks/>
          </p:cNvSpPr>
          <p:nvPr/>
        </p:nvSpPr>
        <p:spPr bwMode="auto">
          <a:xfrm>
            <a:off x="468313" y="1484313"/>
            <a:ext cx="8135937" cy="4573587"/>
          </a:xfrm>
          <a:prstGeom prst="rect">
            <a:avLst/>
          </a:prstGeom>
          <a:noFill/>
          <a:ln w="9525">
            <a:noFill/>
            <a:miter lim="800000"/>
            <a:headEnd/>
            <a:tailEnd/>
          </a:ln>
        </p:spPr>
        <p:txBody>
          <a:bodyPr/>
          <a:lstStyle/>
          <a:p>
            <a:pPr marL="173038" indent="-173038">
              <a:spcBef>
                <a:spcPct val="20000"/>
              </a:spcBef>
              <a:buFontTx/>
              <a:buBlip>
                <a:blip r:embed="rId2"/>
              </a:buBlip>
            </a:pPr>
            <a:r>
              <a:rPr lang="es-ES" sz="2400" dirty="0" smtClean="0">
                <a:latin typeface="HelveticaNeueLT Std"/>
              </a:rPr>
              <a:t>Escribimos una URL en el browser:</a:t>
            </a:r>
          </a:p>
          <a:p>
            <a:pPr marL="173038" indent="-173038">
              <a:spcBef>
                <a:spcPct val="20000"/>
              </a:spcBef>
              <a:buFontTx/>
              <a:buBlip>
                <a:blip r:embed="rId2"/>
              </a:buBlip>
            </a:pPr>
            <a:endParaRPr lang="es-ES" sz="2400" dirty="0" smtClean="0">
              <a:latin typeface="HelveticaNeueLT Std"/>
            </a:endParaRPr>
          </a:p>
          <a:p>
            <a:pPr marL="173038" indent="-173038">
              <a:spcBef>
                <a:spcPct val="20000"/>
              </a:spcBef>
              <a:buFontTx/>
              <a:buBlip>
                <a:blip r:embed="rId2"/>
              </a:buBlip>
            </a:pPr>
            <a:endParaRPr lang="es-ES" sz="2400" dirty="0" smtClean="0">
              <a:latin typeface="HelveticaNeueLT Std"/>
            </a:endParaRPr>
          </a:p>
          <a:p>
            <a:pPr marL="173038" indent="-173038" algn="ctr">
              <a:spcBef>
                <a:spcPct val="20000"/>
              </a:spcBef>
            </a:pPr>
            <a:r>
              <a:rPr lang="es-ES" sz="3200" dirty="0" smtClean="0">
                <a:latin typeface="HelveticaNeueLT Std"/>
              </a:rPr>
              <a:t>http://www.hexactalabs.com:80/webapp</a:t>
            </a:r>
            <a:endParaRPr lang="es-AR" sz="3200" dirty="0">
              <a:latin typeface="HelveticaNeueLT St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468313" y="692150"/>
            <a:ext cx="8496300" cy="504825"/>
          </a:xfrm>
        </p:spPr>
        <p:txBody>
          <a:bodyPr/>
          <a:lstStyle/>
          <a:p>
            <a:pPr eaLnBrk="1" hangingPunct="1"/>
            <a:r>
              <a:rPr lang="es-ES_tradnl" sz="3200" dirty="0" smtClean="0"/>
              <a:t>¿Cómo es la comunicación?</a:t>
            </a:r>
            <a:endParaRPr lang="es-AR" sz="3200" dirty="0" smtClean="0"/>
          </a:p>
        </p:txBody>
      </p:sp>
      <p:sp>
        <p:nvSpPr>
          <p:cNvPr id="12291" name="Content Placeholder 2"/>
          <p:cNvSpPr>
            <a:spLocks/>
          </p:cNvSpPr>
          <p:nvPr/>
        </p:nvSpPr>
        <p:spPr bwMode="auto">
          <a:xfrm>
            <a:off x="468313" y="1484313"/>
            <a:ext cx="8135937" cy="4573587"/>
          </a:xfrm>
          <a:prstGeom prst="rect">
            <a:avLst/>
          </a:prstGeom>
          <a:noFill/>
          <a:ln w="9525">
            <a:noFill/>
            <a:miter lim="800000"/>
            <a:headEnd/>
            <a:tailEnd/>
          </a:ln>
        </p:spPr>
        <p:txBody>
          <a:bodyPr/>
          <a:lstStyle/>
          <a:p>
            <a:pPr marL="173038" indent="-173038">
              <a:spcBef>
                <a:spcPct val="20000"/>
              </a:spcBef>
              <a:buFontTx/>
              <a:buBlip>
                <a:blip r:embed="rId3"/>
              </a:buBlip>
            </a:pPr>
            <a:r>
              <a:rPr lang="es-ES" sz="2400" dirty="0" smtClean="0">
                <a:latin typeface="HelveticaNeueLT Std"/>
              </a:rPr>
              <a:t>El browser divide la URL en segmentos:</a:t>
            </a:r>
          </a:p>
          <a:p>
            <a:pPr marL="173038" indent="-173038">
              <a:spcBef>
                <a:spcPct val="20000"/>
              </a:spcBef>
              <a:buFontTx/>
              <a:buBlip>
                <a:blip r:embed="rId3"/>
              </a:buBlip>
            </a:pPr>
            <a:endParaRPr lang="es-ES" sz="2400" dirty="0" smtClean="0">
              <a:latin typeface="HelveticaNeueLT Std"/>
            </a:endParaRPr>
          </a:p>
          <a:p>
            <a:pPr marL="173038" indent="-173038">
              <a:spcBef>
                <a:spcPct val="20000"/>
              </a:spcBef>
              <a:buFontTx/>
              <a:buBlip>
                <a:blip r:embed="rId3"/>
              </a:buBlip>
            </a:pPr>
            <a:endParaRPr lang="es-ES" sz="2400" dirty="0" smtClean="0">
              <a:latin typeface="HelveticaNeueLT Std"/>
            </a:endParaRPr>
          </a:p>
          <a:p>
            <a:pPr marL="173038" indent="-173038">
              <a:spcBef>
                <a:spcPct val="20000"/>
              </a:spcBef>
            </a:pPr>
            <a:r>
              <a:rPr lang="es-ES" sz="3200" dirty="0" smtClean="0">
                <a:latin typeface="HelveticaNeueLT Std"/>
              </a:rPr>
              <a:t>http://  www.hexactalabs.com  :80  /</a:t>
            </a:r>
            <a:r>
              <a:rPr lang="es-ES" sz="3200" dirty="0" err="1" smtClean="0">
                <a:latin typeface="HelveticaNeueLT Std"/>
              </a:rPr>
              <a:t>webapp</a:t>
            </a:r>
            <a:endParaRPr lang="es-AR" sz="3200" dirty="0">
              <a:latin typeface="HelveticaNeueLT Std"/>
            </a:endParaRPr>
          </a:p>
        </p:txBody>
      </p:sp>
      <p:sp>
        <p:nvSpPr>
          <p:cNvPr id="4" name="Right Brace 3"/>
          <p:cNvSpPr/>
          <p:nvPr/>
        </p:nvSpPr>
        <p:spPr>
          <a:xfrm rot="5400000">
            <a:off x="863588" y="2960948"/>
            <a:ext cx="360040"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5" name="Right Brace 4"/>
          <p:cNvSpPr/>
          <p:nvPr/>
        </p:nvSpPr>
        <p:spPr>
          <a:xfrm rot="5400000">
            <a:off x="3599892" y="1520788"/>
            <a:ext cx="360040" cy="40324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6" name="Right Brace 5"/>
          <p:cNvSpPr/>
          <p:nvPr/>
        </p:nvSpPr>
        <p:spPr>
          <a:xfrm rot="5400000">
            <a:off x="6120172" y="3176972"/>
            <a:ext cx="360040" cy="720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7" name="Right Brace 6"/>
          <p:cNvSpPr/>
          <p:nvPr/>
        </p:nvSpPr>
        <p:spPr>
          <a:xfrm rot="5400000">
            <a:off x="7380312" y="2780928"/>
            <a:ext cx="360040" cy="15121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8" name="TextBox 7"/>
          <p:cNvSpPr txBox="1"/>
          <p:nvPr/>
        </p:nvSpPr>
        <p:spPr>
          <a:xfrm>
            <a:off x="467544" y="3861048"/>
            <a:ext cx="1159292" cy="369332"/>
          </a:xfrm>
          <a:prstGeom prst="rect">
            <a:avLst/>
          </a:prstGeom>
          <a:noFill/>
        </p:spPr>
        <p:txBody>
          <a:bodyPr wrap="none" rtlCol="0">
            <a:spAutoFit/>
          </a:bodyPr>
          <a:lstStyle/>
          <a:p>
            <a:r>
              <a:rPr lang="es-ES_tradnl" dirty="0" smtClean="0"/>
              <a:t>Protocolo</a:t>
            </a:r>
            <a:endParaRPr lang="es-AR" dirty="0"/>
          </a:p>
        </p:txBody>
      </p:sp>
      <p:sp>
        <p:nvSpPr>
          <p:cNvPr id="9" name="TextBox 8"/>
          <p:cNvSpPr txBox="1"/>
          <p:nvPr/>
        </p:nvSpPr>
        <p:spPr>
          <a:xfrm>
            <a:off x="3240092" y="3861048"/>
            <a:ext cx="1043876" cy="369332"/>
          </a:xfrm>
          <a:prstGeom prst="rect">
            <a:avLst/>
          </a:prstGeom>
          <a:noFill/>
        </p:spPr>
        <p:txBody>
          <a:bodyPr wrap="none" rtlCol="0">
            <a:spAutoFit/>
          </a:bodyPr>
          <a:lstStyle/>
          <a:p>
            <a:r>
              <a:rPr lang="es-ES_tradnl" dirty="0" smtClean="0"/>
              <a:t>Servidor</a:t>
            </a:r>
            <a:endParaRPr lang="es-AR" dirty="0"/>
          </a:p>
        </p:txBody>
      </p:sp>
      <p:sp>
        <p:nvSpPr>
          <p:cNvPr id="10" name="TextBox 9"/>
          <p:cNvSpPr txBox="1"/>
          <p:nvPr/>
        </p:nvSpPr>
        <p:spPr>
          <a:xfrm>
            <a:off x="5867901" y="3861048"/>
            <a:ext cx="864339" cy="369332"/>
          </a:xfrm>
          <a:prstGeom prst="rect">
            <a:avLst/>
          </a:prstGeom>
          <a:noFill/>
        </p:spPr>
        <p:txBody>
          <a:bodyPr wrap="none" rtlCol="0">
            <a:spAutoFit/>
          </a:bodyPr>
          <a:lstStyle/>
          <a:p>
            <a:r>
              <a:rPr lang="es-ES_tradnl" dirty="0" smtClean="0"/>
              <a:t>Puerto</a:t>
            </a:r>
            <a:endParaRPr lang="es-AR" dirty="0"/>
          </a:p>
        </p:txBody>
      </p:sp>
      <p:sp>
        <p:nvSpPr>
          <p:cNvPr id="11" name="TextBox 10"/>
          <p:cNvSpPr txBox="1"/>
          <p:nvPr/>
        </p:nvSpPr>
        <p:spPr>
          <a:xfrm>
            <a:off x="7056516" y="3861048"/>
            <a:ext cx="1043876" cy="369332"/>
          </a:xfrm>
          <a:prstGeom prst="rect">
            <a:avLst/>
          </a:prstGeom>
          <a:noFill/>
        </p:spPr>
        <p:txBody>
          <a:bodyPr wrap="none" rtlCol="0">
            <a:spAutoFit/>
          </a:bodyPr>
          <a:lstStyle/>
          <a:p>
            <a:r>
              <a:rPr lang="es-ES_tradnl" dirty="0" smtClean="0"/>
              <a:t>Recurso</a:t>
            </a:r>
            <a:endParaRPr lang="es-A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468313" y="692150"/>
            <a:ext cx="8496300" cy="504825"/>
          </a:xfrm>
        </p:spPr>
        <p:txBody>
          <a:bodyPr/>
          <a:lstStyle/>
          <a:p>
            <a:pPr eaLnBrk="1" hangingPunct="1"/>
            <a:r>
              <a:rPr lang="es-ES_tradnl" sz="3200" dirty="0" smtClean="0"/>
              <a:t>¿Cómo es la comunicación?</a:t>
            </a:r>
            <a:endParaRPr lang="es-AR" sz="3200" dirty="0" smtClean="0"/>
          </a:p>
        </p:txBody>
      </p:sp>
      <p:sp>
        <p:nvSpPr>
          <p:cNvPr id="12291" name="Content Placeholder 2"/>
          <p:cNvSpPr>
            <a:spLocks/>
          </p:cNvSpPr>
          <p:nvPr/>
        </p:nvSpPr>
        <p:spPr bwMode="auto">
          <a:xfrm>
            <a:off x="468313" y="1484313"/>
            <a:ext cx="8135937" cy="4573587"/>
          </a:xfrm>
          <a:prstGeom prst="rect">
            <a:avLst/>
          </a:prstGeom>
          <a:noFill/>
          <a:ln w="9525">
            <a:noFill/>
            <a:miter lim="800000"/>
            <a:headEnd/>
            <a:tailEnd/>
          </a:ln>
        </p:spPr>
        <p:txBody>
          <a:bodyPr/>
          <a:lstStyle/>
          <a:p>
            <a:pPr marL="173038" indent="-173038">
              <a:spcBef>
                <a:spcPct val="20000"/>
              </a:spcBef>
              <a:buFontTx/>
              <a:buBlip>
                <a:blip r:embed="rId3"/>
              </a:buBlip>
            </a:pPr>
            <a:r>
              <a:rPr lang="es-ES" sz="2400" dirty="0" smtClean="0">
                <a:latin typeface="HelveticaNeueLT Std"/>
              </a:rPr>
              <a:t>El browser envía </a:t>
            </a:r>
            <a:r>
              <a:rPr lang="es-ES" sz="2400" dirty="0">
                <a:latin typeface="HelveticaNeueLT Std"/>
              </a:rPr>
              <a:t>un </a:t>
            </a:r>
            <a:r>
              <a:rPr lang="es-ES" sz="2400" b="1" dirty="0" err="1">
                <a:latin typeface="HelveticaNeueLT Std"/>
              </a:rPr>
              <a:t>request</a:t>
            </a:r>
            <a:r>
              <a:rPr lang="es-ES" sz="2400" dirty="0">
                <a:latin typeface="HelveticaNeueLT Std"/>
              </a:rPr>
              <a:t> al server</a:t>
            </a:r>
          </a:p>
          <a:p>
            <a:pPr marL="173038" indent="-173038">
              <a:spcBef>
                <a:spcPct val="20000"/>
              </a:spcBef>
              <a:buFontTx/>
              <a:buBlip>
                <a:blip r:embed="rId3"/>
              </a:buBlip>
            </a:pPr>
            <a:r>
              <a:rPr lang="es-ES" sz="2400" dirty="0">
                <a:latin typeface="HelveticaNeueLT Std"/>
              </a:rPr>
              <a:t>El cliente abre una conexión al server </a:t>
            </a:r>
            <a:r>
              <a:rPr lang="es-ES" sz="1600" i="1" dirty="0" err="1">
                <a:latin typeface="HelveticaNeueLT Std"/>
              </a:rPr>
              <a:t>hexactalabs</a:t>
            </a:r>
            <a:endParaRPr lang="es-ES" sz="1600" i="1" dirty="0">
              <a:latin typeface="HelveticaNeueLT Std"/>
            </a:endParaRPr>
          </a:p>
          <a:p>
            <a:pPr marL="173038" indent="-173038">
              <a:spcBef>
                <a:spcPct val="20000"/>
              </a:spcBef>
              <a:buFontTx/>
              <a:buBlip>
                <a:blip r:embed="rId3"/>
              </a:buBlip>
            </a:pPr>
            <a:r>
              <a:rPr lang="es-ES" sz="2400" dirty="0" err="1">
                <a:latin typeface="HelveticaNeueLT Std"/>
              </a:rPr>
              <a:t>Envia</a:t>
            </a:r>
            <a:r>
              <a:rPr lang="es-ES" sz="2400" dirty="0">
                <a:latin typeface="HelveticaNeueLT Std"/>
              </a:rPr>
              <a:t> el siguiente mensaje (</a:t>
            </a:r>
            <a:r>
              <a:rPr lang="es-ES" sz="2400" b="1" dirty="0" err="1">
                <a:latin typeface="HelveticaNeueLT Std"/>
              </a:rPr>
              <a:t>request</a:t>
            </a:r>
            <a:r>
              <a:rPr lang="es-ES" sz="2400" b="1" dirty="0">
                <a:latin typeface="HelveticaNeueLT Std"/>
              </a:rPr>
              <a:t>)</a:t>
            </a:r>
          </a:p>
          <a:p>
            <a:pPr marL="173038" indent="-173038">
              <a:spcBef>
                <a:spcPct val="20000"/>
              </a:spcBef>
            </a:pPr>
            <a:endParaRPr lang="es-ES" sz="1500" dirty="0">
              <a:latin typeface="HelveticaNeueLT Std"/>
            </a:endParaRPr>
          </a:p>
          <a:p>
            <a:pPr marL="630238" lvl="1" indent="-173038"/>
            <a:r>
              <a:rPr lang="es-ES" sz="1400" b="1" dirty="0">
                <a:latin typeface="HelveticaNeueLT Std"/>
              </a:rPr>
              <a:t>GET</a:t>
            </a:r>
            <a:r>
              <a:rPr lang="es-ES" sz="1400" dirty="0">
                <a:latin typeface="HelveticaNeueLT Std"/>
              </a:rPr>
              <a:t> /index.html HTTP/1.1</a:t>
            </a:r>
          </a:p>
          <a:p>
            <a:pPr marL="630238" lvl="1" indent="-173038"/>
            <a:r>
              <a:rPr lang="es-ES" sz="1400" b="1" dirty="0">
                <a:latin typeface="HelveticaNeueLT Std"/>
              </a:rPr>
              <a:t>Host:</a:t>
            </a:r>
            <a:r>
              <a:rPr lang="es-ES" sz="1400" dirty="0">
                <a:latin typeface="HelveticaNeueLT Std"/>
              </a:rPr>
              <a:t> www.hexactalabs.com/webapp</a:t>
            </a:r>
          </a:p>
          <a:p>
            <a:pPr marL="630238" lvl="1" indent="-173038"/>
            <a:r>
              <a:rPr lang="es-ES" sz="1400" b="1" dirty="0" err="1">
                <a:latin typeface="HelveticaNeueLT Std"/>
              </a:rPr>
              <a:t>User-Agent</a:t>
            </a:r>
            <a:r>
              <a:rPr lang="es-ES" sz="1400" b="1" dirty="0">
                <a:latin typeface="HelveticaNeueLT Std"/>
              </a:rPr>
              <a:t>:</a:t>
            </a:r>
            <a:r>
              <a:rPr lang="es-ES" sz="1400" dirty="0">
                <a:latin typeface="HelveticaNeueLT Std"/>
              </a:rPr>
              <a:t> </a:t>
            </a:r>
            <a:r>
              <a:rPr lang="es-ES" sz="1400" dirty="0" err="1">
                <a:latin typeface="HelveticaNeueLT Std"/>
              </a:rPr>
              <a:t>Mozilla</a:t>
            </a:r>
            <a:r>
              <a:rPr lang="es-ES" sz="1400" dirty="0">
                <a:latin typeface="HelveticaNeueLT Std"/>
              </a:rPr>
              <a:t>/5.0 (Windows NT 5.1; rv:12.0) </a:t>
            </a:r>
            <a:r>
              <a:rPr lang="es-ES" sz="1400" dirty="0" err="1">
                <a:latin typeface="HelveticaNeueLT Std"/>
              </a:rPr>
              <a:t>Gecko</a:t>
            </a:r>
            <a:r>
              <a:rPr lang="es-ES" sz="1400" dirty="0">
                <a:latin typeface="HelveticaNeueLT Std"/>
              </a:rPr>
              <a:t>/20100101 </a:t>
            </a:r>
            <a:r>
              <a:rPr lang="es-ES" sz="1400" dirty="0" err="1">
                <a:latin typeface="HelveticaNeueLT Std"/>
              </a:rPr>
              <a:t>Firefox</a:t>
            </a:r>
            <a:r>
              <a:rPr lang="es-ES" sz="1400" dirty="0">
                <a:latin typeface="HelveticaNeueLT Std"/>
              </a:rPr>
              <a:t>/12.0</a:t>
            </a:r>
          </a:p>
          <a:p>
            <a:pPr marL="630238" lvl="1" indent="-173038"/>
            <a:r>
              <a:rPr lang="es-ES" sz="1400" b="1" dirty="0" err="1">
                <a:latin typeface="HelveticaNeueLT Std"/>
              </a:rPr>
              <a:t>Accept</a:t>
            </a:r>
            <a:r>
              <a:rPr lang="es-ES" sz="1400" dirty="0">
                <a:latin typeface="HelveticaNeueLT Std"/>
              </a:rPr>
              <a:t> </a:t>
            </a:r>
            <a:r>
              <a:rPr lang="es-ES" sz="1400" dirty="0" err="1">
                <a:latin typeface="HelveticaNeueLT Std"/>
              </a:rPr>
              <a:t>text</a:t>
            </a:r>
            <a:r>
              <a:rPr lang="es-ES" sz="1400" dirty="0">
                <a:latin typeface="HelveticaNeueLT Std"/>
              </a:rPr>
              <a:t>/</a:t>
            </a:r>
            <a:r>
              <a:rPr lang="es-ES" sz="1400" dirty="0" err="1">
                <a:latin typeface="HelveticaNeueLT Std"/>
              </a:rPr>
              <a:t>html</a:t>
            </a:r>
            <a:endParaRPr lang="es-ES" sz="1400" dirty="0">
              <a:latin typeface="HelveticaNeueLT Std"/>
            </a:endParaRPr>
          </a:p>
          <a:p>
            <a:pPr marL="173038" indent="-173038">
              <a:spcBef>
                <a:spcPct val="20000"/>
              </a:spcBef>
              <a:buFontTx/>
              <a:buBlip>
                <a:blip r:embed="rId3"/>
              </a:buBlip>
            </a:pPr>
            <a:endParaRPr lang="es-ES" sz="1400" dirty="0">
              <a:latin typeface="HelveticaNeueLT Std"/>
            </a:endParaRPr>
          </a:p>
          <a:p>
            <a:pPr marL="173038" indent="-173038">
              <a:spcBef>
                <a:spcPct val="20000"/>
              </a:spcBef>
              <a:buFontTx/>
              <a:buBlip>
                <a:blip r:embed="rId3"/>
              </a:buBlip>
            </a:pPr>
            <a:r>
              <a:rPr lang="es-ES" sz="2400" dirty="0">
                <a:latin typeface="HelveticaNeueLT Std"/>
              </a:rPr>
              <a:t>Este es un mensaje mínimo</a:t>
            </a:r>
          </a:p>
          <a:p>
            <a:pPr marL="173038" indent="-173038">
              <a:spcBef>
                <a:spcPct val="20000"/>
              </a:spcBef>
              <a:buFontTx/>
              <a:buBlip>
                <a:blip r:embed="rId3"/>
              </a:buBlip>
            </a:pPr>
            <a:r>
              <a:rPr lang="es-ES" sz="2400" dirty="0">
                <a:latin typeface="HelveticaNeueLT Std"/>
              </a:rPr>
              <a:t>Pueden incluirse </a:t>
            </a:r>
            <a:r>
              <a:rPr lang="es-ES" sz="2400" dirty="0" smtClean="0">
                <a:latin typeface="HelveticaNeueLT Std"/>
              </a:rPr>
              <a:t>más </a:t>
            </a:r>
            <a:r>
              <a:rPr lang="es-ES" sz="2400" dirty="0">
                <a:latin typeface="HelveticaNeueLT Std"/>
              </a:rPr>
              <a:t>detalles como </a:t>
            </a:r>
            <a:r>
              <a:rPr lang="es-ES" sz="2400" i="1" dirty="0">
                <a:latin typeface="HelveticaNeueLT Std"/>
              </a:rPr>
              <a:t>cookies</a:t>
            </a:r>
            <a:r>
              <a:rPr lang="es-ES" sz="2400" dirty="0">
                <a:latin typeface="HelveticaNeueLT Std"/>
              </a:rPr>
              <a:t> o lenguajes aceptados</a:t>
            </a:r>
            <a:endParaRPr lang="es-AR" sz="2400" dirty="0">
              <a:latin typeface="HelveticaNeueLT St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4294967295"/>
          </p:nvPr>
        </p:nvSpPr>
        <p:spPr>
          <a:xfrm>
            <a:off x="539750" y="1196975"/>
            <a:ext cx="8135938" cy="4573588"/>
          </a:xfrm>
        </p:spPr>
        <p:txBody>
          <a:bodyPr/>
          <a:lstStyle/>
          <a:p>
            <a:pPr eaLnBrk="1" hangingPunct="1">
              <a:buFontTx/>
              <a:buNone/>
            </a:pPr>
            <a:endParaRPr lang="es-ES" sz="2400" dirty="0" smtClean="0"/>
          </a:p>
          <a:p>
            <a:pPr eaLnBrk="1" hangingPunct="1"/>
            <a:endParaRPr lang="es-ES" sz="2400" dirty="0" smtClean="0"/>
          </a:p>
          <a:p>
            <a:pPr eaLnBrk="1" hangingPunct="1"/>
            <a:endParaRPr lang="es-AR" sz="2400" dirty="0" smtClean="0"/>
          </a:p>
        </p:txBody>
      </p:sp>
      <p:pic>
        <p:nvPicPr>
          <p:cNvPr id="13315" name="Picture 4" descr="internet-images-comm"/>
          <p:cNvPicPr>
            <a:picLocks noChangeAspect="1" noChangeArrowheads="1"/>
          </p:cNvPicPr>
          <p:nvPr/>
        </p:nvPicPr>
        <p:blipFill>
          <a:blip r:embed="rId2" cstate="print"/>
          <a:srcRect/>
          <a:stretch>
            <a:fillRect/>
          </a:stretch>
        </p:blipFill>
        <p:spPr bwMode="auto">
          <a:xfrm>
            <a:off x="1592925" y="1412776"/>
            <a:ext cx="6435459" cy="4608983"/>
          </a:xfrm>
          <a:prstGeom prst="rect">
            <a:avLst/>
          </a:prstGeom>
          <a:noFill/>
          <a:ln w="9525">
            <a:noFill/>
            <a:miter lim="800000"/>
            <a:headEnd/>
            <a:tailEnd/>
          </a:ln>
        </p:spPr>
      </p:pic>
      <p:sp>
        <p:nvSpPr>
          <p:cNvPr id="13316" name="Title 1"/>
          <p:cNvSpPr>
            <a:spLocks noGrp="1"/>
          </p:cNvSpPr>
          <p:nvPr>
            <p:ph type="title" idx="4294967295"/>
          </p:nvPr>
        </p:nvSpPr>
        <p:spPr>
          <a:xfrm>
            <a:off x="468313" y="692150"/>
            <a:ext cx="8496300" cy="504825"/>
          </a:xfrm>
        </p:spPr>
        <p:txBody>
          <a:bodyPr/>
          <a:lstStyle/>
          <a:p>
            <a:pPr eaLnBrk="1" hangingPunct="1"/>
            <a:r>
              <a:rPr lang="es-ES_tradnl" sz="3200" dirty="0" smtClean="0"/>
              <a:t>¿Cómo es la comunicación?</a:t>
            </a:r>
            <a:endParaRPr lang="es-AR" sz="3200" dirty="0" smtClean="0"/>
          </a:p>
        </p:txBody>
      </p:sp>
      <p:sp>
        <p:nvSpPr>
          <p:cNvPr id="9" name="Oval 8"/>
          <p:cNvSpPr/>
          <p:nvPr/>
        </p:nvSpPr>
        <p:spPr>
          <a:xfrm>
            <a:off x="1547664" y="2205038"/>
            <a:ext cx="4248472" cy="1007938"/>
          </a:xfrm>
          <a:prstGeom prst="ellipse">
            <a:avLst/>
          </a:prstGeom>
          <a:solidFill>
            <a:srgbClr val="FF0000">
              <a:alpha val="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468313" y="692150"/>
            <a:ext cx="8496300" cy="504825"/>
          </a:xfrm>
        </p:spPr>
        <p:txBody>
          <a:bodyPr/>
          <a:lstStyle/>
          <a:p>
            <a:pPr eaLnBrk="1" hangingPunct="1"/>
            <a:r>
              <a:rPr lang="es-ES_tradnl" sz="3200" dirty="0" smtClean="0"/>
              <a:t>¿Cómo es la comunicación?</a:t>
            </a:r>
            <a:endParaRPr lang="es-AR" sz="3200" dirty="0" smtClean="0"/>
          </a:p>
        </p:txBody>
      </p:sp>
      <p:sp>
        <p:nvSpPr>
          <p:cNvPr id="14339" name="Content Placeholder 2"/>
          <p:cNvSpPr>
            <a:spLocks noGrp="1"/>
          </p:cNvSpPr>
          <p:nvPr>
            <p:ph idx="4294967295"/>
          </p:nvPr>
        </p:nvSpPr>
        <p:spPr>
          <a:xfrm>
            <a:off x="539750" y="1268413"/>
            <a:ext cx="8135938" cy="4573587"/>
          </a:xfrm>
        </p:spPr>
        <p:txBody>
          <a:bodyPr/>
          <a:lstStyle/>
          <a:p>
            <a:pPr eaLnBrk="1" hangingPunct="1"/>
            <a:r>
              <a:rPr lang="es-ES" sz="2400" dirty="0" smtClean="0"/>
              <a:t>El server nos devuelve un </a:t>
            </a:r>
            <a:r>
              <a:rPr lang="es-ES" sz="2400" b="1" dirty="0" smtClean="0"/>
              <a:t>response</a:t>
            </a:r>
            <a:endParaRPr lang="es-ES" sz="2400" dirty="0" smtClean="0"/>
          </a:p>
          <a:p>
            <a:pPr eaLnBrk="1" hangingPunct="1"/>
            <a:r>
              <a:rPr lang="es-ES" sz="2400" dirty="0" smtClean="0"/>
              <a:t>El mensaje de respuesta será:</a:t>
            </a:r>
          </a:p>
          <a:p>
            <a:pPr eaLnBrk="1" hangingPunct="1">
              <a:buNone/>
            </a:pPr>
            <a:endParaRPr lang="es-ES" sz="2400" dirty="0" smtClean="0"/>
          </a:p>
          <a:p>
            <a:pPr marL="742950" lvl="1" indent="-285750" eaLnBrk="1" hangingPunct="1">
              <a:spcBef>
                <a:spcPct val="60000"/>
              </a:spcBef>
              <a:buFont typeface="Arial" pitchFamily="34" charset="0"/>
              <a:buNone/>
            </a:pPr>
            <a:r>
              <a:rPr lang="es-ES" b="1" dirty="0" smtClean="0"/>
              <a:t>HTTP/1.1 200 OK</a:t>
            </a:r>
          </a:p>
          <a:p>
            <a:pPr marL="742950" lvl="1" indent="-285750" eaLnBrk="1" hangingPunct="1">
              <a:spcBef>
                <a:spcPct val="0"/>
              </a:spcBef>
              <a:buFont typeface="Arial" pitchFamily="34" charset="0"/>
              <a:buNone/>
            </a:pPr>
            <a:r>
              <a:rPr lang="es-ES" b="1" dirty="0" smtClean="0"/>
              <a:t>Date:</a:t>
            </a:r>
            <a:r>
              <a:rPr lang="es-ES" dirty="0" smtClean="0"/>
              <a:t> </a:t>
            </a:r>
            <a:r>
              <a:rPr lang="es-ES" dirty="0" err="1" smtClean="0"/>
              <a:t>Fri</a:t>
            </a:r>
            <a:r>
              <a:rPr lang="es-ES" dirty="0" smtClean="0"/>
              <a:t>, 31 </a:t>
            </a:r>
            <a:r>
              <a:rPr lang="es-ES" dirty="0" err="1" smtClean="0"/>
              <a:t>Dec</a:t>
            </a:r>
            <a:r>
              <a:rPr lang="es-ES" dirty="0" smtClean="0"/>
              <a:t> 2003 23:59:59 GMT</a:t>
            </a:r>
          </a:p>
          <a:p>
            <a:pPr marL="742950" lvl="1" indent="-285750" eaLnBrk="1" hangingPunct="1">
              <a:spcBef>
                <a:spcPct val="0"/>
              </a:spcBef>
              <a:buFont typeface="Arial" pitchFamily="34" charset="0"/>
              <a:buNone/>
            </a:pPr>
            <a:r>
              <a:rPr lang="es-ES" b="1" dirty="0" smtClean="0"/>
              <a:t>Content-</a:t>
            </a:r>
            <a:r>
              <a:rPr lang="es-ES" b="1" dirty="0" err="1" smtClean="0"/>
              <a:t>Type</a:t>
            </a:r>
            <a:r>
              <a:rPr lang="es-ES" b="1" dirty="0" smtClean="0"/>
              <a:t>:</a:t>
            </a:r>
            <a:r>
              <a:rPr lang="es-ES" dirty="0" smtClean="0"/>
              <a:t> </a:t>
            </a:r>
            <a:r>
              <a:rPr lang="es-ES" dirty="0" err="1" smtClean="0"/>
              <a:t>text</a:t>
            </a:r>
            <a:r>
              <a:rPr lang="es-ES" dirty="0" smtClean="0"/>
              <a:t>/</a:t>
            </a:r>
            <a:r>
              <a:rPr lang="es-ES" dirty="0" err="1" smtClean="0"/>
              <a:t>html</a:t>
            </a:r>
            <a:endParaRPr lang="es-ES" dirty="0" smtClean="0"/>
          </a:p>
          <a:p>
            <a:pPr marL="742950" lvl="1" indent="-285750" eaLnBrk="1" hangingPunct="1">
              <a:spcBef>
                <a:spcPct val="0"/>
              </a:spcBef>
              <a:spcAft>
                <a:spcPct val="30000"/>
              </a:spcAft>
              <a:buFont typeface="Arial" pitchFamily="34" charset="0"/>
              <a:buNone/>
            </a:pPr>
            <a:r>
              <a:rPr lang="es-ES" b="1" dirty="0" smtClean="0"/>
              <a:t>Content-</a:t>
            </a:r>
            <a:r>
              <a:rPr lang="es-ES" b="1" dirty="0" err="1" smtClean="0"/>
              <a:t>Length</a:t>
            </a:r>
            <a:r>
              <a:rPr lang="es-ES" b="1" dirty="0" smtClean="0"/>
              <a:t>:</a:t>
            </a:r>
            <a:r>
              <a:rPr lang="es-ES" dirty="0" smtClean="0"/>
              <a:t> 1221</a:t>
            </a:r>
          </a:p>
          <a:p>
            <a:pPr marL="742950" lvl="1" indent="-285750" eaLnBrk="1" hangingPunct="1">
              <a:spcBef>
                <a:spcPct val="0"/>
              </a:spcBef>
              <a:buFont typeface="Arial" pitchFamily="34" charset="0"/>
              <a:buNone/>
            </a:pPr>
            <a:r>
              <a:rPr lang="es-ES" b="1" dirty="0" smtClean="0"/>
              <a:t>&lt;</a:t>
            </a:r>
            <a:r>
              <a:rPr lang="es-ES" b="1" dirty="0" err="1" smtClean="0"/>
              <a:t>html</a:t>
            </a:r>
            <a:r>
              <a:rPr lang="es-ES" b="1" dirty="0" smtClean="0"/>
              <a:t>&gt; </a:t>
            </a:r>
            <a:r>
              <a:rPr lang="en-US" b="1" dirty="0" smtClean="0"/>
              <a:t>[</a:t>
            </a:r>
            <a:r>
              <a:rPr lang="en-US" b="1" dirty="0" err="1" smtClean="0"/>
              <a:t>contenido</a:t>
            </a:r>
            <a:r>
              <a:rPr lang="en-US" b="1" dirty="0" smtClean="0"/>
              <a:t> html]</a:t>
            </a:r>
            <a:r>
              <a:rPr lang="es-ES" b="1" dirty="0" smtClean="0"/>
              <a:t>  &lt;/</a:t>
            </a:r>
            <a:r>
              <a:rPr lang="es-ES" b="1" dirty="0" err="1" smtClean="0"/>
              <a:t>html</a:t>
            </a:r>
            <a:r>
              <a:rPr lang="es-ES" b="1" dirty="0" smtClean="0"/>
              <a:t>&gt; </a:t>
            </a:r>
          </a:p>
          <a:p>
            <a:pPr marL="742950" lvl="1" indent="-285750" eaLnBrk="1" hangingPunct="1">
              <a:spcBef>
                <a:spcPct val="0"/>
              </a:spcBef>
              <a:buFont typeface="Arial" pitchFamily="34" charset="0"/>
              <a:buNone/>
            </a:pPr>
            <a:endParaRPr lang="es-ES" sz="2400" b="1" dirty="0" smtClean="0"/>
          </a:p>
          <a:p>
            <a:pPr marL="742950" lvl="1" indent="-285750" eaLnBrk="1" hangingPunct="1">
              <a:spcBef>
                <a:spcPct val="0"/>
              </a:spcBef>
              <a:buFont typeface="Arial" pitchFamily="34" charset="0"/>
              <a:buNone/>
            </a:pPr>
            <a:endParaRPr lang="es-ES" sz="2400" b="1" dirty="0" smtClean="0"/>
          </a:p>
          <a:p>
            <a:pPr eaLnBrk="1" hangingPunct="1"/>
            <a:r>
              <a:rPr lang="es-ES" sz="2400" dirty="0" smtClean="0"/>
              <a:t>Se incluye un código de respuesta y tipo de contenido</a:t>
            </a:r>
          </a:p>
          <a:p>
            <a:pPr eaLnBrk="1" hangingPunct="1"/>
            <a:r>
              <a:rPr lang="es-ES" sz="2400" dirty="0" smtClean="0"/>
              <a:t>El contenido puede ser texto plano, </a:t>
            </a:r>
            <a:r>
              <a:rPr lang="es-ES" sz="2400" dirty="0" err="1" smtClean="0"/>
              <a:t>html</a:t>
            </a:r>
            <a:r>
              <a:rPr lang="es-ES" sz="2400" dirty="0" smtClean="0"/>
              <a:t> o incluso datos binarios </a:t>
            </a:r>
            <a:r>
              <a:rPr lang="es-ES" sz="2400" i="1" dirty="0" smtClean="0"/>
              <a:t>(ejemplo: una imagen)</a:t>
            </a:r>
          </a:p>
          <a:p>
            <a:pPr eaLnBrk="1" hangingPunct="1"/>
            <a:endParaRPr lang="es-AR"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468313" y="692150"/>
            <a:ext cx="8496300" cy="504825"/>
          </a:xfrm>
        </p:spPr>
        <p:txBody>
          <a:bodyPr/>
          <a:lstStyle/>
          <a:p>
            <a:pPr eaLnBrk="1" hangingPunct="1"/>
            <a:r>
              <a:rPr lang="es-ES_tradnl" sz="3200" dirty="0" smtClean="0"/>
              <a:t>¿Cómo es la comunicación?</a:t>
            </a:r>
            <a:endParaRPr lang="es-AR" sz="3200" dirty="0" smtClean="0"/>
          </a:p>
        </p:txBody>
      </p:sp>
      <p:sp>
        <p:nvSpPr>
          <p:cNvPr id="15363" name="Content Placeholder 2"/>
          <p:cNvSpPr>
            <a:spLocks noGrp="1"/>
          </p:cNvSpPr>
          <p:nvPr>
            <p:ph idx="4294967295"/>
          </p:nvPr>
        </p:nvSpPr>
        <p:spPr>
          <a:xfrm>
            <a:off x="539750" y="1268413"/>
            <a:ext cx="8135938" cy="4573587"/>
          </a:xfrm>
        </p:spPr>
        <p:txBody>
          <a:bodyPr/>
          <a:lstStyle/>
          <a:p>
            <a:pPr eaLnBrk="1" hangingPunct="1">
              <a:buFontTx/>
              <a:buNone/>
            </a:pPr>
            <a:endParaRPr lang="es-ES" sz="2400" smtClean="0"/>
          </a:p>
          <a:p>
            <a:pPr eaLnBrk="1" hangingPunct="1"/>
            <a:endParaRPr lang="es-ES" sz="2400" smtClean="0"/>
          </a:p>
          <a:p>
            <a:pPr eaLnBrk="1" hangingPunct="1"/>
            <a:endParaRPr lang="es-AR" sz="2400" smtClean="0"/>
          </a:p>
        </p:txBody>
      </p:sp>
      <p:pic>
        <p:nvPicPr>
          <p:cNvPr id="15364" name="Picture 4" descr="internet-images-comm"/>
          <p:cNvPicPr>
            <a:picLocks noChangeAspect="1" noChangeArrowheads="1"/>
          </p:cNvPicPr>
          <p:nvPr/>
        </p:nvPicPr>
        <p:blipFill>
          <a:blip r:embed="rId2" cstate="print"/>
          <a:srcRect/>
          <a:stretch>
            <a:fillRect/>
          </a:stretch>
        </p:blipFill>
        <p:spPr bwMode="auto">
          <a:xfrm>
            <a:off x="1547664" y="1412776"/>
            <a:ext cx="6234371" cy="4464967"/>
          </a:xfrm>
          <a:prstGeom prst="rect">
            <a:avLst/>
          </a:prstGeom>
          <a:noFill/>
          <a:ln w="9525">
            <a:noFill/>
            <a:miter lim="800000"/>
            <a:headEnd/>
            <a:tailEnd/>
          </a:ln>
        </p:spPr>
      </p:pic>
      <p:sp>
        <p:nvSpPr>
          <p:cNvPr id="9" name="Oval 8"/>
          <p:cNvSpPr/>
          <p:nvPr/>
        </p:nvSpPr>
        <p:spPr>
          <a:xfrm>
            <a:off x="2051720" y="3861048"/>
            <a:ext cx="3200400" cy="792088"/>
          </a:xfrm>
          <a:prstGeom prst="ellipse">
            <a:avLst/>
          </a:prstGeom>
          <a:solidFill>
            <a:srgbClr val="FF0000">
              <a:alpha val="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a:xfrm>
            <a:off x="468313" y="692150"/>
            <a:ext cx="8496300" cy="504825"/>
          </a:xfrm>
        </p:spPr>
        <p:txBody>
          <a:bodyPr/>
          <a:lstStyle/>
          <a:p>
            <a:pPr eaLnBrk="1" hangingPunct="1"/>
            <a:r>
              <a:rPr lang="es-ES_tradnl" sz="3200" dirty="0" smtClean="0"/>
              <a:t>¿Qué sucede en el cliente?</a:t>
            </a:r>
            <a:endParaRPr lang="es-AR" sz="3200" dirty="0" smtClean="0"/>
          </a:p>
        </p:txBody>
      </p:sp>
      <p:sp>
        <p:nvSpPr>
          <p:cNvPr id="48131" name="Content Placeholder 2"/>
          <p:cNvSpPr>
            <a:spLocks noGrp="1"/>
          </p:cNvSpPr>
          <p:nvPr>
            <p:ph idx="4294967295"/>
          </p:nvPr>
        </p:nvSpPr>
        <p:spPr>
          <a:xfrm>
            <a:off x="468313" y="1268413"/>
            <a:ext cx="8135937" cy="4573587"/>
          </a:xfrm>
        </p:spPr>
        <p:txBody>
          <a:bodyPr/>
          <a:lstStyle/>
          <a:p>
            <a:pPr eaLnBrk="1" hangingPunct="1"/>
            <a:r>
              <a:rPr lang="es-ES" sz="2400" dirty="0" smtClean="0"/>
              <a:t>El cliente envía una petición al server</a:t>
            </a:r>
          </a:p>
          <a:p>
            <a:pPr eaLnBrk="1" hangingPunct="1"/>
            <a:r>
              <a:rPr lang="es-ES" sz="2400" dirty="0" smtClean="0"/>
              <a:t>Puede ser tipo GET para solicitar datos o POST para guardarlos</a:t>
            </a:r>
          </a:p>
          <a:p>
            <a:pPr eaLnBrk="1" hangingPunct="1"/>
            <a:r>
              <a:rPr lang="es-ES" sz="2400" dirty="0" smtClean="0"/>
              <a:t>Recibe una respuesta en forma de documento </a:t>
            </a:r>
            <a:r>
              <a:rPr lang="es-ES" sz="2400" b="1" dirty="0" err="1" smtClean="0"/>
              <a:t>html</a:t>
            </a:r>
            <a:endParaRPr lang="es-ES" sz="2400" dirty="0" smtClean="0"/>
          </a:p>
          <a:p>
            <a:pPr eaLnBrk="1" hangingPunct="1"/>
            <a:r>
              <a:rPr lang="es-ES" sz="2400" dirty="0" smtClean="0"/>
              <a:t>Ejecuta, si lo hubiere, código </a:t>
            </a:r>
            <a:r>
              <a:rPr lang="es-ES" sz="2400" dirty="0" err="1" smtClean="0"/>
              <a:t>javascript</a:t>
            </a:r>
            <a:endParaRPr lang="es-ES" sz="2400" dirty="0" smtClean="0"/>
          </a:p>
          <a:p>
            <a:pPr eaLnBrk="1" hangingPunct="1"/>
            <a:r>
              <a:rPr lang="es-ES" sz="2400" dirty="0" smtClean="0"/>
              <a:t>Se aplican reglas de estilo (CSS)</a:t>
            </a:r>
          </a:p>
          <a:p>
            <a:pPr eaLnBrk="1" hangingPunct="1"/>
            <a:endParaRPr lang="es-ES" sz="2400" dirty="0" smtClean="0"/>
          </a:p>
          <a:p>
            <a:pPr eaLnBrk="1" hangingPunct="1"/>
            <a:endParaRPr lang="es-AR"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468313" y="692150"/>
            <a:ext cx="8496300" cy="504825"/>
          </a:xfrm>
        </p:spPr>
        <p:txBody>
          <a:bodyPr/>
          <a:lstStyle/>
          <a:p>
            <a:pPr eaLnBrk="1" hangingPunct="1"/>
            <a:r>
              <a:rPr lang="es-ES_tradnl" sz="3200" dirty="0" smtClean="0"/>
              <a:t>¿Qué sucede en el cliente?</a:t>
            </a:r>
            <a:endParaRPr lang="es-AR" sz="3200" dirty="0" smtClean="0"/>
          </a:p>
        </p:txBody>
      </p:sp>
      <p:sp>
        <p:nvSpPr>
          <p:cNvPr id="47107" name="Content Placeholder 2"/>
          <p:cNvSpPr>
            <a:spLocks noGrp="1"/>
          </p:cNvSpPr>
          <p:nvPr>
            <p:ph idx="4294967295"/>
          </p:nvPr>
        </p:nvSpPr>
        <p:spPr>
          <a:xfrm>
            <a:off x="468313" y="1268413"/>
            <a:ext cx="8135937" cy="4573587"/>
          </a:xfrm>
        </p:spPr>
        <p:txBody>
          <a:bodyPr/>
          <a:lstStyle/>
          <a:p>
            <a:pPr eaLnBrk="1" hangingPunct="1">
              <a:buNone/>
            </a:pPr>
            <a:endParaRPr lang="es-ES" sz="2400" dirty="0" smtClean="0"/>
          </a:p>
          <a:p>
            <a:pPr eaLnBrk="1" hangingPunct="1"/>
            <a:endParaRPr lang="es-AR" sz="2400" dirty="0" smtClean="0"/>
          </a:p>
        </p:txBody>
      </p:sp>
      <p:graphicFrame>
        <p:nvGraphicFramePr>
          <p:cNvPr id="5" name="Diagram 4"/>
          <p:cNvGraphicFramePr/>
          <p:nvPr/>
        </p:nvGraphicFramePr>
        <p:xfrm>
          <a:off x="-333388" y="785794"/>
          <a:ext cx="8477288" cy="7000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468313" y="692150"/>
            <a:ext cx="8496300" cy="504825"/>
          </a:xfrm>
        </p:spPr>
        <p:txBody>
          <a:bodyPr/>
          <a:lstStyle/>
          <a:p>
            <a:pPr eaLnBrk="1" hangingPunct="1"/>
            <a:r>
              <a:rPr lang="es-ES_tradnl" sz="3200" dirty="0" smtClean="0"/>
              <a:t>¿Qué sucede del lado del server?</a:t>
            </a:r>
            <a:endParaRPr lang="es-AR" sz="3200" dirty="0" smtClean="0"/>
          </a:p>
        </p:txBody>
      </p:sp>
      <p:sp>
        <p:nvSpPr>
          <p:cNvPr id="47107" name="Content Placeholder 2"/>
          <p:cNvSpPr>
            <a:spLocks noGrp="1"/>
          </p:cNvSpPr>
          <p:nvPr>
            <p:ph idx="4294967295"/>
          </p:nvPr>
        </p:nvSpPr>
        <p:spPr>
          <a:xfrm>
            <a:off x="468313" y="1268413"/>
            <a:ext cx="8135937" cy="4573587"/>
          </a:xfrm>
        </p:spPr>
        <p:txBody>
          <a:bodyPr/>
          <a:lstStyle/>
          <a:p>
            <a:pPr eaLnBrk="1" hangingPunct="1"/>
            <a:r>
              <a:rPr lang="es-ES" sz="2400" dirty="0" smtClean="0"/>
              <a:t>Se interpreta la petición del cliente (GET,POST, si hay parámetros). En java utilizamos un </a:t>
            </a:r>
            <a:r>
              <a:rPr lang="es-ES" sz="2400" b="1" dirty="0" err="1" smtClean="0"/>
              <a:t>servlet</a:t>
            </a:r>
            <a:r>
              <a:rPr lang="es-ES" sz="2400" b="1" dirty="0" smtClean="0"/>
              <a:t>.</a:t>
            </a:r>
          </a:p>
          <a:p>
            <a:pPr eaLnBrk="1" hangingPunct="1"/>
            <a:r>
              <a:rPr lang="es-ES" sz="2400" dirty="0" smtClean="0"/>
              <a:t>Aplica reglas de negocio para buscar, procesar o guardar datos.</a:t>
            </a:r>
          </a:p>
          <a:p>
            <a:pPr eaLnBrk="1" hangingPunct="1"/>
            <a:r>
              <a:rPr lang="es-ES" sz="2400" dirty="0" smtClean="0"/>
              <a:t>Se genera un documento </a:t>
            </a:r>
            <a:r>
              <a:rPr lang="es-ES" sz="2400" dirty="0" err="1" smtClean="0"/>
              <a:t>html</a:t>
            </a:r>
            <a:r>
              <a:rPr lang="es-ES" sz="2400" dirty="0" smtClean="0"/>
              <a:t> dinámicamente. En java usamos </a:t>
            </a:r>
            <a:r>
              <a:rPr lang="es-ES" sz="2400" b="1" dirty="0" err="1" smtClean="0"/>
              <a:t>jsp</a:t>
            </a:r>
            <a:r>
              <a:rPr lang="es-ES" sz="2400" b="1" dirty="0" smtClean="0"/>
              <a:t> </a:t>
            </a:r>
            <a:r>
              <a:rPr lang="es-ES" sz="2400" dirty="0" smtClean="0"/>
              <a:t>para conseguirlo</a:t>
            </a:r>
            <a:r>
              <a:rPr lang="es-ES" sz="2400" b="1" dirty="0" smtClean="0"/>
              <a:t>.</a:t>
            </a:r>
            <a:endParaRPr lang="es-ES" sz="2400" dirty="0" smtClean="0"/>
          </a:p>
          <a:p>
            <a:pPr eaLnBrk="1" hangingPunct="1"/>
            <a:endParaRPr lang="es-ES" sz="2400" dirty="0" smtClean="0"/>
          </a:p>
          <a:p>
            <a:pPr eaLnBrk="1" hangingPunct="1"/>
            <a:endParaRPr lang="es-AR"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4"/>
          <p:cNvSpPr>
            <a:spLocks noGrp="1"/>
          </p:cNvSpPr>
          <p:nvPr>
            <p:ph idx="1"/>
          </p:nvPr>
        </p:nvSpPr>
        <p:spPr>
          <a:xfrm>
            <a:off x="3429000" y="1446213"/>
            <a:ext cx="5181600" cy="4573587"/>
          </a:xfrm>
        </p:spPr>
        <p:txBody>
          <a:bodyPr/>
          <a:lstStyle/>
          <a:p>
            <a:pPr eaLnBrk="1" hangingPunct="1"/>
            <a:r>
              <a:rPr lang="es-ES_tradnl" sz="2400" dirty="0" smtClean="0"/>
              <a:t>¿Qué es una </a:t>
            </a:r>
            <a:r>
              <a:rPr lang="es-ES_tradnl" sz="2400" b="1" dirty="0" smtClean="0"/>
              <a:t>Aplicación Web?</a:t>
            </a:r>
            <a:endParaRPr lang="es-ES_tradnl" sz="2400" dirty="0" smtClean="0"/>
          </a:p>
          <a:p>
            <a:pPr eaLnBrk="1" hangingPunct="1"/>
            <a:r>
              <a:rPr lang="es-ES_tradnl" sz="2400" dirty="0" smtClean="0"/>
              <a:t>Estructura básica y características</a:t>
            </a:r>
          </a:p>
          <a:p>
            <a:pPr eaLnBrk="1" hangingPunct="1"/>
            <a:r>
              <a:rPr lang="es-ES_tradnl" sz="2400" dirty="0" smtClean="0"/>
              <a:t>¿Cómo es la comunicación?</a:t>
            </a:r>
          </a:p>
          <a:p>
            <a:pPr eaLnBrk="1" hangingPunct="1"/>
            <a:r>
              <a:rPr lang="es-ES_tradnl" sz="2400" dirty="0" smtClean="0"/>
              <a:t>¿Qué pasa en el cliente?</a:t>
            </a:r>
          </a:p>
          <a:p>
            <a:pPr eaLnBrk="1" hangingPunct="1"/>
            <a:r>
              <a:rPr lang="es-ES_tradnl" sz="2400" dirty="0" smtClean="0"/>
              <a:t>¿Qué pasa en el server?</a:t>
            </a:r>
          </a:p>
          <a:p>
            <a:pPr eaLnBrk="1" hangingPunct="1"/>
            <a:endParaRPr lang="es-ES_tradnl" sz="2400" dirty="0" smtClean="0"/>
          </a:p>
          <a:p>
            <a:pPr eaLnBrk="1" hangingPunct="1"/>
            <a:endParaRPr lang="es-A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idx="4294967295"/>
          </p:nvPr>
        </p:nvSpPr>
        <p:spPr>
          <a:xfrm>
            <a:off x="468313" y="692150"/>
            <a:ext cx="8496300" cy="504825"/>
          </a:xfrm>
        </p:spPr>
        <p:txBody>
          <a:bodyPr/>
          <a:lstStyle/>
          <a:p>
            <a:pPr eaLnBrk="1" hangingPunct="1"/>
            <a:r>
              <a:rPr lang="es-ES_tradnl" sz="3200" dirty="0" smtClean="0"/>
              <a:t>¿Qué sucede del lado del server?</a:t>
            </a:r>
            <a:endParaRPr lang="es-AR" sz="3200" dirty="0" smtClean="0"/>
          </a:p>
        </p:txBody>
      </p:sp>
      <p:sp>
        <p:nvSpPr>
          <p:cNvPr id="47107" name="Content Placeholder 2"/>
          <p:cNvSpPr>
            <a:spLocks noGrp="1"/>
          </p:cNvSpPr>
          <p:nvPr>
            <p:ph idx="4294967295"/>
          </p:nvPr>
        </p:nvSpPr>
        <p:spPr>
          <a:xfrm>
            <a:off x="468313" y="1268413"/>
            <a:ext cx="8135937" cy="4573587"/>
          </a:xfrm>
        </p:spPr>
        <p:txBody>
          <a:bodyPr/>
          <a:lstStyle/>
          <a:p>
            <a:pPr eaLnBrk="1" hangingPunct="1">
              <a:buNone/>
            </a:pPr>
            <a:endParaRPr lang="es-ES" sz="2400" dirty="0" smtClean="0"/>
          </a:p>
          <a:p>
            <a:pPr eaLnBrk="1" hangingPunct="1"/>
            <a:endParaRPr lang="es-AR" sz="2400" dirty="0" smtClean="0"/>
          </a:p>
        </p:txBody>
      </p:sp>
      <p:graphicFrame>
        <p:nvGraphicFramePr>
          <p:cNvPr id="10" name="Diagram 9"/>
          <p:cNvGraphicFramePr/>
          <p:nvPr/>
        </p:nvGraphicFramePr>
        <p:xfrm>
          <a:off x="500034" y="1000108"/>
          <a:ext cx="8286808" cy="4929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4857760"/>
            <a:ext cx="9144000" cy="923330"/>
          </a:xfrm>
          <a:prstGeom prst="rect">
            <a:avLst/>
          </a:prstGeom>
          <a:noFill/>
        </p:spPr>
        <p:txBody>
          <a:bodyPr wrap="square" rtlCol="0">
            <a:spAutoFit/>
          </a:bodyPr>
          <a:lstStyle/>
          <a:p>
            <a:pPr algn="ctr"/>
            <a:r>
              <a:rPr lang="es-AR" sz="5400" dirty="0" err="1" smtClean="0">
                <a:latin typeface="Arial" pitchFamily="34" charset="0"/>
                <a:cs typeface="Arial" pitchFamily="34" charset="0"/>
              </a:rPr>
              <a:t>Layers</a:t>
            </a:r>
            <a:r>
              <a:rPr lang="es-AR" sz="5400" dirty="0" smtClean="0">
                <a:cs typeface="Arial" pitchFamily="34" charset="0"/>
              </a:rPr>
              <a:t> - </a:t>
            </a:r>
            <a:r>
              <a:rPr lang="es-AR" sz="5400" dirty="0" err="1" smtClean="0">
                <a:latin typeface="Arial" pitchFamily="34" charset="0"/>
                <a:cs typeface="Arial" pitchFamily="34" charset="0"/>
              </a:rPr>
              <a:t>Tiers</a:t>
            </a:r>
            <a:endParaRPr lang="es-AR" sz="5400" dirty="0">
              <a:latin typeface="Arial" pitchFamily="34" charset="0"/>
              <a:cs typeface="Arial" pitchFamily="34" charset="0"/>
            </a:endParaRPr>
          </a:p>
        </p:txBody>
      </p:sp>
      <p:pic>
        <p:nvPicPr>
          <p:cNvPr id="50178" name="Picture 2" descr="http://webmsi.free.fr/Web-0601-GRB/entreprise.jpg"/>
          <p:cNvPicPr>
            <a:picLocks noChangeAspect="1" noChangeArrowheads="1"/>
          </p:cNvPicPr>
          <p:nvPr/>
        </p:nvPicPr>
        <p:blipFill>
          <a:blip r:embed="rId3" cstate="print"/>
          <a:srcRect/>
          <a:stretch>
            <a:fillRect/>
          </a:stretch>
        </p:blipFill>
        <p:spPr bwMode="auto">
          <a:xfrm>
            <a:off x="2366978" y="1071546"/>
            <a:ext cx="4419600" cy="3514056"/>
          </a:xfrm>
          <a:prstGeom prst="rect">
            <a:avLst/>
          </a:prstGeom>
          <a:noFill/>
        </p:spPr>
      </p:pic>
      <p:sp>
        <p:nvSpPr>
          <p:cNvPr id="5" name="Title 1"/>
          <p:cNvSpPr txBox="1">
            <a:spLocks/>
          </p:cNvSpPr>
          <p:nvPr/>
        </p:nvSpPr>
        <p:spPr bwMode="auto">
          <a:xfrm>
            <a:off x="468313" y="142852"/>
            <a:ext cx="8496300" cy="5048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s-ES_tradnl" sz="3200" b="0" i="0" u="none" strike="noStrike" kern="1200" cap="none" spc="0" normalizeH="0" baseline="0" noProof="0" dirty="0" smtClean="0">
                <a:ln>
                  <a:noFill/>
                </a:ln>
                <a:solidFill>
                  <a:schemeClr val="accent1"/>
                </a:solidFill>
                <a:effectLst/>
                <a:uLnTx/>
                <a:uFillTx/>
                <a:latin typeface="+mj-lt"/>
                <a:ea typeface="+mj-ea"/>
                <a:cs typeface="+mj-cs"/>
              </a:rPr>
              <a:t>Arquitectura </a:t>
            </a:r>
            <a:r>
              <a:rPr kumimoji="0" lang="es-ES_tradnl" sz="3200" b="0" i="0" u="none" strike="noStrike" kern="1200" cap="none" spc="0" normalizeH="0" baseline="0" noProof="0" dirty="0" err="1" smtClean="0">
                <a:ln>
                  <a:noFill/>
                </a:ln>
                <a:solidFill>
                  <a:schemeClr val="accent1"/>
                </a:solidFill>
                <a:effectLst/>
                <a:uLnTx/>
                <a:uFillTx/>
                <a:latin typeface="+mj-lt"/>
                <a:ea typeface="+mj-ea"/>
                <a:cs typeface="+mj-cs"/>
              </a:rPr>
              <a:t>enterprise</a:t>
            </a:r>
            <a:endParaRPr kumimoji="0" lang="es-AR" sz="3200" b="0" i="0" u="none" strike="noStrike" kern="1200" cap="none" spc="0" normalizeH="0" baseline="0" noProof="0" dirty="0" smtClean="0">
              <a:ln>
                <a:noFill/>
              </a:ln>
              <a:solidFill>
                <a:schemeClr val="accent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8"/>
          <p:cNvGrpSpPr/>
          <p:nvPr/>
        </p:nvGrpSpPr>
        <p:grpSpPr>
          <a:xfrm>
            <a:off x="1143000" y="1066800"/>
            <a:ext cx="6705600" cy="4876800"/>
            <a:chOff x="609600" y="990600"/>
            <a:chExt cx="8229600" cy="5715000"/>
          </a:xfrm>
        </p:grpSpPr>
        <p:grpSp>
          <p:nvGrpSpPr>
            <p:cNvPr id="3" name="Group 2"/>
            <p:cNvGrpSpPr/>
            <p:nvPr/>
          </p:nvGrpSpPr>
          <p:grpSpPr>
            <a:xfrm>
              <a:off x="4191000" y="990600"/>
              <a:ext cx="2286000" cy="5715000"/>
              <a:chOff x="4495800" y="533400"/>
              <a:chExt cx="2286000" cy="5715000"/>
            </a:xfrm>
          </p:grpSpPr>
          <p:sp>
            <p:nvSpPr>
              <p:cNvPr id="4" name="Rounded Rectangle 3"/>
              <p:cNvSpPr/>
              <p:nvPr/>
            </p:nvSpPr>
            <p:spPr>
              <a:xfrm>
                <a:off x="4495800" y="533400"/>
                <a:ext cx="2286000" cy="5715000"/>
              </a:xfrm>
              <a:prstGeom prst="round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endParaRPr lang="es-AR" dirty="0"/>
              </a:p>
            </p:txBody>
          </p:sp>
          <p:sp>
            <p:nvSpPr>
              <p:cNvPr id="5" name="Flowchart: Connector 4"/>
              <p:cNvSpPr/>
              <p:nvPr/>
            </p:nvSpPr>
            <p:spPr>
              <a:xfrm>
                <a:off x="5791200" y="28956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6" name="Flowchart: Connector 5"/>
              <p:cNvSpPr/>
              <p:nvPr/>
            </p:nvSpPr>
            <p:spPr>
              <a:xfrm>
                <a:off x="4724400" y="2590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7" name="Flowchart: Connector 6"/>
              <p:cNvSpPr/>
              <p:nvPr/>
            </p:nvSpPr>
            <p:spPr>
              <a:xfrm>
                <a:off x="4876800" y="38100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8" name="Flowchart: Connector 7"/>
              <p:cNvSpPr/>
              <p:nvPr/>
            </p:nvSpPr>
            <p:spPr>
              <a:xfrm>
                <a:off x="5181600" y="3200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9" name="Flowchart: Connector 8"/>
              <p:cNvSpPr/>
              <p:nvPr/>
            </p:nvSpPr>
            <p:spPr>
              <a:xfrm>
                <a:off x="5029200" y="4876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0" name="Flowchart: Connector 9"/>
              <p:cNvSpPr/>
              <p:nvPr/>
            </p:nvSpPr>
            <p:spPr>
              <a:xfrm>
                <a:off x="6400800" y="3352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11" name="Straight Arrow Connector 10"/>
              <p:cNvCxnSpPr>
                <a:stCxn id="6" idx="5"/>
                <a:endCxn id="8" idx="1"/>
              </p:cNvCxnSpPr>
              <p:nvPr/>
            </p:nvCxnSpPr>
            <p:spPr>
              <a:xfrm rot="16200000" flipH="1">
                <a:off x="4843322" y="2862122"/>
                <a:ext cx="447956" cy="2955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2" name="Straight Arrow Connector 11"/>
              <p:cNvCxnSpPr>
                <a:stCxn id="6" idx="5"/>
                <a:endCxn id="5" idx="1"/>
              </p:cNvCxnSpPr>
              <p:nvPr/>
            </p:nvCxnSpPr>
            <p:spPr>
              <a:xfrm rot="16200000" flipH="1">
                <a:off x="5300522" y="2404922"/>
                <a:ext cx="143156" cy="9051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3" name="Straight Arrow Connector 12"/>
              <p:cNvCxnSpPr>
                <a:stCxn id="5" idx="5"/>
                <a:endCxn id="10" idx="1"/>
              </p:cNvCxnSpPr>
              <p:nvPr/>
            </p:nvCxnSpPr>
            <p:spPr>
              <a:xfrm rot="16200000" flipH="1">
                <a:off x="6062522" y="3014522"/>
                <a:ext cx="295556" cy="4479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4" name="Straight Arrow Connector 13"/>
              <p:cNvCxnSpPr>
                <a:stCxn id="7" idx="4"/>
                <a:endCxn id="9" idx="0"/>
              </p:cNvCxnSpPr>
              <p:nvPr/>
            </p:nvCxnSpPr>
            <p:spPr>
              <a:xfrm rot="16200000" flipH="1">
                <a:off x="4648200" y="4381500"/>
                <a:ext cx="838200" cy="15240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5" name="Straight Arrow Connector 14"/>
              <p:cNvCxnSpPr>
                <a:stCxn id="8" idx="4"/>
                <a:endCxn id="7" idx="0"/>
              </p:cNvCxnSpPr>
              <p:nvPr/>
            </p:nvCxnSpPr>
            <p:spPr>
              <a:xfrm rot="5400000">
                <a:off x="4953000" y="3467100"/>
                <a:ext cx="381000" cy="30480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16" name="Flowchart: Connector 15"/>
              <p:cNvSpPr/>
              <p:nvPr/>
            </p:nvSpPr>
            <p:spPr>
              <a:xfrm>
                <a:off x="4724400" y="1295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7" name="Flowchart: Connector 16"/>
              <p:cNvSpPr/>
              <p:nvPr/>
            </p:nvSpPr>
            <p:spPr>
              <a:xfrm>
                <a:off x="5105400" y="1828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8" name="Flowchart: Connector 17"/>
              <p:cNvSpPr/>
              <p:nvPr/>
            </p:nvSpPr>
            <p:spPr>
              <a:xfrm>
                <a:off x="5791200" y="22860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19" name="Straight Arrow Connector 18"/>
              <p:cNvCxnSpPr>
                <a:stCxn id="16" idx="5"/>
                <a:endCxn id="17" idx="1"/>
              </p:cNvCxnSpPr>
              <p:nvPr/>
            </p:nvCxnSpPr>
            <p:spPr>
              <a:xfrm rot="16200000" flipH="1">
                <a:off x="4843322" y="1566722"/>
                <a:ext cx="371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0" name="Straight Arrow Connector 19"/>
              <p:cNvCxnSpPr>
                <a:stCxn id="17" idx="5"/>
                <a:endCxn id="18" idx="1"/>
              </p:cNvCxnSpPr>
              <p:nvPr/>
            </p:nvCxnSpPr>
            <p:spPr>
              <a:xfrm rot="16200000" flipH="1">
                <a:off x="5414822" y="1909622"/>
                <a:ext cx="295556" cy="5241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1" name="Straight Arrow Connector 20"/>
              <p:cNvCxnSpPr>
                <a:stCxn id="16" idx="3"/>
                <a:endCxn id="6" idx="0"/>
              </p:cNvCxnSpPr>
              <p:nvPr/>
            </p:nvCxnSpPr>
            <p:spPr>
              <a:xfrm rot="16200000" flipH="1">
                <a:off x="4248150" y="2000250"/>
                <a:ext cx="1100278" cy="80822"/>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22" name="Flowchart: Connector 21"/>
              <p:cNvSpPr/>
              <p:nvPr/>
            </p:nvSpPr>
            <p:spPr>
              <a:xfrm>
                <a:off x="6096000" y="7620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3" name="Flowchart: Connector 22"/>
              <p:cNvSpPr/>
              <p:nvPr/>
            </p:nvSpPr>
            <p:spPr>
              <a:xfrm>
                <a:off x="6477000" y="1295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4" name="Flowchart: Connector 23"/>
              <p:cNvSpPr/>
              <p:nvPr/>
            </p:nvSpPr>
            <p:spPr>
              <a:xfrm>
                <a:off x="5672278" y="52912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5" name="Flowchart: Connector 24"/>
              <p:cNvSpPr/>
              <p:nvPr/>
            </p:nvSpPr>
            <p:spPr>
              <a:xfrm>
                <a:off x="5715000" y="1676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26" name="Straight Arrow Connector 25"/>
              <p:cNvCxnSpPr>
                <a:stCxn id="22" idx="5"/>
                <a:endCxn id="23" idx="1"/>
              </p:cNvCxnSpPr>
              <p:nvPr/>
            </p:nvCxnSpPr>
            <p:spPr>
              <a:xfrm rot="16200000" flipH="1">
                <a:off x="6214922" y="1033322"/>
                <a:ext cx="371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7" name="Straight Arrow Connector 26"/>
              <p:cNvCxnSpPr>
                <a:stCxn id="9" idx="5"/>
                <a:endCxn id="24" idx="1"/>
              </p:cNvCxnSpPr>
              <p:nvPr/>
            </p:nvCxnSpPr>
            <p:spPr>
              <a:xfrm rot="16200000" flipH="1">
                <a:off x="5338622" y="4957622"/>
                <a:ext cx="252834" cy="481434"/>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8" name="Straight Arrow Connector 27"/>
              <p:cNvCxnSpPr>
                <a:stCxn id="22" idx="3"/>
                <a:endCxn id="25" idx="7"/>
              </p:cNvCxnSpPr>
              <p:nvPr/>
            </p:nvCxnSpPr>
            <p:spPr>
              <a:xfrm rot="5400000">
                <a:off x="5643422" y="1223822"/>
                <a:ext cx="752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9" name="Straight Arrow Connector 28"/>
              <p:cNvCxnSpPr>
                <a:stCxn id="16" idx="7"/>
                <a:endCxn id="22" idx="1"/>
              </p:cNvCxnSpPr>
              <p:nvPr/>
            </p:nvCxnSpPr>
            <p:spPr>
              <a:xfrm rot="5400000" flipH="1" flipV="1">
                <a:off x="5257800" y="457200"/>
                <a:ext cx="533400" cy="12099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0" name="Flowchart: Connector 29"/>
              <p:cNvSpPr/>
              <p:nvPr/>
            </p:nvSpPr>
            <p:spPr>
              <a:xfrm>
                <a:off x="5900878" y="36910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31" name="Flowchart: Connector 30"/>
              <p:cNvSpPr/>
              <p:nvPr/>
            </p:nvSpPr>
            <p:spPr>
              <a:xfrm>
                <a:off x="6281878" y="42244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32" name="Flowchart: Connector 31"/>
              <p:cNvSpPr/>
              <p:nvPr/>
            </p:nvSpPr>
            <p:spPr>
              <a:xfrm>
                <a:off x="5519878" y="46054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33" name="Straight Arrow Connector 32"/>
              <p:cNvCxnSpPr>
                <a:stCxn id="30" idx="5"/>
                <a:endCxn id="31" idx="1"/>
              </p:cNvCxnSpPr>
              <p:nvPr/>
            </p:nvCxnSpPr>
            <p:spPr>
              <a:xfrm rot="16200000" flipH="1">
                <a:off x="6019800" y="3962400"/>
                <a:ext cx="371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34" name="Straight Arrow Connector 33"/>
              <p:cNvCxnSpPr>
                <a:stCxn id="30" idx="3"/>
                <a:endCxn id="32" idx="7"/>
              </p:cNvCxnSpPr>
              <p:nvPr/>
            </p:nvCxnSpPr>
            <p:spPr>
              <a:xfrm rot="5400000">
                <a:off x="5448300" y="4152900"/>
                <a:ext cx="752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35" name="Straight Arrow Connector 34"/>
              <p:cNvCxnSpPr>
                <a:stCxn id="8" idx="5"/>
                <a:endCxn id="30" idx="1"/>
              </p:cNvCxnSpPr>
              <p:nvPr/>
            </p:nvCxnSpPr>
            <p:spPr>
              <a:xfrm rot="16200000" flipH="1">
                <a:off x="5491022" y="3281222"/>
                <a:ext cx="329034" cy="557634"/>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6" name="Flowchart: Connector 35"/>
              <p:cNvSpPr/>
              <p:nvPr/>
            </p:nvSpPr>
            <p:spPr>
              <a:xfrm>
                <a:off x="5334000" y="54102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37" name="Straight Arrow Connector 36"/>
              <p:cNvCxnSpPr>
                <a:stCxn id="9" idx="4"/>
                <a:endCxn id="36" idx="1"/>
              </p:cNvCxnSpPr>
              <p:nvPr/>
            </p:nvCxnSpPr>
            <p:spPr>
              <a:xfrm rot="16200000" flipH="1">
                <a:off x="5086350" y="5162550"/>
                <a:ext cx="338278" cy="22397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8" name="Flowchart: Connector 37"/>
              <p:cNvSpPr/>
              <p:nvPr/>
            </p:nvSpPr>
            <p:spPr>
              <a:xfrm>
                <a:off x="6096000" y="57912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39" name="Straight Arrow Connector 38"/>
              <p:cNvCxnSpPr>
                <a:stCxn id="24" idx="5"/>
                <a:endCxn id="38" idx="1"/>
              </p:cNvCxnSpPr>
              <p:nvPr/>
            </p:nvCxnSpPr>
            <p:spPr>
              <a:xfrm rot="16200000" flipH="1">
                <a:off x="5829300" y="5524500"/>
                <a:ext cx="338278" cy="26207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grpSp>
        <p:grpSp>
          <p:nvGrpSpPr>
            <p:cNvPr id="40" name="Group 39"/>
            <p:cNvGrpSpPr/>
            <p:nvPr/>
          </p:nvGrpSpPr>
          <p:grpSpPr>
            <a:xfrm>
              <a:off x="7772400" y="1676400"/>
              <a:ext cx="1066800" cy="4648200"/>
              <a:chOff x="7924800" y="914400"/>
              <a:chExt cx="1066800" cy="4648200"/>
            </a:xfrm>
          </p:grpSpPr>
          <p:sp>
            <p:nvSpPr>
              <p:cNvPr id="41" name="Can 40"/>
              <p:cNvSpPr/>
              <p:nvPr/>
            </p:nvSpPr>
            <p:spPr>
              <a:xfrm>
                <a:off x="7924800" y="914400"/>
                <a:ext cx="1066800" cy="12954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dirty="0"/>
              </a:p>
            </p:txBody>
          </p:sp>
          <p:sp>
            <p:nvSpPr>
              <p:cNvPr id="42" name="Can 41"/>
              <p:cNvSpPr/>
              <p:nvPr/>
            </p:nvSpPr>
            <p:spPr>
              <a:xfrm>
                <a:off x="7924800" y="4267200"/>
                <a:ext cx="1066800" cy="12954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dirty="0"/>
              </a:p>
            </p:txBody>
          </p:sp>
        </p:grpSp>
        <p:grpSp>
          <p:nvGrpSpPr>
            <p:cNvPr id="43" name="Group 42"/>
            <p:cNvGrpSpPr/>
            <p:nvPr/>
          </p:nvGrpSpPr>
          <p:grpSpPr>
            <a:xfrm>
              <a:off x="609600" y="1600200"/>
              <a:ext cx="1371600" cy="4648200"/>
              <a:chOff x="762000" y="1066800"/>
              <a:chExt cx="1371600" cy="4648200"/>
            </a:xfrm>
          </p:grpSpPr>
          <p:grpSp>
            <p:nvGrpSpPr>
              <p:cNvPr id="44" name="Group 87"/>
              <p:cNvGrpSpPr/>
              <p:nvPr/>
            </p:nvGrpSpPr>
            <p:grpSpPr>
              <a:xfrm>
                <a:off x="838200" y="1066800"/>
                <a:ext cx="1295400" cy="1066800"/>
                <a:chOff x="457200" y="2362200"/>
                <a:chExt cx="1295400" cy="1066800"/>
              </a:xfrm>
            </p:grpSpPr>
            <p:sp>
              <p:nvSpPr>
                <p:cNvPr id="48" name="Rectangle 47"/>
                <p:cNvSpPr/>
                <p:nvPr/>
              </p:nvSpPr>
              <p:spPr>
                <a:xfrm>
                  <a:off x="533400" y="2362200"/>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9" name="Trapezoid 48"/>
                <p:cNvSpPr/>
                <p:nvPr/>
              </p:nvSpPr>
              <p:spPr>
                <a:xfrm>
                  <a:off x="457200" y="3124200"/>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45" name="Group 91"/>
              <p:cNvGrpSpPr/>
              <p:nvPr/>
            </p:nvGrpSpPr>
            <p:grpSpPr>
              <a:xfrm>
                <a:off x="762000" y="4648200"/>
                <a:ext cx="1295400" cy="1066800"/>
                <a:chOff x="609600" y="2133600"/>
                <a:chExt cx="1295400" cy="1066800"/>
              </a:xfrm>
            </p:grpSpPr>
            <p:sp>
              <p:nvSpPr>
                <p:cNvPr id="46" name="Rectangle 45"/>
                <p:cNvSpPr/>
                <p:nvPr/>
              </p:nvSpPr>
              <p:spPr>
                <a:xfrm>
                  <a:off x="685800" y="2133600"/>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7" name="Trapezoid 46"/>
                <p:cNvSpPr/>
                <p:nvPr/>
              </p:nvSpPr>
              <p:spPr>
                <a:xfrm>
                  <a:off x="609600" y="2895600"/>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cxnSp>
          <p:nvCxnSpPr>
            <p:cNvPr id="51" name="Straight Arrow Connector 50"/>
            <p:cNvCxnSpPr/>
            <p:nvPr/>
          </p:nvCxnSpPr>
          <p:spPr>
            <a:xfrm>
              <a:off x="2133600" y="2362200"/>
              <a:ext cx="2133600" cy="7620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2" name="Straight Arrow Connector 51"/>
            <p:cNvCxnSpPr/>
            <p:nvPr/>
          </p:nvCxnSpPr>
          <p:spPr>
            <a:xfrm>
              <a:off x="2133600" y="2590800"/>
              <a:ext cx="2286000" cy="1752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3" name="Straight Arrow Connector 52"/>
            <p:cNvCxnSpPr/>
            <p:nvPr/>
          </p:nvCxnSpPr>
          <p:spPr>
            <a:xfrm>
              <a:off x="1981200" y="5486400"/>
              <a:ext cx="2667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4" name="Straight Arrow Connector 53"/>
            <p:cNvCxnSpPr/>
            <p:nvPr/>
          </p:nvCxnSpPr>
          <p:spPr>
            <a:xfrm>
              <a:off x="2209800" y="2133600"/>
              <a:ext cx="3048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5" name="Straight Arrow Connector 54"/>
            <p:cNvCxnSpPr/>
            <p:nvPr/>
          </p:nvCxnSpPr>
          <p:spPr>
            <a:xfrm>
              <a:off x="2133600" y="1676400"/>
              <a:ext cx="21336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0" name="Straight Arrow Connector 59"/>
            <p:cNvCxnSpPr/>
            <p:nvPr/>
          </p:nvCxnSpPr>
          <p:spPr>
            <a:xfrm>
              <a:off x="1981200" y="5715000"/>
              <a:ext cx="29718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2" name="Straight Arrow Connector 61"/>
            <p:cNvCxnSpPr/>
            <p:nvPr/>
          </p:nvCxnSpPr>
          <p:spPr>
            <a:xfrm flipV="1">
              <a:off x="1981200" y="4343400"/>
              <a:ext cx="350520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4" name="Straight Arrow Connector 63"/>
            <p:cNvCxnSpPr/>
            <p:nvPr/>
          </p:nvCxnSpPr>
          <p:spPr>
            <a:xfrm>
              <a:off x="6629400" y="2286000"/>
              <a:ext cx="9906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6" name="Straight Arrow Connector 65"/>
            <p:cNvCxnSpPr/>
            <p:nvPr/>
          </p:nvCxnSpPr>
          <p:spPr>
            <a:xfrm>
              <a:off x="6629400" y="5715000"/>
              <a:ext cx="9906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
        <p:nvSpPr>
          <p:cNvPr id="61" name="Title 1"/>
          <p:cNvSpPr txBox="1">
            <a:spLocks/>
          </p:cNvSpPr>
          <p:nvPr/>
        </p:nvSpPr>
        <p:spPr bwMode="auto">
          <a:xfrm>
            <a:off x="468313" y="142852"/>
            <a:ext cx="8496300" cy="5048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sz="3200" b="0" i="0" u="none" strike="noStrike" kern="1200" cap="none" spc="0" normalizeH="0" baseline="0" noProof="0" dirty="0" smtClean="0">
                <a:ln>
                  <a:noFill/>
                </a:ln>
                <a:solidFill>
                  <a:schemeClr val="accent1"/>
                </a:solidFill>
                <a:effectLst/>
                <a:uLnTx/>
                <a:uFillTx/>
                <a:latin typeface="+mj-lt"/>
                <a:ea typeface="+mj-ea"/>
                <a:cs typeface="+mj-cs"/>
              </a:rPr>
              <a:t>3 </a:t>
            </a:r>
            <a:r>
              <a:rPr kumimoji="0" lang="es-ES_tradnl" sz="3200" b="0" i="0" u="none" strike="noStrike" kern="1200" cap="none" spc="0" normalizeH="0" baseline="0" noProof="0" dirty="0" err="1" smtClean="0">
                <a:ln>
                  <a:noFill/>
                </a:ln>
                <a:solidFill>
                  <a:schemeClr val="accent1"/>
                </a:solidFill>
                <a:effectLst/>
                <a:uLnTx/>
                <a:uFillTx/>
                <a:latin typeface="+mj-lt"/>
                <a:ea typeface="+mj-ea"/>
                <a:cs typeface="+mj-cs"/>
              </a:rPr>
              <a:t>Tiers</a:t>
            </a:r>
            <a:endParaRPr kumimoji="0" lang="es-AR" sz="3200" b="0" i="0" u="none" strike="noStrike" kern="1200" cap="none" spc="0" normalizeH="0" baseline="0" noProof="0" dirty="0" smtClean="0">
              <a:ln>
                <a:noFill/>
              </a:ln>
              <a:solidFill>
                <a:schemeClr val="accent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p:nvPr/>
        </p:nvGrpSpPr>
        <p:grpSpPr>
          <a:xfrm>
            <a:off x="1295400" y="1295400"/>
            <a:ext cx="6553200" cy="4495800"/>
            <a:chOff x="457200" y="975360"/>
            <a:chExt cx="8229600" cy="5730240"/>
          </a:xfrm>
        </p:grpSpPr>
        <p:grpSp>
          <p:nvGrpSpPr>
            <p:cNvPr id="3" name="Group 2"/>
            <p:cNvGrpSpPr/>
            <p:nvPr/>
          </p:nvGrpSpPr>
          <p:grpSpPr>
            <a:xfrm>
              <a:off x="4038600" y="990600"/>
              <a:ext cx="2286000" cy="5715000"/>
              <a:chOff x="4495800" y="533400"/>
              <a:chExt cx="2286000" cy="5715000"/>
            </a:xfrm>
          </p:grpSpPr>
          <p:sp>
            <p:nvSpPr>
              <p:cNvPr id="4" name="Rounded Rectangle 3"/>
              <p:cNvSpPr/>
              <p:nvPr/>
            </p:nvSpPr>
            <p:spPr>
              <a:xfrm>
                <a:off x="4495800" y="533400"/>
                <a:ext cx="2286000" cy="5715000"/>
              </a:xfrm>
              <a:prstGeom prst="round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vert="horz" rtlCol="0" anchor="ctr"/>
              <a:lstStyle/>
              <a:p>
                <a:pPr algn="ctr"/>
                <a:endParaRPr lang="es-AR" dirty="0"/>
              </a:p>
            </p:txBody>
          </p:sp>
          <p:sp>
            <p:nvSpPr>
              <p:cNvPr id="5" name="Flowchart: Connector 4"/>
              <p:cNvSpPr/>
              <p:nvPr/>
            </p:nvSpPr>
            <p:spPr>
              <a:xfrm>
                <a:off x="5791200" y="28956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6" name="Flowchart: Connector 5"/>
              <p:cNvSpPr/>
              <p:nvPr/>
            </p:nvSpPr>
            <p:spPr>
              <a:xfrm>
                <a:off x="4724400" y="2590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7" name="Flowchart: Connector 6"/>
              <p:cNvSpPr/>
              <p:nvPr/>
            </p:nvSpPr>
            <p:spPr>
              <a:xfrm>
                <a:off x="4876800" y="38100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8" name="Flowchart: Connector 7"/>
              <p:cNvSpPr/>
              <p:nvPr/>
            </p:nvSpPr>
            <p:spPr>
              <a:xfrm>
                <a:off x="5181600" y="3200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9" name="Flowchart: Connector 8"/>
              <p:cNvSpPr/>
              <p:nvPr/>
            </p:nvSpPr>
            <p:spPr>
              <a:xfrm>
                <a:off x="5029200" y="4876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0" name="Flowchart: Connector 9"/>
              <p:cNvSpPr/>
              <p:nvPr/>
            </p:nvSpPr>
            <p:spPr>
              <a:xfrm>
                <a:off x="6400800" y="3352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11" name="Straight Arrow Connector 10"/>
              <p:cNvCxnSpPr>
                <a:stCxn id="6" idx="5"/>
                <a:endCxn id="8" idx="1"/>
              </p:cNvCxnSpPr>
              <p:nvPr/>
            </p:nvCxnSpPr>
            <p:spPr>
              <a:xfrm rot="16200000" flipH="1">
                <a:off x="4843322" y="2862122"/>
                <a:ext cx="447956" cy="2955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2" name="Straight Arrow Connector 11"/>
              <p:cNvCxnSpPr>
                <a:stCxn id="6" idx="5"/>
                <a:endCxn id="5" idx="1"/>
              </p:cNvCxnSpPr>
              <p:nvPr/>
            </p:nvCxnSpPr>
            <p:spPr>
              <a:xfrm rot="16200000" flipH="1">
                <a:off x="5300522" y="2404922"/>
                <a:ext cx="143156" cy="9051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3" name="Straight Arrow Connector 12"/>
              <p:cNvCxnSpPr>
                <a:stCxn id="5" idx="5"/>
                <a:endCxn id="10" idx="1"/>
              </p:cNvCxnSpPr>
              <p:nvPr/>
            </p:nvCxnSpPr>
            <p:spPr>
              <a:xfrm rot="16200000" flipH="1">
                <a:off x="6062522" y="3014522"/>
                <a:ext cx="295556" cy="4479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4" name="Straight Arrow Connector 13"/>
              <p:cNvCxnSpPr>
                <a:stCxn id="7" idx="4"/>
                <a:endCxn id="9" idx="0"/>
              </p:cNvCxnSpPr>
              <p:nvPr/>
            </p:nvCxnSpPr>
            <p:spPr>
              <a:xfrm rot="16200000" flipH="1">
                <a:off x="4648200" y="4381500"/>
                <a:ext cx="838200" cy="15240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15" name="Straight Arrow Connector 14"/>
              <p:cNvCxnSpPr>
                <a:stCxn id="8" idx="4"/>
                <a:endCxn id="7" idx="0"/>
              </p:cNvCxnSpPr>
              <p:nvPr/>
            </p:nvCxnSpPr>
            <p:spPr>
              <a:xfrm rot="5400000">
                <a:off x="4953000" y="3467100"/>
                <a:ext cx="381000" cy="304800"/>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16" name="Flowchart: Connector 15"/>
              <p:cNvSpPr/>
              <p:nvPr/>
            </p:nvSpPr>
            <p:spPr>
              <a:xfrm>
                <a:off x="4724400" y="1295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7" name="Flowchart: Connector 16"/>
              <p:cNvSpPr/>
              <p:nvPr/>
            </p:nvSpPr>
            <p:spPr>
              <a:xfrm>
                <a:off x="5105400" y="18288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18" name="Flowchart: Connector 17"/>
              <p:cNvSpPr/>
              <p:nvPr/>
            </p:nvSpPr>
            <p:spPr>
              <a:xfrm>
                <a:off x="5791200" y="22860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19" name="Straight Arrow Connector 18"/>
              <p:cNvCxnSpPr>
                <a:stCxn id="16" idx="5"/>
                <a:endCxn id="17" idx="1"/>
              </p:cNvCxnSpPr>
              <p:nvPr/>
            </p:nvCxnSpPr>
            <p:spPr>
              <a:xfrm rot="16200000" flipH="1">
                <a:off x="4843322" y="1566722"/>
                <a:ext cx="371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0" name="Straight Arrow Connector 19"/>
              <p:cNvCxnSpPr>
                <a:stCxn id="17" idx="5"/>
                <a:endCxn id="18" idx="1"/>
              </p:cNvCxnSpPr>
              <p:nvPr/>
            </p:nvCxnSpPr>
            <p:spPr>
              <a:xfrm rot="16200000" flipH="1">
                <a:off x="5414822" y="1909622"/>
                <a:ext cx="295556" cy="5241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1" name="Straight Arrow Connector 20"/>
              <p:cNvCxnSpPr>
                <a:stCxn id="16" idx="3"/>
                <a:endCxn id="6" idx="0"/>
              </p:cNvCxnSpPr>
              <p:nvPr/>
            </p:nvCxnSpPr>
            <p:spPr>
              <a:xfrm rot="16200000" flipH="1">
                <a:off x="4248150" y="2000250"/>
                <a:ext cx="1100278" cy="80822"/>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22" name="Flowchart: Connector 21"/>
              <p:cNvSpPr/>
              <p:nvPr/>
            </p:nvSpPr>
            <p:spPr>
              <a:xfrm>
                <a:off x="6096000" y="7620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3" name="Flowchart: Connector 22"/>
              <p:cNvSpPr/>
              <p:nvPr/>
            </p:nvSpPr>
            <p:spPr>
              <a:xfrm>
                <a:off x="6477000" y="1295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4" name="Flowchart: Connector 23"/>
              <p:cNvSpPr/>
              <p:nvPr/>
            </p:nvSpPr>
            <p:spPr>
              <a:xfrm>
                <a:off x="5672278" y="52912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25" name="Flowchart: Connector 24"/>
              <p:cNvSpPr/>
              <p:nvPr/>
            </p:nvSpPr>
            <p:spPr>
              <a:xfrm>
                <a:off x="5715000" y="16764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26" name="Straight Arrow Connector 25"/>
              <p:cNvCxnSpPr>
                <a:stCxn id="22" idx="5"/>
                <a:endCxn id="23" idx="1"/>
              </p:cNvCxnSpPr>
              <p:nvPr/>
            </p:nvCxnSpPr>
            <p:spPr>
              <a:xfrm rot="16200000" flipH="1">
                <a:off x="6214922" y="1033322"/>
                <a:ext cx="371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7" name="Straight Arrow Connector 26"/>
              <p:cNvCxnSpPr>
                <a:stCxn id="9" idx="5"/>
                <a:endCxn id="24" idx="1"/>
              </p:cNvCxnSpPr>
              <p:nvPr/>
            </p:nvCxnSpPr>
            <p:spPr>
              <a:xfrm rot="16200000" flipH="1">
                <a:off x="5338622" y="4957622"/>
                <a:ext cx="252834" cy="481434"/>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8" name="Straight Arrow Connector 27"/>
              <p:cNvCxnSpPr>
                <a:stCxn id="22" idx="3"/>
                <a:endCxn id="25" idx="7"/>
              </p:cNvCxnSpPr>
              <p:nvPr/>
            </p:nvCxnSpPr>
            <p:spPr>
              <a:xfrm rot="5400000">
                <a:off x="5643422" y="1223822"/>
                <a:ext cx="752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29" name="Straight Arrow Connector 28"/>
              <p:cNvCxnSpPr>
                <a:stCxn id="16" idx="7"/>
                <a:endCxn id="22" idx="1"/>
              </p:cNvCxnSpPr>
              <p:nvPr/>
            </p:nvCxnSpPr>
            <p:spPr>
              <a:xfrm rot="5400000" flipH="1" flipV="1">
                <a:off x="5257800" y="457200"/>
                <a:ext cx="533400" cy="12099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0" name="Flowchart: Connector 29"/>
              <p:cNvSpPr/>
              <p:nvPr/>
            </p:nvSpPr>
            <p:spPr>
              <a:xfrm>
                <a:off x="5900878" y="36910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31" name="Flowchart: Connector 30"/>
              <p:cNvSpPr/>
              <p:nvPr/>
            </p:nvSpPr>
            <p:spPr>
              <a:xfrm>
                <a:off x="6281878" y="42244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32" name="Flowchart: Connector 31"/>
              <p:cNvSpPr/>
              <p:nvPr/>
            </p:nvSpPr>
            <p:spPr>
              <a:xfrm>
                <a:off x="5519878" y="4605478"/>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33" name="Straight Arrow Connector 32"/>
              <p:cNvCxnSpPr>
                <a:stCxn id="30" idx="5"/>
                <a:endCxn id="31" idx="1"/>
              </p:cNvCxnSpPr>
              <p:nvPr/>
            </p:nvCxnSpPr>
            <p:spPr>
              <a:xfrm rot="16200000" flipH="1">
                <a:off x="6019800" y="3962400"/>
                <a:ext cx="371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34" name="Straight Arrow Connector 33"/>
              <p:cNvCxnSpPr>
                <a:stCxn id="30" idx="3"/>
                <a:endCxn id="32" idx="7"/>
              </p:cNvCxnSpPr>
              <p:nvPr/>
            </p:nvCxnSpPr>
            <p:spPr>
              <a:xfrm rot="5400000">
                <a:off x="5448300" y="4152900"/>
                <a:ext cx="752756" cy="219356"/>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35" name="Straight Arrow Connector 34"/>
              <p:cNvCxnSpPr>
                <a:stCxn id="8" idx="5"/>
                <a:endCxn id="30" idx="1"/>
              </p:cNvCxnSpPr>
              <p:nvPr/>
            </p:nvCxnSpPr>
            <p:spPr>
              <a:xfrm rot="16200000" flipH="1">
                <a:off x="5491022" y="3281222"/>
                <a:ext cx="329034" cy="557634"/>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6" name="Flowchart: Connector 35"/>
              <p:cNvSpPr/>
              <p:nvPr/>
            </p:nvSpPr>
            <p:spPr>
              <a:xfrm>
                <a:off x="5334000" y="54102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37" name="Straight Arrow Connector 36"/>
              <p:cNvCxnSpPr>
                <a:stCxn id="9" idx="4"/>
                <a:endCxn id="36" idx="1"/>
              </p:cNvCxnSpPr>
              <p:nvPr/>
            </p:nvCxnSpPr>
            <p:spPr>
              <a:xfrm rot="16200000" flipH="1">
                <a:off x="5086350" y="5162550"/>
                <a:ext cx="338278" cy="22397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sp>
            <p:nvSpPr>
              <p:cNvPr id="38" name="Flowchart: Connector 37"/>
              <p:cNvSpPr/>
              <p:nvPr/>
            </p:nvSpPr>
            <p:spPr>
              <a:xfrm>
                <a:off x="6096000" y="5791200"/>
                <a:ext cx="228600" cy="228600"/>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cxnSp>
            <p:nvCxnSpPr>
              <p:cNvPr id="39" name="Straight Arrow Connector 38"/>
              <p:cNvCxnSpPr>
                <a:stCxn id="24" idx="5"/>
                <a:endCxn id="38" idx="1"/>
              </p:cNvCxnSpPr>
              <p:nvPr/>
            </p:nvCxnSpPr>
            <p:spPr>
              <a:xfrm rot="16200000" flipH="1">
                <a:off x="5829300" y="5524500"/>
                <a:ext cx="338278" cy="26207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grpSp>
        <p:grpSp>
          <p:nvGrpSpPr>
            <p:cNvPr id="40" name="Group 39"/>
            <p:cNvGrpSpPr/>
            <p:nvPr/>
          </p:nvGrpSpPr>
          <p:grpSpPr>
            <a:xfrm>
              <a:off x="7620000" y="1524000"/>
              <a:ext cx="1066800" cy="4648200"/>
              <a:chOff x="7924800" y="914400"/>
              <a:chExt cx="1066800" cy="4648200"/>
            </a:xfrm>
          </p:grpSpPr>
          <p:sp>
            <p:nvSpPr>
              <p:cNvPr id="41" name="Can 40"/>
              <p:cNvSpPr/>
              <p:nvPr/>
            </p:nvSpPr>
            <p:spPr>
              <a:xfrm>
                <a:off x="7924800" y="914400"/>
                <a:ext cx="1066800" cy="12954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dirty="0"/>
              </a:p>
            </p:txBody>
          </p:sp>
          <p:sp>
            <p:nvSpPr>
              <p:cNvPr id="42" name="Can 41"/>
              <p:cNvSpPr/>
              <p:nvPr/>
            </p:nvSpPr>
            <p:spPr>
              <a:xfrm>
                <a:off x="7924800" y="4267200"/>
                <a:ext cx="1066800" cy="129540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dirty="0"/>
              </a:p>
            </p:txBody>
          </p:sp>
        </p:grpSp>
        <p:grpSp>
          <p:nvGrpSpPr>
            <p:cNvPr id="43" name="Group 42"/>
            <p:cNvGrpSpPr/>
            <p:nvPr/>
          </p:nvGrpSpPr>
          <p:grpSpPr>
            <a:xfrm>
              <a:off x="457200" y="1600200"/>
              <a:ext cx="1371600" cy="4648200"/>
              <a:chOff x="762000" y="1066800"/>
              <a:chExt cx="1371600" cy="4648200"/>
            </a:xfrm>
          </p:grpSpPr>
          <p:grpSp>
            <p:nvGrpSpPr>
              <p:cNvPr id="44" name="Group 87"/>
              <p:cNvGrpSpPr/>
              <p:nvPr/>
            </p:nvGrpSpPr>
            <p:grpSpPr>
              <a:xfrm>
                <a:off x="838200" y="1066800"/>
                <a:ext cx="1295400" cy="1066800"/>
                <a:chOff x="457200" y="2362200"/>
                <a:chExt cx="1295400" cy="1066800"/>
              </a:xfrm>
            </p:grpSpPr>
            <p:sp>
              <p:nvSpPr>
                <p:cNvPr id="48" name="Rectangle 47"/>
                <p:cNvSpPr/>
                <p:nvPr/>
              </p:nvSpPr>
              <p:spPr>
                <a:xfrm>
                  <a:off x="533400" y="2362200"/>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9" name="Trapezoid 48"/>
                <p:cNvSpPr/>
                <p:nvPr/>
              </p:nvSpPr>
              <p:spPr>
                <a:xfrm>
                  <a:off x="457200" y="3124200"/>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45" name="Group 91"/>
              <p:cNvGrpSpPr/>
              <p:nvPr/>
            </p:nvGrpSpPr>
            <p:grpSpPr>
              <a:xfrm>
                <a:off x="762000" y="4648200"/>
                <a:ext cx="1295400" cy="1066800"/>
                <a:chOff x="609600" y="2133600"/>
                <a:chExt cx="1295400" cy="1066800"/>
              </a:xfrm>
            </p:grpSpPr>
            <p:sp>
              <p:nvSpPr>
                <p:cNvPr id="46" name="Rectangle 45"/>
                <p:cNvSpPr/>
                <p:nvPr/>
              </p:nvSpPr>
              <p:spPr>
                <a:xfrm>
                  <a:off x="685800" y="2133600"/>
                  <a:ext cx="1143000" cy="762000"/>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7" name="Trapezoid 46"/>
                <p:cNvSpPr/>
                <p:nvPr/>
              </p:nvSpPr>
              <p:spPr>
                <a:xfrm>
                  <a:off x="609600" y="2895600"/>
                  <a:ext cx="1295400" cy="304800"/>
                </a:xfrm>
                <a:prstGeom prst="trapezoid">
                  <a:avLst/>
                </a:prstGeom>
                <a:solidFill>
                  <a:schemeClr val="tx2">
                    <a:lumMod val="7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grpSp>
          <p:nvGrpSpPr>
            <p:cNvPr id="50" name="Group 58"/>
            <p:cNvGrpSpPr/>
            <p:nvPr/>
          </p:nvGrpSpPr>
          <p:grpSpPr>
            <a:xfrm>
              <a:off x="2514600" y="975360"/>
              <a:ext cx="914400" cy="5730240"/>
              <a:chOff x="2895600" y="914400"/>
              <a:chExt cx="914400" cy="5562600"/>
            </a:xfrm>
          </p:grpSpPr>
          <p:sp>
            <p:nvSpPr>
              <p:cNvPr id="61" name="Rounded Rectangle 60"/>
              <p:cNvSpPr/>
              <p:nvPr/>
            </p:nvSpPr>
            <p:spPr>
              <a:xfrm>
                <a:off x="2895600" y="914400"/>
                <a:ext cx="914400" cy="5562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grpSp>
            <p:nvGrpSpPr>
              <p:cNvPr id="51" name="Group 24"/>
              <p:cNvGrpSpPr/>
              <p:nvPr/>
            </p:nvGrpSpPr>
            <p:grpSpPr>
              <a:xfrm>
                <a:off x="3048000" y="2743200"/>
                <a:ext cx="609600" cy="1905000"/>
                <a:chOff x="3352800" y="2743200"/>
                <a:chExt cx="609600" cy="1905000"/>
              </a:xfrm>
            </p:grpSpPr>
            <p:sp>
              <p:nvSpPr>
                <p:cNvPr id="75" name="Rounded Rectangle 74"/>
                <p:cNvSpPr/>
                <p:nvPr/>
              </p:nvSpPr>
              <p:spPr>
                <a:xfrm>
                  <a:off x="3352800" y="2743200"/>
                  <a:ext cx="609600" cy="1905000"/>
                </a:xfrm>
                <a:prstGeom prst="roundRect">
                  <a:avLst/>
                </a:prstGeom>
                <a:solidFill>
                  <a:schemeClr val="bg1"/>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s-AR" dirty="0"/>
                </a:p>
              </p:txBody>
            </p:sp>
            <p:sp>
              <p:nvSpPr>
                <p:cNvPr id="76" name="Flowchart: Connector 75"/>
                <p:cNvSpPr/>
                <p:nvPr/>
              </p:nvSpPr>
              <p:spPr>
                <a:xfrm>
                  <a:off x="3429000" y="2819400"/>
                  <a:ext cx="457200" cy="457200"/>
                </a:xfrm>
                <a:prstGeom prst="flowChartConnector">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Flowchart: Connector 76"/>
                <p:cNvSpPr/>
                <p:nvPr/>
              </p:nvSpPr>
              <p:spPr>
                <a:xfrm>
                  <a:off x="3429000" y="3467100"/>
                  <a:ext cx="457200" cy="457200"/>
                </a:xfrm>
                <a:prstGeom prst="flowChartConnector">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8" name="Flowchart: Connector 77"/>
                <p:cNvSpPr/>
                <p:nvPr/>
              </p:nvSpPr>
              <p:spPr>
                <a:xfrm>
                  <a:off x="3429000" y="4114800"/>
                  <a:ext cx="457200" cy="457200"/>
                </a:xfrm>
                <a:prstGeom prst="flowChartConnector">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52" name="Group 25"/>
              <p:cNvGrpSpPr/>
              <p:nvPr/>
            </p:nvGrpSpPr>
            <p:grpSpPr>
              <a:xfrm>
                <a:off x="3048000" y="1066800"/>
                <a:ext cx="609600" cy="1295400"/>
                <a:chOff x="3352800" y="3352800"/>
                <a:chExt cx="609600" cy="1295400"/>
              </a:xfrm>
            </p:grpSpPr>
            <p:sp>
              <p:nvSpPr>
                <p:cNvPr id="71" name="Rounded Rectangle 70"/>
                <p:cNvSpPr/>
                <p:nvPr/>
              </p:nvSpPr>
              <p:spPr>
                <a:xfrm>
                  <a:off x="3352800" y="3352800"/>
                  <a:ext cx="609600" cy="1295400"/>
                </a:xfrm>
                <a:prstGeom prst="roundRect">
                  <a:avLst/>
                </a:prstGeom>
                <a:ln/>
              </p:spPr>
              <p:style>
                <a:lnRef idx="2">
                  <a:schemeClr val="accent1"/>
                </a:lnRef>
                <a:fillRef idx="1">
                  <a:schemeClr val="lt1"/>
                </a:fillRef>
                <a:effectRef idx="0">
                  <a:schemeClr val="accent1"/>
                </a:effectRef>
                <a:fontRef idx="minor">
                  <a:schemeClr val="dk1"/>
                </a:fontRef>
              </p:style>
              <p:txBody>
                <a:bodyPr vert="horz" rtlCol="0" anchor="ctr"/>
                <a:lstStyle/>
                <a:p>
                  <a:pPr algn="ctr"/>
                  <a:endParaRPr lang="es-AR" dirty="0"/>
                </a:p>
              </p:txBody>
            </p:sp>
            <p:sp>
              <p:nvSpPr>
                <p:cNvPr id="73" name="Flowchart: Connector 72"/>
                <p:cNvSpPr/>
                <p:nvPr/>
              </p:nvSpPr>
              <p:spPr>
                <a:xfrm>
                  <a:off x="3429000" y="34671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Flowchart: Connector 73"/>
                <p:cNvSpPr/>
                <p:nvPr/>
              </p:nvSpPr>
              <p:spPr>
                <a:xfrm>
                  <a:off x="3429000" y="41148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53" name="Group 30"/>
              <p:cNvGrpSpPr/>
              <p:nvPr/>
            </p:nvGrpSpPr>
            <p:grpSpPr>
              <a:xfrm>
                <a:off x="3048000" y="5029200"/>
                <a:ext cx="609600" cy="1295400"/>
                <a:chOff x="3352800" y="3352800"/>
                <a:chExt cx="609600" cy="1295400"/>
              </a:xfrm>
            </p:grpSpPr>
            <p:sp>
              <p:nvSpPr>
                <p:cNvPr id="68" name="Rounded Rectangle 67"/>
                <p:cNvSpPr/>
                <p:nvPr/>
              </p:nvSpPr>
              <p:spPr>
                <a:xfrm>
                  <a:off x="3352800" y="3352800"/>
                  <a:ext cx="609600" cy="1295400"/>
                </a:xfrm>
                <a:prstGeom prst="roundRect">
                  <a:avLst/>
                </a:prstGeom>
                <a:ln/>
              </p:spPr>
              <p:style>
                <a:lnRef idx="2">
                  <a:schemeClr val="accent5"/>
                </a:lnRef>
                <a:fillRef idx="1">
                  <a:schemeClr val="lt1"/>
                </a:fillRef>
                <a:effectRef idx="0">
                  <a:schemeClr val="accent5"/>
                </a:effectRef>
                <a:fontRef idx="minor">
                  <a:schemeClr val="dk1"/>
                </a:fontRef>
              </p:style>
              <p:txBody>
                <a:bodyPr vert="horz" rtlCol="0" anchor="ctr"/>
                <a:lstStyle/>
                <a:p>
                  <a:pPr algn="ctr"/>
                  <a:endParaRPr lang="es-AR" dirty="0"/>
                </a:p>
              </p:txBody>
            </p:sp>
            <p:sp>
              <p:nvSpPr>
                <p:cNvPr id="69" name="Flowchart: Connector 68"/>
                <p:cNvSpPr/>
                <p:nvPr/>
              </p:nvSpPr>
              <p:spPr>
                <a:xfrm>
                  <a:off x="3429000" y="3467100"/>
                  <a:ext cx="457200" cy="457200"/>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
              <p:nvSpPr>
                <p:cNvPr id="70" name="Flowchart: Connector 69"/>
                <p:cNvSpPr/>
                <p:nvPr/>
              </p:nvSpPr>
              <p:spPr>
                <a:xfrm>
                  <a:off x="3429000" y="4114800"/>
                  <a:ext cx="457200" cy="457200"/>
                </a:xfrm>
                <a:prstGeom prst="flowChartConnec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grpSp>
        </p:grpSp>
        <p:cxnSp>
          <p:nvCxnSpPr>
            <p:cNvPr id="79" name="Straight Arrow Connector 78"/>
            <p:cNvCxnSpPr/>
            <p:nvPr/>
          </p:nvCxnSpPr>
          <p:spPr>
            <a:xfrm>
              <a:off x="6477000" y="2133600"/>
              <a:ext cx="1066800" cy="1588"/>
            </a:xfrm>
            <a:prstGeom prst="straightConnector1">
              <a:avLst/>
            </a:prstGeom>
            <a:ln w="381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6477000" y="5562600"/>
              <a:ext cx="1066800" cy="1588"/>
            </a:xfrm>
            <a:prstGeom prst="straightConnector1">
              <a:avLst/>
            </a:prstGeom>
            <a:ln w="381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81" name="Rounded Rectangle 80"/>
            <p:cNvSpPr/>
            <p:nvPr/>
          </p:nvSpPr>
          <p:spPr>
            <a:xfrm>
              <a:off x="6858000" y="990600"/>
              <a:ext cx="304800" cy="5715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AR"/>
            </a:p>
          </p:txBody>
        </p:sp>
        <p:cxnSp>
          <p:nvCxnSpPr>
            <p:cNvPr id="83" name="Straight Arrow Connector 82"/>
            <p:cNvCxnSpPr/>
            <p:nvPr/>
          </p:nvCxnSpPr>
          <p:spPr>
            <a:xfrm>
              <a:off x="1828800" y="5638800"/>
              <a:ext cx="609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5" name="Straight Arrow Connector 84"/>
            <p:cNvCxnSpPr/>
            <p:nvPr/>
          </p:nvCxnSpPr>
          <p:spPr>
            <a:xfrm>
              <a:off x="1828800" y="2057400"/>
              <a:ext cx="609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6" name="Straight Arrow Connector 85"/>
            <p:cNvCxnSpPr/>
            <p:nvPr/>
          </p:nvCxnSpPr>
          <p:spPr>
            <a:xfrm>
              <a:off x="3505200" y="56388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88" name="Straight Arrow Connector 87"/>
            <p:cNvCxnSpPr/>
            <p:nvPr/>
          </p:nvCxnSpPr>
          <p:spPr>
            <a:xfrm>
              <a:off x="3505200" y="20574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82" name="Title 1"/>
          <p:cNvSpPr txBox="1">
            <a:spLocks/>
          </p:cNvSpPr>
          <p:nvPr/>
        </p:nvSpPr>
        <p:spPr bwMode="auto">
          <a:xfrm>
            <a:off x="468313" y="142852"/>
            <a:ext cx="8496300" cy="5048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_tradnl" sz="3200" b="0" i="0" u="none" strike="noStrike" kern="1200" cap="none" spc="0" normalizeH="0" baseline="0" noProof="0" dirty="0" smtClean="0">
                <a:ln>
                  <a:noFill/>
                </a:ln>
                <a:solidFill>
                  <a:schemeClr val="accent1"/>
                </a:solidFill>
                <a:effectLst/>
                <a:uLnTx/>
                <a:uFillTx/>
                <a:latin typeface="+mj-lt"/>
                <a:ea typeface="+mj-ea"/>
                <a:cs typeface="+mj-cs"/>
              </a:rPr>
              <a:t>+ </a:t>
            </a:r>
            <a:r>
              <a:rPr kumimoji="0" lang="es-ES_tradnl" sz="3200" b="0" i="0" u="none" strike="noStrike" kern="1200" cap="none" spc="0" normalizeH="0" baseline="0" noProof="0" dirty="0" err="1" smtClean="0">
                <a:ln>
                  <a:noFill/>
                </a:ln>
                <a:solidFill>
                  <a:schemeClr val="accent1"/>
                </a:solidFill>
                <a:effectLst/>
                <a:uLnTx/>
                <a:uFillTx/>
                <a:latin typeface="+mj-lt"/>
                <a:ea typeface="+mj-ea"/>
                <a:cs typeface="+mj-cs"/>
              </a:rPr>
              <a:t>Tiers</a:t>
            </a:r>
            <a:endParaRPr kumimoji="0" lang="es-AR" sz="3200" b="0" i="0" u="none" strike="noStrike" kern="1200" cap="none" spc="0" normalizeH="0" baseline="0" noProof="0" dirty="0" smtClean="0">
              <a:ln>
                <a:noFill/>
              </a:ln>
              <a:solidFill>
                <a:schemeClr val="accent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144000" cy="1200329"/>
          </a:xfrm>
          <a:prstGeom prst="rect">
            <a:avLst/>
          </a:prstGeom>
          <a:noFill/>
        </p:spPr>
        <p:txBody>
          <a:bodyPr wrap="square" rtlCol="0">
            <a:spAutoFit/>
          </a:bodyPr>
          <a:lstStyle/>
          <a:p>
            <a:pPr algn="ctr"/>
            <a:r>
              <a:rPr lang="es-AR" sz="7200" dirty="0" smtClean="0">
                <a:latin typeface="Arial" pitchFamily="34" charset="0"/>
                <a:cs typeface="Arial" pitchFamily="34" charset="0"/>
              </a:rPr>
              <a:t>4 </a:t>
            </a:r>
            <a:r>
              <a:rPr lang="es-AR" sz="7200" dirty="0" err="1" smtClean="0">
                <a:latin typeface="Arial" pitchFamily="34" charset="0"/>
                <a:cs typeface="Arial" pitchFamily="34" charset="0"/>
              </a:rPr>
              <a:t>Layers</a:t>
            </a:r>
            <a:endParaRPr lang="es-AR" sz="7200"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6600" dirty="0" smtClean="0">
                <a:cs typeface="Arial" pitchFamily="34" charset="0"/>
              </a:rPr>
              <a:t>Interfaz de Usuario</a:t>
            </a:r>
            <a:endParaRPr lang="es-AR" sz="6600" dirty="0">
              <a:cs typeface="Arial" pitchFamily="34" charset="0"/>
            </a:endParaRPr>
          </a:p>
        </p:txBody>
      </p:sp>
      <p:sp>
        <p:nvSpPr>
          <p:cNvPr id="2" name="TextBox 1"/>
          <p:cNvSpPr txBox="1"/>
          <p:nvPr/>
        </p:nvSpPr>
        <p:spPr>
          <a:xfrm>
            <a:off x="0" y="0"/>
            <a:ext cx="9144000" cy="830997"/>
          </a:xfrm>
          <a:prstGeom prst="rect">
            <a:avLst/>
          </a:prstGeom>
          <a:noFill/>
        </p:spPr>
        <p:txBody>
          <a:bodyPr wrap="square" rtlCol="0">
            <a:spAutoFit/>
          </a:bodyPr>
          <a:lstStyle/>
          <a:p>
            <a:pPr algn="ctr"/>
            <a:r>
              <a:rPr lang="es-AR" sz="4800" b="1" dirty="0" err="1" smtClean="0">
                <a:solidFill>
                  <a:schemeClr val="accent1"/>
                </a:solidFill>
                <a:latin typeface="Arial" pitchFamily="34" charset="0"/>
                <a:cs typeface="Arial" pitchFamily="34" charset="0"/>
              </a:rPr>
              <a:t>Layers</a:t>
            </a:r>
            <a:endParaRPr lang="es-AR" sz="4800" b="1" dirty="0">
              <a:solidFill>
                <a:schemeClr val="accent1"/>
              </a:solidFill>
              <a:latin typeface="Arial" pitchFamily="34" charset="0"/>
              <a:cs typeface="Arial" pitchFamily="34" charset="0"/>
            </a:endParaRPr>
          </a:p>
        </p:txBody>
      </p:sp>
      <p:sp>
        <p:nvSpPr>
          <p:cNvPr id="3" name="Rectangle 2"/>
          <p:cNvSpPr/>
          <p:nvPr/>
        </p:nvSpPr>
        <p:spPr>
          <a:xfrm>
            <a:off x="0" y="5257800"/>
            <a:ext cx="9144000" cy="1600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AR" sz="6600" dirty="0" smtClean="0">
                <a:cs typeface="Arial" pitchFamily="34" charset="0"/>
              </a:rPr>
              <a:t>Acceso a Datos</a:t>
            </a:r>
            <a:endParaRPr lang="es-AR" sz="6600" dirty="0">
              <a:cs typeface="Arial" pitchFamily="34" charset="0"/>
            </a:endParaRPr>
          </a:p>
        </p:txBody>
      </p:sp>
      <p:sp>
        <p:nvSpPr>
          <p:cNvPr id="4" name="Rectangle 3"/>
          <p:cNvSpPr/>
          <p:nvPr/>
        </p:nvSpPr>
        <p:spPr>
          <a:xfrm>
            <a:off x="0" y="3429000"/>
            <a:ext cx="9144000" cy="1828800"/>
          </a:xfrm>
          <a:prstGeom prst="rect">
            <a:avLst/>
          </a:prstGeom>
          <a:solidFill>
            <a:schemeClr val="accent3">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6600" dirty="0" smtClean="0">
                <a:cs typeface="Arial" pitchFamily="34" charset="0"/>
              </a:rPr>
              <a:t>Modelo del Dominio</a:t>
            </a:r>
            <a:endParaRPr lang="es-AR" sz="6600" dirty="0">
              <a:cs typeface="Arial" pitchFamily="34" charset="0"/>
            </a:endParaRPr>
          </a:p>
        </p:txBody>
      </p:sp>
      <p:sp>
        <p:nvSpPr>
          <p:cNvPr id="6" name="Rectangle 5"/>
          <p:cNvSpPr/>
          <p:nvPr/>
        </p:nvSpPr>
        <p:spPr>
          <a:xfrm>
            <a:off x="0" y="1600200"/>
            <a:ext cx="9144000" cy="1828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sz="6000" dirty="0" smtClean="0">
                <a:cs typeface="Arial" pitchFamily="34" charset="0"/>
              </a:rPr>
              <a:t>Servicios de aplicación</a:t>
            </a:r>
            <a:endParaRPr lang="es-AR" sz="6000" dirty="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290">
                                          <p:stCondLst>
                                            <p:cond delay="0"/>
                                          </p:stCondLst>
                                        </p:cTn>
                                        <p:tgtEl>
                                          <p:spTgt spid="3"/>
                                        </p:tgtEl>
                                      </p:cBhvr>
                                    </p:animEffect>
                                    <p:anim calcmode="lin" valueType="num">
                                      <p:cBhvr>
                                        <p:cTn id="8" dur="911"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
                                        </p:tgtEl>
                                        <p:attrNameLst>
                                          <p:attrName>ppt_y</p:attrName>
                                        </p:attrNameLst>
                                      </p:cBhvr>
                                      <p:tavLst>
                                        <p:tav tm="0" fmla="#ppt_y-sin(pi*$)/81">
                                          <p:val>
                                            <p:fltVal val="0"/>
                                          </p:val>
                                        </p:tav>
                                        <p:tav tm="100000">
                                          <p:val>
                                            <p:fltVal val="1"/>
                                          </p:val>
                                        </p:tav>
                                      </p:tavLst>
                                    </p:anim>
                                    <p:animScale>
                                      <p:cBhvr>
                                        <p:cTn id="13" dur="13">
                                          <p:stCondLst>
                                            <p:cond delay="325"/>
                                          </p:stCondLst>
                                        </p:cTn>
                                        <p:tgtEl>
                                          <p:spTgt spid="3"/>
                                        </p:tgtEl>
                                      </p:cBhvr>
                                      <p:to x="100000" y="60000"/>
                                    </p:animScale>
                                    <p:animScale>
                                      <p:cBhvr>
                                        <p:cTn id="14" dur="83" decel="50000">
                                          <p:stCondLst>
                                            <p:cond delay="338"/>
                                          </p:stCondLst>
                                        </p:cTn>
                                        <p:tgtEl>
                                          <p:spTgt spid="3"/>
                                        </p:tgtEl>
                                      </p:cBhvr>
                                      <p:to x="100000" y="100000"/>
                                    </p:animScale>
                                    <p:animScale>
                                      <p:cBhvr>
                                        <p:cTn id="15" dur="13">
                                          <p:stCondLst>
                                            <p:cond delay="656"/>
                                          </p:stCondLst>
                                        </p:cTn>
                                        <p:tgtEl>
                                          <p:spTgt spid="3"/>
                                        </p:tgtEl>
                                      </p:cBhvr>
                                      <p:to x="100000" y="80000"/>
                                    </p:animScale>
                                    <p:animScale>
                                      <p:cBhvr>
                                        <p:cTn id="16" dur="83" decel="50000">
                                          <p:stCondLst>
                                            <p:cond delay="669"/>
                                          </p:stCondLst>
                                        </p:cTn>
                                        <p:tgtEl>
                                          <p:spTgt spid="3"/>
                                        </p:tgtEl>
                                      </p:cBhvr>
                                      <p:to x="100000" y="100000"/>
                                    </p:animScale>
                                    <p:animScale>
                                      <p:cBhvr>
                                        <p:cTn id="17" dur="13">
                                          <p:stCondLst>
                                            <p:cond delay="821"/>
                                          </p:stCondLst>
                                        </p:cTn>
                                        <p:tgtEl>
                                          <p:spTgt spid="3"/>
                                        </p:tgtEl>
                                      </p:cBhvr>
                                      <p:to x="100000" y="90000"/>
                                    </p:animScale>
                                    <p:animScale>
                                      <p:cBhvr>
                                        <p:cTn id="18" dur="83" decel="50000">
                                          <p:stCondLst>
                                            <p:cond delay="834"/>
                                          </p:stCondLst>
                                        </p:cTn>
                                        <p:tgtEl>
                                          <p:spTgt spid="3"/>
                                        </p:tgtEl>
                                      </p:cBhvr>
                                      <p:to x="100000" y="100000"/>
                                    </p:animScale>
                                    <p:animScale>
                                      <p:cBhvr>
                                        <p:cTn id="19" dur="13">
                                          <p:stCondLst>
                                            <p:cond delay="904"/>
                                          </p:stCondLst>
                                        </p:cTn>
                                        <p:tgtEl>
                                          <p:spTgt spid="3"/>
                                        </p:tgtEl>
                                      </p:cBhvr>
                                      <p:to x="100000" y="95000"/>
                                    </p:animScale>
                                    <p:animScale>
                                      <p:cBhvr>
                                        <p:cTn id="20" dur="83" decel="50000">
                                          <p:stCondLst>
                                            <p:cond delay="917"/>
                                          </p:stCondLst>
                                        </p:cTn>
                                        <p:tgtEl>
                                          <p:spTgt spid="3"/>
                                        </p:tgtEl>
                                      </p:cBhvr>
                                      <p:to x="100000" y="100000"/>
                                    </p:animScale>
                                  </p:childTnLst>
                                </p:cTn>
                              </p:par>
                              <p:par>
                                <p:cTn id="21" presetID="2" presetClass="exit" presetSubtype="3" fill="hold" grpId="0" nodeType="withEffect">
                                  <p:stCondLst>
                                    <p:cond delay="0"/>
                                  </p:stCondLst>
                                  <p:childTnLst>
                                    <p:anim calcmode="lin" valueType="num">
                                      <p:cBhvr additive="base">
                                        <p:cTn id="22" dur="500"/>
                                        <p:tgtEl>
                                          <p:spTgt spid="2"/>
                                        </p:tgtEl>
                                        <p:attrNameLst>
                                          <p:attrName>ppt_x</p:attrName>
                                        </p:attrNameLst>
                                      </p:cBhvr>
                                      <p:tavLst>
                                        <p:tav tm="0">
                                          <p:val>
                                            <p:strVal val="ppt_x"/>
                                          </p:val>
                                        </p:tav>
                                        <p:tav tm="100000">
                                          <p:val>
                                            <p:strVal val="1+ppt_w/2"/>
                                          </p:val>
                                        </p:tav>
                                      </p:tavLst>
                                    </p:anim>
                                    <p:anim calcmode="lin" valueType="num">
                                      <p:cBhvr additive="base">
                                        <p:cTn id="23" dur="500"/>
                                        <p:tgtEl>
                                          <p:spTgt spid="2"/>
                                        </p:tgtEl>
                                        <p:attrNameLst>
                                          <p:attrName>ppt_y</p:attrName>
                                        </p:attrNameLst>
                                      </p:cBhvr>
                                      <p:tavLst>
                                        <p:tav tm="0">
                                          <p:val>
                                            <p:strVal val="ppt_y"/>
                                          </p:val>
                                        </p:tav>
                                        <p:tav tm="100000">
                                          <p:val>
                                            <p:strVal val="0-ppt_h/2"/>
                                          </p:val>
                                        </p:tav>
                                      </p:tavLst>
                                    </p:anim>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289">
                                          <p:stCondLst>
                                            <p:cond delay="0"/>
                                          </p:stCondLst>
                                        </p:cTn>
                                        <p:tgtEl>
                                          <p:spTgt spid="4"/>
                                        </p:tgtEl>
                                      </p:cBhvr>
                                    </p:animEffect>
                                    <p:anim calcmode="lin" valueType="num">
                                      <p:cBhvr>
                                        <p:cTn id="30" dur="910"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1" dur="331"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2" dur="331" tmFilter="0, 0; 0.125,0.2665; 0.25,0.4; 0.375,0.465; 0.5,0.5;  0.625,0.535; 0.75,0.6; 0.875,0.7335; 1,1">
                                          <p:stCondLst>
                                            <p:cond delay="331"/>
                                          </p:stCondLst>
                                        </p:cTn>
                                        <p:tgtEl>
                                          <p:spTgt spid="4"/>
                                        </p:tgtEl>
                                        <p:attrNameLst>
                                          <p:attrName>ppt_y</p:attrName>
                                        </p:attrNameLst>
                                      </p:cBhvr>
                                      <p:tavLst>
                                        <p:tav tm="0" fmla="#ppt_y-sin(pi*$)/9">
                                          <p:val>
                                            <p:fltVal val="0"/>
                                          </p:val>
                                        </p:tav>
                                        <p:tav tm="100000">
                                          <p:val>
                                            <p:fltVal val="1"/>
                                          </p:val>
                                        </p:tav>
                                      </p:tavLst>
                                    </p:anim>
                                    <p:anim calcmode="lin" valueType="num">
                                      <p:cBhvr>
                                        <p:cTn id="33" dur="166" tmFilter="0, 0; 0.125,0.2665; 0.25,0.4; 0.375,0.465; 0.5,0.5;  0.625,0.535; 0.75,0.6; 0.875,0.7335; 1,1">
                                          <p:stCondLst>
                                            <p:cond delay="661"/>
                                          </p:stCondLst>
                                        </p:cTn>
                                        <p:tgtEl>
                                          <p:spTgt spid="4"/>
                                        </p:tgtEl>
                                        <p:attrNameLst>
                                          <p:attrName>ppt_y</p:attrName>
                                        </p:attrNameLst>
                                      </p:cBhvr>
                                      <p:tavLst>
                                        <p:tav tm="0" fmla="#ppt_y-sin(pi*$)/27">
                                          <p:val>
                                            <p:fltVal val="0"/>
                                          </p:val>
                                        </p:tav>
                                        <p:tav tm="100000">
                                          <p:val>
                                            <p:fltVal val="1"/>
                                          </p:val>
                                        </p:tav>
                                      </p:tavLst>
                                    </p:anim>
                                    <p:anim calcmode="lin" valueType="num">
                                      <p:cBhvr>
                                        <p:cTn id="34" dur="82" tmFilter="0, 0; 0.125,0.2665; 0.25,0.4; 0.375,0.465; 0.5,0.5;  0.625,0.535; 0.75,0.6; 0.875,0.7335; 1,1">
                                          <p:stCondLst>
                                            <p:cond delay="826"/>
                                          </p:stCondLst>
                                        </p:cTn>
                                        <p:tgtEl>
                                          <p:spTgt spid="4"/>
                                        </p:tgtEl>
                                        <p:attrNameLst>
                                          <p:attrName>ppt_y</p:attrName>
                                        </p:attrNameLst>
                                      </p:cBhvr>
                                      <p:tavLst>
                                        <p:tav tm="0" fmla="#ppt_y-sin(pi*$)/81">
                                          <p:val>
                                            <p:fltVal val="0"/>
                                          </p:val>
                                        </p:tav>
                                        <p:tav tm="100000">
                                          <p:val>
                                            <p:fltVal val="1"/>
                                          </p:val>
                                        </p:tav>
                                      </p:tavLst>
                                    </p:anim>
                                    <p:animScale>
                                      <p:cBhvr>
                                        <p:cTn id="35" dur="14">
                                          <p:stCondLst>
                                            <p:cond delay="325"/>
                                          </p:stCondLst>
                                        </p:cTn>
                                        <p:tgtEl>
                                          <p:spTgt spid="4"/>
                                        </p:tgtEl>
                                      </p:cBhvr>
                                      <p:to x="100000" y="60000"/>
                                    </p:animScale>
                                    <p:animScale>
                                      <p:cBhvr>
                                        <p:cTn id="36" dur="84" decel="50000">
                                          <p:stCondLst>
                                            <p:cond delay="337"/>
                                          </p:stCondLst>
                                        </p:cTn>
                                        <p:tgtEl>
                                          <p:spTgt spid="4"/>
                                        </p:tgtEl>
                                      </p:cBhvr>
                                      <p:to x="100000" y="100000"/>
                                    </p:animScale>
                                    <p:animScale>
                                      <p:cBhvr>
                                        <p:cTn id="37" dur="14">
                                          <p:stCondLst>
                                            <p:cond delay="655"/>
                                          </p:stCondLst>
                                        </p:cTn>
                                        <p:tgtEl>
                                          <p:spTgt spid="4"/>
                                        </p:tgtEl>
                                      </p:cBhvr>
                                      <p:to x="100000" y="80000"/>
                                    </p:animScale>
                                    <p:animScale>
                                      <p:cBhvr>
                                        <p:cTn id="38" dur="84" decel="50000">
                                          <p:stCondLst>
                                            <p:cond delay="669"/>
                                          </p:stCondLst>
                                        </p:cTn>
                                        <p:tgtEl>
                                          <p:spTgt spid="4"/>
                                        </p:tgtEl>
                                      </p:cBhvr>
                                      <p:to x="100000" y="100000"/>
                                    </p:animScale>
                                    <p:animScale>
                                      <p:cBhvr>
                                        <p:cTn id="39" dur="14">
                                          <p:stCondLst>
                                            <p:cond delay="820"/>
                                          </p:stCondLst>
                                        </p:cTn>
                                        <p:tgtEl>
                                          <p:spTgt spid="4"/>
                                        </p:tgtEl>
                                      </p:cBhvr>
                                      <p:to x="100000" y="90000"/>
                                    </p:animScale>
                                    <p:animScale>
                                      <p:cBhvr>
                                        <p:cTn id="40" dur="84" decel="50000">
                                          <p:stCondLst>
                                            <p:cond delay="832"/>
                                          </p:stCondLst>
                                        </p:cTn>
                                        <p:tgtEl>
                                          <p:spTgt spid="4"/>
                                        </p:tgtEl>
                                      </p:cBhvr>
                                      <p:to x="100000" y="100000"/>
                                    </p:animScale>
                                    <p:animScale>
                                      <p:cBhvr>
                                        <p:cTn id="41" dur="14">
                                          <p:stCondLst>
                                            <p:cond delay="902"/>
                                          </p:stCondLst>
                                        </p:cTn>
                                        <p:tgtEl>
                                          <p:spTgt spid="4"/>
                                        </p:tgtEl>
                                      </p:cBhvr>
                                      <p:to x="100000" y="95000"/>
                                    </p:animScale>
                                    <p:animScale>
                                      <p:cBhvr>
                                        <p:cTn id="42" dur="84" decel="50000">
                                          <p:stCondLst>
                                            <p:cond delay="916"/>
                                          </p:stCondLst>
                                        </p:cTn>
                                        <p:tgtEl>
                                          <p:spTgt spid="4"/>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289">
                                          <p:stCondLst>
                                            <p:cond delay="0"/>
                                          </p:stCondLst>
                                        </p:cTn>
                                        <p:tgtEl>
                                          <p:spTgt spid="6"/>
                                        </p:tgtEl>
                                      </p:cBhvr>
                                    </p:animEffect>
                                    <p:anim calcmode="lin" valueType="num">
                                      <p:cBhvr>
                                        <p:cTn id="48" dur="910"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9" dur="331"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0" dur="331" tmFilter="0, 0; 0.125,0.2665; 0.25,0.4; 0.375,0.465; 0.5,0.5;  0.625,0.535; 0.75,0.6; 0.875,0.7335; 1,1">
                                          <p:stCondLst>
                                            <p:cond delay="331"/>
                                          </p:stCondLst>
                                        </p:cTn>
                                        <p:tgtEl>
                                          <p:spTgt spid="6"/>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1"/>
                                          </p:stCondLst>
                                        </p:cTn>
                                        <p:tgtEl>
                                          <p:spTgt spid="6"/>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6"/>
                                          </p:stCondLst>
                                        </p:cTn>
                                        <p:tgtEl>
                                          <p:spTgt spid="6"/>
                                        </p:tgtEl>
                                        <p:attrNameLst>
                                          <p:attrName>ppt_y</p:attrName>
                                        </p:attrNameLst>
                                      </p:cBhvr>
                                      <p:tavLst>
                                        <p:tav tm="0" fmla="#ppt_y-sin(pi*$)/81">
                                          <p:val>
                                            <p:fltVal val="0"/>
                                          </p:val>
                                        </p:tav>
                                        <p:tav tm="100000">
                                          <p:val>
                                            <p:fltVal val="1"/>
                                          </p:val>
                                        </p:tav>
                                      </p:tavLst>
                                    </p:anim>
                                    <p:animScale>
                                      <p:cBhvr>
                                        <p:cTn id="53" dur="14">
                                          <p:stCondLst>
                                            <p:cond delay="325"/>
                                          </p:stCondLst>
                                        </p:cTn>
                                        <p:tgtEl>
                                          <p:spTgt spid="6"/>
                                        </p:tgtEl>
                                      </p:cBhvr>
                                      <p:to x="100000" y="60000"/>
                                    </p:animScale>
                                    <p:animScale>
                                      <p:cBhvr>
                                        <p:cTn id="54" dur="84" decel="50000">
                                          <p:stCondLst>
                                            <p:cond delay="337"/>
                                          </p:stCondLst>
                                        </p:cTn>
                                        <p:tgtEl>
                                          <p:spTgt spid="6"/>
                                        </p:tgtEl>
                                      </p:cBhvr>
                                      <p:to x="100000" y="100000"/>
                                    </p:animScale>
                                    <p:animScale>
                                      <p:cBhvr>
                                        <p:cTn id="55" dur="14">
                                          <p:stCondLst>
                                            <p:cond delay="655"/>
                                          </p:stCondLst>
                                        </p:cTn>
                                        <p:tgtEl>
                                          <p:spTgt spid="6"/>
                                        </p:tgtEl>
                                      </p:cBhvr>
                                      <p:to x="100000" y="80000"/>
                                    </p:animScale>
                                    <p:animScale>
                                      <p:cBhvr>
                                        <p:cTn id="56" dur="84" decel="50000">
                                          <p:stCondLst>
                                            <p:cond delay="669"/>
                                          </p:stCondLst>
                                        </p:cTn>
                                        <p:tgtEl>
                                          <p:spTgt spid="6"/>
                                        </p:tgtEl>
                                      </p:cBhvr>
                                      <p:to x="100000" y="100000"/>
                                    </p:animScale>
                                    <p:animScale>
                                      <p:cBhvr>
                                        <p:cTn id="57" dur="14">
                                          <p:stCondLst>
                                            <p:cond delay="820"/>
                                          </p:stCondLst>
                                        </p:cTn>
                                        <p:tgtEl>
                                          <p:spTgt spid="6"/>
                                        </p:tgtEl>
                                      </p:cBhvr>
                                      <p:to x="100000" y="90000"/>
                                    </p:animScale>
                                    <p:animScale>
                                      <p:cBhvr>
                                        <p:cTn id="58" dur="84" decel="50000">
                                          <p:stCondLst>
                                            <p:cond delay="832"/>
                                          </p:stCondLst>
                                        </p:cTn>
                                        <p:tgtEl>
                                          <p:spTgt spid="6"/>
                                        </p:tgtEl>
                                      </p:cBhvr>
                                      <p:to x="100000" y="100000"/>
                                    </p:animScale>
                                    <p:animScale>
                                      <p:cBhvr>
                                        <p:cTn id="59" dur="14">
                                          <p:stCondLst>
                                            <p:cond delay="902"/>
                                          </p:stCondLst>
                                        </p:cTn>
                                        <p:tgtEl>
                                          <p:spTgt spid="6"/>
                                        </p:tgtEl>
                                      </p:cBhvr>
                                      <p:to x="100000" y="95000"/>
                                    </p:animScale>
                                    <p:animScale>
                                      <p:cBhvr>
                                        <p:cTn id="60" dur="84" decel="50000">
                                          <p:stCondLst>
                                            <p:cond delay="916"/>
                                          </p:stCondLst>
                                        </p:cTn>
                                        <p:tgtEl>
                                          <p:spTgt spid="6"/>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down)">
                                      <p:cBhvr>
                                        <p:cTn id="65" dur="289">
                                          <p:stCondLst>
                                            <p:cond delay="0"/>
                                          </p:stCondLst>
                                        </p:cTn>
                                        <p:tgtEl>
                                          <p:spTgt spid="7"/>
                                        </p:tgtEl>
                                      </p:cBhvr>
                                    </p:animEffect>
                                    <p:anim calcmode="lin" valueType="num">
                                      <p:cBhvr>
                                        <p:cTn id="66" dur="910"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7" dur="331"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8" dur="331" tmFilter="0, 0; 0.125,0.2665; 0.25,0.4; 0.375,0.465; 0.5,0.5;  0.625,0.535; 0.75,0.6; 0.875,0.7335; 1,1">
                                          <p:stCondLst>
                                            <p:cond delay="331"/>
                                          </p:stCondLst>
                                        </p:cTn>
                                        <p:tgtEl>
                                          <p:spTgt spid="7"/>
                                        </p:tgtEl>
                                        <p:attrNameLst>
                                          <p:attrName>ppt_y</p:attrName>
                                        </p:attrNameLst>
                                      </p:cBhvr>
                                      <p:tavLst>
                                        <p:tav tm="0" fmla="#ppt_y-sin(pi*$)/9">
                                          <p:val>
                                            <p:fltVal val="0"/>
                                          </p:val>
                                        </p:tav>
                                        <p:tav tm="100000">
                                          <p:val>
                                            <p:fltVal val="1"/>
                                          </p:val>
                                        </p:tav>
                                      </p:tavLst>
                                    </p:anim>
                                    <p:anim calcmode="lin" valueType="num">
                                      <p:cBhvr>
                                        <p:cTn id="69" dur="166" tmFilter="0, 0; 0.125,0.2665; 0.25,0.4; 0.375,0.465; 0.5,0.5;  0.625,0.535; 0.75,0.6; 0.875,0.7335; 1,1">
                                          <p:stCondLst>
                                            <p:cond delay="661"/>
                                          </p:stCondLst>
                                        </p:cTn>
                                        <p:tgtEl>
                                          <p:spTgt spid="7"/>
                                        </p:tgtEl>
                                        <p:attrNameLst>
                                          <p:attrName>ppt_y</p:attrName>
                                        </p:attrNameLst>
                                      </p:cBhvr>
                                      <p:tavLst>
                                        <p:tav tm="0" fmla="#ppt_y-sin(pi*$)/27">
                                          <p:val>
                                            <p:fltVal val="0"/>
                                          </p:val>
                                        </p:tav>
                                        <p:tav tm="100000">
                                          <p:val>
                                            <p:fltVal val="1"/>
                                          </p:val>
                                        </p:tav>
                                      </p:tavLst>
                                    </p:anim>
                                    <p:anim calcmode="lin" valueType="num">
                                      <p:cBhvr>
                                        <p:cTn id="70" dur="82" tmFilter="0, 0; 0.125,0.2665; 0.25,0.4; 0.375,0.465; 0.5,0.5;  0.625,0.535; 0.75,0.6; 0.875,0.7335; 1,1">
                                          <p:stCondLst>
                                            <p:cond delay="826"/>
                                          </p:stCondLst>
                                        </p:cTn>
                                        <p:tgtEl>
                                          <p:spTgt spid="7"/>
                                        </p:tgtEl>
                                        <p:attrNameLst>
                                          <p:attrName>ppt_y</p:attrName>
                                        </p:attrNameLst>
                                      </p:cBhvr>
                                      <p:tavLst>
                                        <p:tav tm="0" fmla="#ppt_y-sin(pi*$)/81">
                                          <p:val>
                                            <p:fltVal val="0"/>
                                          </p:val>
                                        </p:tav>
                                        <p:tav tm="100000">
                                          <p:val>
                                            <p:fltVal val="1"/>
                                          </p:val>
                                        </p:tav>
                                      </p:tavLst>
                                    </p:anim>
                                    <p:animScale>
                                      <p:cBhvr>
                                        <p:cTn id="71" dur="14">
                                          <p:stCondLst>
                                            <p:cond delay="325"/>
                                          </p:stCondLst>
                                        </p:cTn>
                                        <p:tgtEl>
                                          <p:spTgt spid="7"/>
                                        </p:tgtEl>
                                      </p:cBhvr>
                                      <p:to x="100000" y="60000"/>
                                    </p:animScale>
                                    <p:animScale>
                                      <p:cBhvr>
                                        <p:cTn id="72" dur="84" decel="50000">
                                          <p:stCondLst>
                                            <p:cond delay="337"/>
                                          </p:stCondLst>
                                        </p:cTn>
                                        <p:tgtEl>
                                          <p:spTgt spid="7"/>
                                        </p:tgtEl>
                                      </p:cBhvr>
                                      <p:to x="100000" y="100000"/>
                                    </p:animScale>
                                    <p:animScale>
                                      <p:cBhvr>
                                        <p:cTn id="73" dur="14">
                                          <p:stCondLst>
                                            <p:cond delay="655"/>
                                          </p:stCondLst>
                                        </p:cTn>
                                        <p:tgtEl>
                                          <p:spTgt spid="7"/>
                                        </p:tgtEl>
                                      </p:cBhvr>
                                      <p:to x="100000" y="80000"/>
                                    </p:animScale>
                                    <p:animScale>
                                      <p:cBhvr>
                                        <p:cTn id="74" dur="84" decel="50000">
                                          <p:stCondLst>
                                            <p:cond delay="669"/>
                                          </p:stCondLst>
                                        </p:cTn>
                                        <p:tgtEl>
                                          <p:spTgt spid="7"/>
                                        </p:tgtEl>
                                      </p:cBhvr>
                                      <p:to x="100000" y="100000"/>
                                    </p:animScale>
                                    <p:animScale>
                                      <p:cBhvr>
                                        <p:cTn id="75" dur="14">
                                          <p:stCondLst>
                                            <p:cond delay="820"/>
                                          </p:stCondLst>
                                        </p:cTn>
                                        <p:tgtEl>
                                          <p:spTgt spid="7"/>
                                        </p:tgtEl>
                                      </p:cBhvr>
                                      <p:to x="100000" y="90000"/>
                                    </p:animScale>
                                    <p:animScale>
                                      <p:cBhvr>
                                        <p:cTn id="76" dur="84" decel="50000">
                                          <p:stCondLst>
                                            <p:cond delay="832"/>
                                          </p:stCondLst>
                                        </p:cTn>
                                        <p:tgtEl>
                                          <p:spTgt spid="7"/>
                                        </p:tgtEl>
                                      </p:cBhvr>
                                      <p:to x="100000" y="100000"/>
                                    </p:animScale>
                                    <p:animScale>
                                      <p:cBhvr>
                                        <p:cTn id="77" dur="14">
                                          <p:stCondLst>
                                            <p:cond delay="902"/>
                                          </p:stCondLst>
                                        </p:cTn>
                                        <p:tgtEl>
                                          <p:spTgt spid="7"/>
                                        </p:tgtEl>
                                      </p:cBhvr>
                                      <p:to x="100000" y="95000"/>
                                    </p:animScale>
                                    <p:animScale>
                                      <p:cBhvr>
                                        <p:cTn id="78" dur="84" decel="50000">
                                          <p:stCondLst>
                                            <p:cond delay="916"/>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animBg="1"/>
      <p:bldP spid="4"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62200"/>
            <a:ext cx="9144000" cy="1200329"/>
          </a:xfrm>
          <a:prstGeom prst="rect">
            <a:avLst/>
          </a:prstGeom>
          <a:noFill/>
        </p:spPr>
        <p:txBody>
          <a:bodyPr wrap="square" rtlCol="0">
            <a:spAutoFit/>
          </a:bodyPr>
          <a:lstStyle/>
          <a:p>
            <a:pPr algn="ctr"/>
            <a:r>
              <a:rPr lang="es-AR" sz="7200" dirty="0" err="1" smtClean="0">
                <a:latin typeface="Arial" pitchFamily="34" charset="0"/>
                <a:cs typeface="Arial" pitchFamily="34" charset="0"/>
              </a:rPr>
              <a:t>Domain</a:t>
            </a:r>
            <a:r>
              <a:rPr lang="es-AR" sz="7200" dirty="0" smtClean="0">
                <a:latin typeface="Arial" pitchFamily="34" charset="0"/>
                <a:cs typeface="Arial" pitchFamily="34" charset="0"/>
              </a:rPr>
              <a:t> </a:t>
            </a:r>
            <a:r>
              <a:rPr lang="es-AR" sz="7200" dirty="0" err="1" smtClean="0">
                <a:latin typeface="Arial" pitchFamily="34" charset="0"/>
                <a:cs typeface="Arial" pitchFamily="34" charset="0"/>
              </a:rPr>
              <a:t>Model</a:t>
            </a:r>
            <a:endParaRPr lang="es-AR" sz="7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DomainModel_01.png]"/>
          <p:cNvPicPr>
            <a:picLocks noChangeAspect="1" noChangeArrowheads="1"/>
          </p:cNvPicPr>
          <p:nvPr/>
        </p:nvPicPr>
        <p:blipFill>
          <a:blip r:embed="rId3" cstate="print"/>
          <a:srcRect/>
          <a:stretch>
            <a:fillRect/>
          </a:stretch>
        </p:blipFill>
        <p:spPr bwMode="auto">
          <a:xfrm>
            <a:off x="152400" y="1066800"/>
            <a:ext cx="8989296" cy="450532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DomainModel_02.png]"/>
          <p:cNvPicPr>
            <a:picLocks noChangeAspect="1" noChangeArrowheads="1"/>
          </p:cNvPicPr>
          <p:nvPr/>
        </p:nvPicPr>
        <p:blipFill>
          <a:blip r:embed="rId3" cstate="print"/>
          <a:srcRect/>
          <a:stretch>
            <a:fillRect/>
          </a:stretch>
        </p:blipFill>
        <p:spPr bwMode="auto">
          <a:xfrm>
            <a:off x="381000" y="838200"/>
            <a:ext cx="8503674" cy="51816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4"/>
          <p:cNvSpPr>
            <a:spLocks noGrp="1"/>
          </p:cNvSpPr>
          <p:nvPr>
            <p:ph type="title"/>
          </p:nvPr>
        </p:nvSpPr>
        <p:spPr/>
        <p:txBody>
          <a:bodyPr/>
          <a:lstStyle/>
          <a:p>
            <a:pPr eaLnBrk="1" hangingPunct="1"/>
            <a:r>
              <a:rPr lang="es-AR" dirty="0" smtClean="0"/>
              <a:t>Arquitectura típica</a:t>
            </a:r>
            <a:endParaRPr lang="en-US" dirty="0" smtClean="0"/>
          </a:p>
        </p:txBody>
      </p:sp>
      <p:sp>
        <p:nvSpPr>
          <p:cNvPr id="7" name="Text Placeholder 6"/>
          <p:cNvSpPr>
            <a:spLocks noGrp="1"/>
          </p:cNvSpPr>
          <p:nvPr>
            <p:ph type="body" sz="quarter" idx="13"/>
          </p:nvPr>
        </p:nvSpPr>
        <p:spPr>
          <a:xfrm>
            <a:off x="476250" y="639763"/>
            <a:ext cx="8448675" cy="228600"/>
          </a:xfrm>
        </p:spPr>
        <p:txBody>
          <a:bodyPr rtlCol="0"/>
          <a:lstStyle/>
          <a:p>
            <a:pPr eaLnBrk="1" fontAlgn="auto" hangingPunct="1">
              <a:spcAft>
                <a:spcPts val="0"/>
              </a:spcAft>
              <a:defRPr/>
            </a:pPr>
            <a:r>
              <a:rPr lang="es-AR" dirty="0" smtClean="0"/>
              <a:t>Lo que vamos a usar ..</a:t>
            </a:r>
            <a:endParaRPr lang="en-US" dirty="0"/>
          </a:p>
        </p:txBody>
      </p:sp>
      <p:sp>
        <p:nvSpPr>
          <p:cNvPr id="50" name="Slide Number Placeholder 49"/>
          <p:cNvSpPr>
            <a:spLocks noGrp="1"/>
          </p:cNvSpPr>
          <p:nvPr>
            <p:ph type="sldNum" sz="quarter" idx="4294967295"/>
          </p:nvPr>
        </p:nvSpPr>
        <p:spPr>
          <a:xfrm>
            <a:off x="7543800" y="6364224"/>
            <a:ext cx="1399032" cy="210312"/>
          </a:xfrm>
          <a:prstGeom prst="rect">
            <a:avLst/>
          </a:prstGeom>
        </p:spPr>
        <p:txBody>
          <a:bodyPr/>
          <a:lstStyle/>
          <a:p>
            <a:fld id="{5A4F54B1-5C76-4AD1-9017-DEB9004F4194}" type="slidenum">
              <a:rPr lang="es-AR" smtClean="0"/>
              <a:pPr/>
              <a:t>29</a:t>
            </a:fld>
            <a:endParaRPr lang="es-AR"/>
          </a:p>
        </p:txBody>
      </p:sp>
      <p:sp>
        <p:nvSpPr>
          <p:cNvPr id="62" name="Rounded Rectangle 61"/>
          <p:cNvSpPr/>
          <p:nvPr/>
        </p:nvSpPr>
        <p:spPr>
          <a:xfrm>
            <a:off x="1066800" y="1484784"/>
            <a:ext cx="6408712" cy="34682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7" name="Rounded Rectangle 66"/>
          <p:cNvSpPr/>
          <p:nvPr/>
        </p:nvSpPr>
        <p:spPr>
          <a:xfrm>
            <a:off x="1776264" y="1752600"/>
            <a:ext cx="48965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800" dirty="0" smtClean="0"/>
              <a:t>Presentación</a:t>
            </a:r>
            <a:endParaRPr lang="en-US" sz="2800" dirty="0"/>
          </a:p>
        </p:txBody>
      </p:sp>
      <p:sp>
        <p:nvSpPr>
          <p:cNvPr id="68" name="Rounded Rectangle 67"/>
          <p:cNvSpPr/>
          <p:nvPr/>
        </p:nvSpPr>
        <p:spPr>
          <a:xfrm>
            <a:off x="1752600" y="3200400"/>
            <a:ext cx="4896544"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AR" sz="2800" dirty="0" smtClean="0"/>
              <a:t>Modelo</a:t>
            </a:r>
            <a:endParaRPr lang="en-US" sz="2800" dirty="0"/>
          </a:p>
        </p:txBody>
      </p:sp>
      <p:sp>
        <p:nvSpPr>
          <p:cNvPr id="70" name="Rounded Rectangle 69"/>
          <p:cNvSpPr/>
          <p:nvPr/>
        </p:nvSpPr>
        <p:spPr>
          <a:xfrm>
            <a:off x="1752600" y="3920480"/>
            <a:ext cx="4896544" cy="6480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AR" sz="2800" dirty="0" smtClean="0"/>
              <a:t>Persistencia</a:t>
            </a:r>
            <a:endParaRPr lang="en-US" sz="2800" dirty="0"/>
          </a:p>
        </p:txBody>
      </p:sp>
      <p:sp>
        <p:nvSpPr>
          <p:cNvPr id="72" name="Can 71"/>
          <p:cNvSpPr/>
          <p:nvPr/>
        </p:nvSpPr>
        <p:spPr>
          <a:xfrm>
            <a:off x="3810000" y="5181600"/>
            <a:ext cx="1143000" cy="8473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BD</a:t>
            </a:r>
            <a:endParaRPr lang="en-US" dirty="0"/>
          </a:p>
        </p:txBody>
      </p:sp>
      <p:sp>
        <p:nvSpPr>
          <p:cNvPr id="73" name="Rounded Rectangle 72"/>
          <p:cNvSpPr/>
          <p:nvPr/>
        </p:nvSpPr>
        <p:spPr>
          <a:xfrm>
            <a:off x="1752600" y="2438400"/>
            <a:ext cx="4896544" cy="5760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2800" dirty="0" smtClean="0"/>
              <a:t>Servicios</a:t>
            </a:r>
            <a:endParaRPr lang="en-US" sz="2800" dirty="0"/>
          </a:p>
        </p:txBody>
      </p:sp>
      <p:sp>
        <p:nvSpPr>
          <p:cNvPr id="74" name="Left-Right Arrow 73"/>
          <p:cNvSpPr/>
          <p:nvPr/>
        </p:nvSpPr>
        <p:spPr>
          <a:xfrm rot="5400000">
            <a:off x="2095500" y="2324100"/>
            <a:ext cx="457200" cy="228600"/>
          </a:xfrm>
          <a:prstGeom prst="lef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75" name="Left-Right Arrow 74"/>
          <p:cNvSpPr/>
          <p:nvPr/>
        </p:nvSpPr>
        <p:spPr>
          <a:xfrm rot="5400000">
            <a:off x="5981700" y="2324100"/>
            <a:ext cx="457200" cy="228600"/>
          </a:xfrm>
          <a:prstGeom prst="lef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76" name="Left-Right Arrow 75"/>
          <p:cNvSpPr/>
          <p:nvPr/>
        </p:nvSpPr>
        <p:spPr>
          <a:xfrm rot="5400000">
            <a:off x="2095500" y="3695700"/>
            <a:ext cx="457200" cy="228600"/>
          </a:xfrm>
          <a:prstGeom prst="lef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77" name="Left-Right Arrow 76"/>
          <p:cNvSpPr/>
          <p:nvPr/>
        </p:nvSpPr>
        <p:spPr>
          <a:xfrm rot="5400000">
            <a:off x="5981700" y="3695700"/>
            <a:ext cx="457200" cy="228600"/>
          </a:xfrm>
          <a:prstGeom prst="lef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78" name="Left-Right Arrow 77"/>
          <p:cNvSpPr/>
          <p:nvPr/>
        </p:nvSpPr>
        <p:spPr>
          <a:xfrm rot="5400000">
            <a:off x="2095500" y="3009900"/>
            <a:ext cx="457200" cy="228600"/>
          </a:xfrm>
          <a:prstGeom prst="lef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80" name="Left-Right Arrow 79"/>
          <p:cNvSpPr/>
          <p:nvPr/>
        </p:nvSpPr>
        <p:spPr>
          <a:xfrm rot="5400000">
            <a:off x="5981700" y="3009900"/>
            <a:ext cx="457200" cy="228600"/>
          </a:xfrm>
          <a:prstGeom prst="lef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81" name="Left-Right Arrow 80"/>
          <p:cNvSpPr/>
          <p:nvPr/>
        </p:nvSpPr>
        <p:spPr>
          <a:xfrm rot="5400000">
            <a:off x="4343400" y="4648200"/>
            <a:ext cx="685800" cy="228600"/>
          </a:xfrm>
          <a:prstGeom prst="lef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86" name="Left-Right Arrow 85"/>
          <p:cNvSpPr/>
          <p:nvPr/>
        </p:nvSpPr>
        <p:spPr>
          <a:xfrm rot="5400000">
            <a:off x="3733800" y="4648200"/>
            <a:ext cx="685800" cy="228600"/>
          </a:xfrm>
          <a:prstGeom prst="lef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68313" y="692150"/>
            <a:ext cx="8496300" cy="504825"/>
          </a:xfrm>
        </p:spPr>
        <p:txBody>
          <a:bodyPr/>
          <a:lstStyle/>
          <a:p>
            <a:pPr eaLnBrk="1" hangingPunct="1"/>
            <a:r>
              <a:rPr lang="es-ES_tradnl" sz="3200" dirty="0" smtClean="0"/>
              <a:t>¿Qué es una </a:t>
            </a:r>
            <a:r>
              <a:rPr lang="es-ES_tradnl" sz="3200" b="1" dirty="0" smtClean="0"/>
              <a:t>Aplicación Web?</a:t>
            </a:r>
            <a:endParaRPr lang="es-AR" sz="3200" dirty="0" smtClean="0"/>
          </a:p>
        </p:txBody>
      </p:sp>
      <p:sp>
        <p:nvSpPr>
          <p:cNvPr id="7171" name="Content Placeholder 2"/>
          <p:cNvSpPr>
            <a:spLocks noGrp="1"/>
          </p:cNvSpPr>
          <p:nvPr>
            <p:ph idx="1"/>
          </p:nvPr>
        </p:nvSpPr>
        <p:spPr>
          <a:xfrm>
            <a:off x="468313" y="1484313"/>
            <a:ext cx="7888287" cy="3744912"/>
          </a:xfrm>
        </p:spPr>
        <p:txBody>
          <a:bodyPr/>
          <a:lstStyle/>
          <a:p>
            <a:pPr eaLnBrk="1" hangingPunct="1"/>
            <a:r>
              <a:rPr lang="es-ES" sz="2400" dirty="0" smtClean="0"/>
              <a:t>Aplicación que se accede con un browser</a:t>
            </a:r>
          </a:p>
          <a:p>
            <a:pPr eaLnBrk="1" hangingPunct="1"/>
            <a:r>
              <a:rPr lang="es-ES" sz="2400" dirty="0" smtClean="0"/>
              <a:t>Vive en un servidor web</a:t>
            </a:r>
          </a:p>
          <a:p>
            <a:pPr eaLnBrk="1" hangingPunct="1"/>
            <a:r>
              <a:rPr lang="es-ES" sz="2400" dirty="0" smtClean="0"/>
              <a:t>Se accede por red</a:t>
            </a:r>
          </a:p>
          <a:p>
            <a:pPr eaLnBrk="1" hangingPunct="1"/>
            <a:endParaRPr lang="es-AR" sz="2400" dirty="0" smtClean="0"/>
          </a:p>
        </p:txBody>
      </p:sp>
      <p:pic>
        <p:nvPicPr>
          <p:cNvPr id="7172" name="Picture 2" descr="http://www.elandroidelibre.com/wp-content/uploads/2011/09/banner2.jpg"/>
          <p:cNvPicPr>
            <a:picLocks noChangeAspect="1" noChangeArrowheads="1"/>
          </p:cNvPicPr>
          <p:nvPr/>
        </p:nvPicPr>
        <p:blipFill>
          <a:blip r:embed="rId3" cstate="print"/>
          <a:srcRect/>
          <a:stretch>
            <a:fillRect/>
          </a:stretch>
        </p:blipFill>
        <p:spPr bwMode="auto">
          <a:xfrm>
            <a:off x="6545263" y="4508500"/>
            <a:ext cx="2598737" cy="16557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4"/>
          <p:cNvSpPr>
            <a:spLocks noGrp="1"/>
          </p:cNvSpPr>
          <p:nvPr>
            <p:ph type="title"/>
          </p:nvPr>
        </p:nvSpPr>
        <p:spPr/>
        <p:txBody>
          <a:bodyPr/>
          <a:lstStyle/>
          <a:p>
            <a:pPr eaLnBrk="1" hangingPunct="1"/>
            <a:r>
              <a:rPr lang="es-AR" dirty="0" smtClean="0"/>
              <a:t>Arquitectura típica</a:t>
            </a:r>
            <a:endParaRPr lang="en-US" dirty="0" smtClean="0"/>
          </a:p>
        </p:txBody>
      </p:sp>
      <p:sp>
        <p:nvSpPr>
          <p:cNvPr id="50" name="Slide Number Placeholder 49"/>
          <p:cNvSpPr>
            <a:spLocks noGrp="1"/>
          </p:cNvSpPr>
          <p:nvPr>
            <p:ph type="sldNum" sz="quarter" idx="4294967295"/>
          </p:nvPr>
        </p:nvSpPr>
        <p:spPr>
          <a:xfrm>
            <a:off x="7543800" y="6364224"/>
            <a:ext cx="1399032" cy="210312"/>
          </a:xfrm>
          <a:prstGeom prst="rect">
            <a:avLst/>
          </a:prstGeom>
        </p:spPr>
        <p:txBody>
          <a:bodyPr/>
          <a:lstStyle/>
          <a:p>
            <a:fld id="{5A4F54B1-5C76-4AD1-9017-DEB9004F4194}" type="slidenum">
              <a:rPr lang="es-AR" smtClean="0"/>
              <a:pPr/>
              <a:t>30</a:t>
            </a:fld>
            <a:endParaRPr lang="es-AR"/>
          </a:p>
        </p:txBody>
      </p:sp>
      <p:grpSp>
        <p:nvGrpSpPr>
          <p:cNvPr id="2" name="Group 26"/>
          <p:cNvGrpSpPr/>
          <p:nvPr/>
        </p:nvGrpSpPr>
        <p:grpSpPr>
          <a:xfrm>
            <a:off x="1219200" y="1371600"/>
            <a:ext cx="6469082" cy="4648200"/>
            <a:chOff x="2674918" y="1533414"/>
            <a:chExt cx="3878282" cy="4486386"/>
          </a:xfrm>
        </p:grpSpPr>
        <p:sp>
          <p:nvSpPr>
            <p:cNvPr id="35" name="Flowchart: Magnetic Disk 34"/>
            <p:cNvSpPr/>
            <p:nvPr/>
          </p:nvSpPr>
          <p:spPr>
            <a:xfrm>
              <a:off x="4315774" y="5410122"/>
              <a:ext cx="499392" cy="565586"/>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AR" sz="1400" dirty="0" smtClean="0"/>
                <a:t>BD</a:t>
              </a:r>
              <a:endParaRPr lang="en-US" sz="1400" dirty="0"/>
            </a:p>
          </p:txBody>
        </p:sp>
        <p:cxnSp>
          <p:nvCxnSpPr>
            <p:cNvPr id="48" name="Straight Connector 47"/>
            <p:cNvCxnSpPr/>
            <p:nvPr/>
          </p:nvCxnSpPr>
          <p:spPr>
            <a:xfrm>
              <a:off x="3118822" y="5202842"/>
              <a:ext cx="2718913"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grpSp>
          <p:nvGrpSpPr>
            <p:cNvPr id="3" name="Group 76"/>
            <p:cNvGrpSpPr/>
            <p:nvPr/>
          </p:nvGrpSpPr>
          <p:grpSpPr>
            <a:xfrm>
              <a:off x="2674918" y="1533414"/>
              <a:ext cx="3878282" cy="3539418"/>
              <a:chOff x="971600" y="1583141"/>
              <a:chExt cx="4500031" cy="3451583"/>
            </a:xfrm>
          </p:grpSpPr>
          <p:sp>
            <p:nvSpPr>
              <p:cNvPr id="69" name="Rounded Rectangle 68"/>
              <p:cNvSpPr>
                <a:spLocks noChangeAspect="1"/>
              </p:cNvSpPr>
              <p:nvPr/>
            </p:nvSpPr>
            <p:spPr>
              <a:xfrm>
                <a:off x="998611" y="3869369"/>
                <a:ext cx="3929063" cy="364790"/>
              </a:xfrm>
              <a:prstGeom prst="roundRect">
                <a:avLst/>
              </a:prstGeom>
            </p:spPr>
            <p:style>
              <a:lnRef idx="2">
                <a:schemeClr val="accent4"/>
              </a:lnRef>
              <a:fillRef idx="1">
                <a:schemeClr val="lt1"/>
              </a:fillRef>
              <a:effectRef idx="0">
                <a:schemeClr val="accent4"/>
              </a:effectRef>
              <a:fontRef idx="minor">
                <a:schemeClr val="dk1"/>
              </a:fontRef>
            </p:style>
            <p:txBody>
              <a:bodyPr/>
              <a:lstStyle/>
              <a:p>
                <a:pPr algn="r">
                  <a:defRPr/>
                </a:pPr>
                <a:r>
                  <a:rPr lang="es-AR" sz="1400" dirty="0"/>
                  <a:t>Servicios</a:t>
                </a:r>
                <a:endParaRPr lang="en-US" sz="1400" dirty="0"/>
              </a:p>
            </p:txBody>
          </p:sp>
          <p:sp>
            <p:nvSpPr>
              <p:cNvPr id="49" name="Rounded Rectangle 48"/>
              <p:cNvSpPr>
                <a:spLocks noChangeAspect="1"/>
              </p:cNvSpPr>
              <p:nvPr/>
            </p:nvSpPr>
            <p:spPr>
              <a:xfrm>
                <a:off x="971600" y="1583141"/>
                <a:ext cx="3929063" cy="1073274"/>
              </a:xfrm>
              <a:prstGeom prst="roundRect">
                <a:avLst/>
              </a:prstGeom>
            </p:spPr>
            <p:style>
              <a:lnRef idx="2">
                <a:schemeClr val="accent4"/>
              </a:lnRef>
              <a:fillRef idx="1">
                <a:schemeClr val="lt1"/>
              </a:fillRef>
              <a:effectRef idx="0">
                <a:schemeClr val="accent4"/>
              </a:effectRef>
              <a:fontRef idx="minor">
                <a:schemeClr val="dk1"/>
              </a:fontRef>
            </p:style>
            <p:txBody>
              <a:bodyPr/>
              <a:lstStyle/>
              <a:p>
                <a:pPr algn="r">
                  <a:defRPr/>
                </a:pPr>
                <a:r>
                  <a:rPr lang="es-AR" sz="1400" dirty="0" smtClean="0"/>
                  <a:t>Presentación- RIA</a:t>
                </a:r>
                <a:endParaRPr lang="en-US" sz="1400" dirty="0"/>
              </a:p>
            </p:txBody>
          </p:sp>
          <p:sp>
            <p:nvSpPr>
              <p:cNvPr id="53" name="Rounded Rectangle 52"/>
              <p:cNvSpPr>
                <a:spLocks noChangeAspect="1"/>
              </p:cNvSpPr>
              <p:nvPr/>
            </p:nvSpPr>
            <p:spPr>
              <a:xfrm>
                <a:off x="1002977" y="4354835"/>
                <a:ext cx="3929063" cy="679889"/>
              </a:xfrm>
              <a:prstGeom prst="roundRect">
                <a:avLst/>
              </a:prstGeom>
            </p:spPr>
            <p:style>
              <a:lnRef idx="2">
                <a:schemeClr val="accent4"/>
              </a:lnRef>
              <a:fillRef idx="1">
                <a:schemeClr val="lt1"/>
              </a:fillRef>
              <a:effectRef idx="0">
                <a:schemeClr val="accent4"/>
              </a:effectRef>
              <a:fontRef idx="minor">
                <a:schemeClr val="dk1"/>
              </a:fontRef>
            </p:style>
            <p:txBody>
              <a:bodyPr/>
              <a:lstStyle/>
              <a:p>
                <a:pPr algn="r">
                  <a:defRPr/>
                </a:pPr>
                <a:r>
                  <a:rPr lang="es-AR" sz="1400" dirty="0"/>
                  <a:t>Persistencia</a:t>
                </a:r>
                <a:endParaRPr lang="en-US" sz="1400" dirty="0"/>
              </a:p>
            </p:txBody>
          </p:sp>
          <p:sp>
            <p:nvSpPr>
              <p:cNvPr id="60" name="Rounded Rectangle 59"/>
              <p:cNvSpPr>
                <a:spLocks noChangeAspect="1"/>
              </p:cNvSpPr>
              <p:nvPr/>
            </p:nvSpPr>
            <p:spPr>
              <a:xfrm>
                <a:off x="3234201" y="2373518"/>
                <a:ext cx="1532975" cy="182395"/>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1400" dirty="0" smtClean="0"/>
                  <a:t>REST </a:t>
                </a:r>
                <a:endParaRPr lang="en-US" sz="1400" dirty="0"/>
              </a:p>
            </p:txBody>
          </p:sp>
          <p:sp>
            <p:nvSpPr>
              <p:cNvPr id="54" name="Rounded Rectangle 53"/>
              <p:cNvSpPr/>
              <p:nvPr/>
            </p:nvSpPr>
            <p:spPr bwMode="auto">
              <a:xfrm>
                <a:off x="5015458" y="2614287"/>
                <a:ext cx="456173" cy="1366759"/>
              </a:xfrm>
              <a:prstGeom prst="roundRect">
                <a:avLst>
                  <a:gd name="adj" fmla="val 9980"/>
                </a:avLst>
              </a:prstGeom>
            </p:spPr>
            <p:style>
              <a:lnRef idx="2">
                <a:schemeClr val="accent4"/>
              </a:lnRef>
              <a:fillRef idx="1">
                <a:schemeClr val="lt1"/>
              </a:fillRef>
              <a:effectRef idx="0">
                <a:schemeClr val="accent4"/>
              </a:effectRef>
              <a:fontRef idx="minor">
                <a:schemeClr val="dk1"/>
              </a:fontRef>
            </p:style>
            <p:txBody>
              <a:bodyPr/>
              <a:lstStyle/>
              <a:p>
                <a:pPr algn="r">
                  <a:defRPr/>
                </a:pPr>
                <a:endParaRPr lang="en-US" sz="1400" dirty="0"/>
              </a:p>
            </p:txBody>
          </p:sp>
          <p:sp>
            <p:nvSpPr>
              <p:cNvPr id="52" name="Rounded Rectangle 51"/>
              <p:cNvSpPr>
                <a:spLocks noChangeAspect="1"/>
              </p:cNvSpPr>
              <p:nvPr/>
            </p:nvSpPr>
            <p:spPr>
              <a:xfrm>
                <a:off x="1084049" y="1995153"/>
                <a:ext cx="3713474" cy="256769"/>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1400" dirty="0" smtClean="0"/>
                  <a:t>Componentes </a:t>
                </a:r>
                <a:r>
                  <a:rPr lang="es-AR" sz="1400" dirty="0" err="1" smtClean="0"/>
                  <a:t>JavaScript</a:t>
                </a:r>
                <a:endParaRPr lang="en-US" sz="1400" dirty="0"/>
              </a:p>
            </p:txBody>
          </p:sp>
          <p:sp>
            <p:nvSpPr>
              <p:cNvPr id="57" name="Rounded Rectangle 56"/>
              <p:cNvSpPr>
                <a:spLocks noChangeAspect="1"/>
              </p:cNvSpPr>
              <p:nvPr/>
            </p:nvSpPr>
            <p:spPr>
              <a:xfrm>
                <a:off x="1573477" y="2373518"/>
                <a:ext cx="1570586" cy="182395"/>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1400" dirty="0" err="1" smtClean="0"/>
                  <a:t>JQuery</a:t>
                </a:r>
                <a:endParaRPr lang="en-US" sz="1400" dirty="0"/>
              </a:p>
            </p:txBody>
          </p:sp>
          <p:sp>
            <p:nvSpPr>
              <p:cNvPr id="59" name="Rounded Rectangle 58"/>
              <p:cNvSpPr>
                <a:spLocks noChangeAspect="1"/>
              </p:cNvSpPr>
              <p:nvPr/>
            </p:nvSpPr>
            <p:spPr>
              <a:xfrm>
                <a:off x="995634" y="2995012"/>
                <a:ext cx="2475650" cy="816570"/>
              </a:xfrm>
              <a:prstGeom prst="roundRect">
                <a:avLst/>
              </a:prstGeom>
            </p:spPr>
            <p:style>
              <a:lnRef idx="2">
                <a:schemeClr val="accent4"/>
              </a:lnRef>
              <a:fillRef idx="1">
                <a:schemeClr val="lt1"/>
              </a:fillRef>
              <a:effectRef idx="0">
                <a:schemeClr val="accent4"/>
              </a:effectRef>
              <a:fontRef idx="minor">
                <a:schemeClr val="dk1"/>
              </a:fontRef>
            </p:style>
            <p:txBody>
              <a:bodyPr/>
              <a:lstStyle/>
              <a:p>
                <a:pPr algn="r">
                  <a:defRPr/>
                </a:pPr>
                <a:endParaRPr lang="es-AR" sz="1400" dirty="0" smtClean="0"/>
              </a:p>
              <a:p>
                <a:pPr algn="r">
                  <a:defRPr/>
                </a:pPr>
                <a:endParaRPr lang="es-AR" sz="1400" dirty="0" smtClean="0"/>
              </a:p>
              <a:p>
                <a:pPr algn="r">
                  <a:defRPr/>
                </a:pPr>
                <a:r>
                  <a:rPr lang="es-AR" sz="1400" dirty="0" smtClean="0"/>
                  <a:t>Presentación- Server</a:t>
                </a:r>
                <a:endParaRPr lang="en-US" sz="1400" dirty="0"/>
              </a:p>
            </p:txBody>
          </p:sp>
          <p:sp>
            <p:nvSpPr>
              <p:cNvPr id="55" name="Rounded Rectangle 54"/>
              <p:cNvSpPr>
                <a:spLocks noChangeAspect="1"/>
              </p:cNvSpPr>
              <p:nvPr/>
            </p:nvSpPr>
            <p:spPr>
              <a:xfrm>
                <a:off x="1118466" y="2492897"/>
                <a:ext cx="357190" cy="2051561"/>
              </a:xfrm>
              <a:prstGeom prst="roundRect">
                <a:avLst/>
              </a:prstGeom>
            </p:spPr>
            <p:style>
              <a:lnRef idx="1">
                <a:schemeClr val="accent5"/>
              </a:lnRef>
              <a:fillRef idx="2">
                <a:schemeClr val="accent5"/>
              </a:fillRef>
              <a:effectRef idx="1">
                <a:schemeClr val="accent5"/>
              </a:effectRef>
              <a:fontRef idx="minor">
                <a:schemeClr val="dk1"/>
              </a:fontRef>
            </p:style>
            <p:txBody>
              <a:bodyPr vert="vert270" anchor="ctr"/>
              <a:lstStyle/>
              <a:p>
                <a:pPr algn="ctr">
                  <a:defRPr/>
                </a:pPr>
                <a:r>
                  <a:rPr lang="es-AR" sz="1400" dirty="0"/>
                  <a:t>Seguridad</a:t>
                </a:r>
                <a:endParaRPr lang="en-US" sz="1400" dirty="0"/>
              </a:p>
            </p:txBody>
          </p:sp>
        </p:grpSp>
        <p:sp>
          <p:nvSpPr>
            <p:cNvPr id="79" name="Right Brace 78"/>
            <p:cNvSpPr/>
            <p:nvPr/>
          </p:nvSpPr>
          <p:spPr>
            <a:xfrm>
              <a:off x="4815166" y="5347279"/>
              <a:ext cx="166464" cy="67252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2" name="Right Brace 81"/>
            <p:cNvSpPr/>
            <p:nvPr/>
          </p:nvSpPr>
          <p:spPr>
            <a:xfrm flipH="1">
              <a:off x="4093822" y="5347279"/>
              <a:ext cx="221952" cy="67252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3" name="Rounded Rectangle 82"/>
            <p:cNvSpPr>
              <a:spLocks noChangeAspect="1"/>
            </p:cNvSpPr>
            <p:nvPr/>
          </p:nvSpPr>
          <p:spPr>
            <a:xfrm>
              <a:off x="2785894" y="4851905"/>
              <a:ext cx="3218305" cy="162408"/>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1400" dirty="0" smtClean="0"/>
                <a:t>Cache</a:t>
              </a:r>
              <a:endParaRPr lang="en-US" sz="1400" dirty="0"/>
            </a:p>
          </p:txBody>
        </p:sp>
        <p:sp>
          <p:nvSpPr>
            <p:cNvPr id="84" name="Rounded Rectangle 83"/>
            <p:cNvSpPr>
              <a:spLocks noChangeAspect="1"/>
            </p:cNvSpPr>
            <p:nvPr/>
          </p:nvSpPr>
          <p:spPr>
            <a:xfrm>
              <a:off x="2785894" y="4626654"/>
              <a:ext cx="3218305" cy="162408"/>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s-AR" sz="1400" dirty="0" smtClean="0"/>
                <a:t>Repositorios</a:t>
              </a:r>
              <a:endParaRPr lang="en-US" sz="1400" dirty="0"/>
            </a:p>
          </p:txBody>
        </p:sp>
        <p:cxnSp>
          <p:nvCxnSpPr>
            <p:cNvPr id="63" name="Straight Arrow Connector 62"/>
            <p:cNvCxnSpPr/>
            <p:nvPr/>
          </p:nvCxnSpPr>
          <p:spPr>
            <a:xfrm rot="5400000">
              <a:off x="3337505" y="2905095"/>
              <a:ext cx="374073" cy="12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5400000">
              <a:off x="3557700" y="2904402"/>
              <a:ext cx="374073" cy="12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5400000">
              <a:off x="4766170" y="3250697"/>
              <a:ext cx="935182" cy="12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5400000">
              <a:off x="4994583" y="3250697"/>
              <a:ext cx="935182" cy="122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6200000">
              <a:off x="4861736" y="3321131"/>
              <a:ext cx="927081" cy="184516"/>
            </a:xfrm>
            <a:prstGeom prst="rect">
              <a:avLst/>
            </a:prstGeom>
            <a:noFill/>
          </p:spPr>
          <p:txBody>
            <a:bodyPr wrap="none" rtlCol="0">
              <a:spAutoFit/>
            </a:bodyPr>
            <a:lstStyle/>
            <a:p>
              <a:r>
                <a:rPr lang="es-AR" sz="1400" dirty="0" err="1" smtClean="0"/>
                <a:t>Json</a:t>
              </a:r>
              <a:r>
                <a:rPr lang="es-AR" sz="1400" dirty="0" smtClean="0"/>
                <a:t> data</a:t>
              </a:r>
              <a:endParaRPr lang="en-US" sz="1400" dirty="0"/>
            </a:p>
          </p:txBody>
        </p:sp>
        <p:sp>
          <p:nvSpPr>
            <p:cNvPr id="66" name="TextBox 65"/>
            <p:cNvSpPr txBox="1"/>
            <p:nvPr/>
          </p:nvSpPr>
          <p:spPr>
            <a:xfrm rot="16200000">
              <a:off x="5778059" y="3152320"/>
              <a:ext cx="1157614" cy="202967"/>
            </a:xfrm>
            <a:prstGeom prst="rect">
              <a:avLst/>
            </a:prstGeom>
            <a:noFill/>
          </p:spPr>
          <p:txBody>
            <a:bodyPr wrap="none" rtlCol="0">
              <a:spAutoFit/>
            </a:bodyPr>
            <a:lstStyle/>
            <a:p>
              <a:r>
                <a:rPr lang="es-AR" sz="1600" dirty="0" smtClean="0"/>
                <a:t>Integración</a:t>
              </a:r>
              <a:endParaRPr lang="es-AR" sz="1600" dirty="0"/>
            </a:p>
          </p:txBody>
        </p:sp>
      </p:grpSp>
      <p:sp>
        <p:nvSpPr>
          <p:cNvPr id="28" name="Text Placeholder 27"/>
          <p:cNvSpPr>
            <a:spLocks noGrp="1"/>
          </p:cNvSpPr>
          <p:nvPr>
            <p:ph type="body" sz="quarter" idx="13"/>
          </p:nvPr>
        </p:nvSpPr>
        <p:spPr/>
        <p:txBody>
          <a:bodyPr/>
          <a:lstStyle/>
          <a:p>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EA.jpg"/>
          <p:cNvPicPr>
            <a:picLocks noChangeAspect="1"/>
          </p:cNvPicPr>
          <p:nvPr/>
        </p:nvPicPr>
        <p:blipFill>
          <a:blip r:embed="rId3" cstate="print"/>
          <a:stretch>
            <a:fillRect/>
          </a:stretch>
        </p:blipFill>
        <p:spPr>
          <a:xfrm rot="21360181">
            <a:off x="1030081" y="892572"/>
            <a:ext cx="3296070" cy="4131244"/>
          </a:xfrm>
          <a:prstGeom prst="rect">
            <a:avLst/>
          </a:prstGeom>
        </p:spPr>
      </p:pic>
      <p:sp>
        <p:nvSpPr>
          <p:cNvPr id="3" name="Rectangle 2"/>
          <p:cNvSpPr/>
          <p:nvPr/>
        </p:nvSpPr>
        <p:spPr>
          <a:xfrm>
            <a:off x="381000" y="5486400"/>
            <a:ext cx="9144000" cy="461665"/>
          </a:xfrm>
          <a:prstGeom prst="rect">
            <a:avLst/>
          </a:prstGeom>
        </p:spPr>
        <p:txBody>
          <a:bodyPr wrap="square">
            <a:spAutoFit/>
          </a:bodyPr>
          <a:lstStyle/>
          <a:p>
            <a:r>
              <a:rPr lang="es-AR" sz="2400" dirty="0" smtClean="0">
                <a:hlinkClick r:id="rId4"/>
              </a:rPr>
              <a:t>http://alistair.cockburn.us/Hexagonal+architecture</a:t>
            </a:r>
            <a:endParaRPr lang="es-AR" sz="2400" dirty="0"/>
          </a:p>
        </p:txBody>
      </p:sp>
      <p:pic>
        <p:nvPicPr>
          <p:cNvPr id="4" name="Picture 3" descr="domain_driven_design7.jpg"/>
          <p:cNvPicPr>
            <a:picLocks noChangeAspect="1"/>
          </p:cNvPicPr>
          <p:nvPr/>
        </p:nvPicPr>
        <p:blipFill>
          <a:blip r:embed="rId5" cstate="print"/>
          <a:stretch>
            <a:fillRect/>
          </a:stretch>
        </p:blipFill>
        <p:spPr>
          <a:xfrm>
            <a:off x="5105400" y="990600"/>
            <a:ext cx="3048000" cy="38957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300" fill="hold">
                                          <p:stCondLst>
                                            <p:cond delay="0"/>
                                          </p:stCondLst>
                                        </p:cTn>
                                        <p:tgtEl>
                                          <p:spTgt spid="2"/>
                                        </p:tgtEl>
                                        <p:attrNameLst>
                                          <p:attrName>ppt_x</p:attrName>
                                        </p:attrNameLst>
                                      </p:cBhvr>
                                    </p:anim>
                                    <p:anim from="0" to="-1.0" calcmode="lin" valueType="num">
                                      <p:cBhvr>
                                        <p:cTn id="8" dur="100" decel="50000" autoRev="1" fill="hold">
                                          <p:stCondLst>
                                            <p:cond delay="300"/>
                                          </p:stCondLst>
                                        </p:cTn>
                                        <p:tgtEl>
                                          <p:spTgt spid="2"/>
                                        </p:tgtEl>
                                        <p:attrNameLst>
                                          <p:attrName>xshear</p:attrName>
                                        </p:attrNameLst>
                                      </p:cBhvr>
                                    </p:anim>
                                    <p:animScale>
                                      <p:cBhvr>
                                        <p:cTn id="9" dur="100" decel="100000" autoRev="1" fill="hold">
                                          <p:stCondLst>
                                            <p:cond delay="300"/>
                                          </p:stCondLst>
                                        </p:cTn>
                                        <p:tgtEl>
                                          <p:spTgt spid="2"/>
                                        </p:tgtEl>
                                      </p:cBhvr>
                                      <p:from x="100000" y="100000"/>
                                      <p:to x="80000" y="100000"/>
                                    </p:animScale>
                                    <p:anim by="(#ppt_h/3+#ppt_w*0.1)" calcmode="lin" valueType="num">
                                      <p:cBhvr additive="sum">
                                        <p:cTn id="10" dur="100" decel="100000" autoRev="1" fill="hold">
                                          <p:stCondLst>
                                            <p:cond delay="300"/>
                                          </p:stCondLst>
                                        </p:cTn>
                                        <p:tgtEl>
                                          <p:spTgt spid="2"/>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www.deviantart.com/download/91619710/Riddler_Wallpaper_by_Darthkoolguy.jpg"/>
          <p:cNvPicPr>
            <a:picLocks noChangeAspect="1" noChangeArrowheads="1"/>
          </p:cNvPicPr>
          <p:nvPr/>
        </p:nvPicPr>
        <p:blipFill>
          <a:blip r:embed="rId2" cstate="print"/>
          <a:srcRect/>
          <a:stretch>
            <a:fillRect/>
          </a:stretch>
        </p:blipFill>
        <p:spPr bwMode="auto">
          <a:xfrm>
            <a:off x="-36512" y="-171400"/>
            <a:ext cx="9372533" cy="7029400"/>
          </a:xfrm>
          <a:prstGeom prst="rect">
            <a:avLst/>
          </a:prstGeom>
          <a:noFill/>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68313" y="692150"/>
            <a:ext cx="8496300" cy="504825"/>
          </a:xfrm>
        </p:spPr>
        <p:txBody>
          <a:bodyPr/>
          <a:lstStyle/>
          <a:p>
            <a:pPr eaLnBrk="1" hangingPunct="1"/>
            <a:r>
              <a:rPr lang="es-ES_tradnl" sz="3200" dirty="0" smtClean="0"/>
              <a:t>Ventajas </a:t>
            </a:r>
            <a:endParaRPr lang="es-AR" sz="3200" dirty="0" smtClean="0"/>
          </a:p>
        </p:txBody>
      </p:sp>
      <p:sp>
        <p:nvSpPr>
          <p:cNvPr id="9219" name="Content Placeholder 2"/>
          <p:cNvSpPr>
            <a:spLocks noGrp="1"/>
          </p:cNvSpPr>
          <p:nvPr>
            <p:ph idx="4294967295"/>
          </p:nvPr>
        </p:nvSpPr>
        <p:spPr>
          <a:xfrm>
            <a:off x="468313" y="1484313"/>
            <a:ext cx="5040312" cy="4573587"/>
          </a:xfrm>
        </p:spPr>
        <p:txBody>
          <a:bodyPr/>
          <a:lstStyle/>
          <a:p>
            <a:pPr eaLnBrk="1" hangingPunct="1"/>
            <a:r>
              <a:rPr lang="es-ES" sz="2400" dirty="0" smtClean="0"/>
              <a:t>Colaboración</a:t>
            </a:r>
          </a:p>
          <a:p>
            <a:pPr eaLnBrk="1" hangingPunct="1"/>
            <a:r>
              <a:rPr lang="es-ES" sz="2400" dirty="0" smtClean="0"/>
              <a:t>Multiplataforma</a:t>
            </a:r>
          </a:p>
          <a:p>
            <a:pPr eaLnBrk="1" hangingPunct="1"/>
            <a:r>
              <a:rPr lang="es-ES" sz="2400" dirty="0" smtClean="0"/>
              <a:t>Portabilidad</a:t>
            </a:r>
          </a:p>
          <a:p>
            <a:pPr eaLnBrk="1" hangingPunct="1"/>
            <a:r>
              <a:rPr lang="es-ES" sz="2400" dirty="0" smtClean="0"/>
              <a:t>Alta disponibilidad</a:t>
            </a:r>
          </a:p>
          <a:p>
            <a:pPr eaLnBrk="1" hangingPunct="1"/>
            <a:r>
              <a:rPr lang="es-ES" sz="2400" dirty="0" smtClean="0"/>
              <a:t>Constantemente actualizado</a:t>
            </a:r>
          </a:p>
          <a:p>
            <a:pPr eaLnBrk="1" hangingPunct="1"/>
            <a:r>
              <a:rPr lang="es-ES" sz="2400" dirty="0" smtClean="0"/>
              <a:t>Clientes livianos</a:t>
            </a:r>
          </a:p>
          <a:p>
            <a:pPr eaLnBrk="1" hangingPunct="1"/>
            <a:r>
              <a:rPr lang="es-ES" sz="2400" dirty="0" smtClean="0"/>
              <a:t>Seguridad</a:t>
            </a:r>
          </a:p>
          <a:p>
            <a:pPr eaLnBrk="1" hangingPunct="1"/>
            <a:endParaRPr lang="es-AR" sz="2400" dirty="0" smtClean="0"/>
          </a:p>
        </p:txBody>
      </p:sp>
      <p:pic>
        <p:nvPicPr>
          <p:cNvPr id="20482" name="Picture 2" descr="http://s3.amazonaws.com/rapgenius/1291131680_two-thumbs-up.jpg"/>
          <p:cNvPicPr>
            <a:picLocks noChangeAspect="1" noChangeArrowheads="1"/>
          </p:cNvPicPr>
          <p:nvPr/>
        </p:nvPicPr>
        <p:blipFill>
          <a:blip r:embed="rId3" cstate="print"/>
          <a:srcRect/>
          <a:stretch>
            <a:fillRect/>
          </a:stretch>
        </p:blipFill>
        <p:spPr bwMode="auto">
          <a:xfrm>
            <a:off x="6516216" y="2996952"/>
            <a:ext cx="2362200" cy="30480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68313" y="692150"/>
            <a:ext cx="8496300" cy="504825"/>
          </a:xfrm>
        </p:spPr>
        <p:txBody>
          <a:bodyPr/>
          <a:lstStyle/>
          <a:p>
            <a:pPr eaLnBrk="1" hangingPunct="1"/>
            <a:r>
              <a:rPr lang="es-ES_tradnl" sz="3200" dirty="0" smtClean="0"/>
              <a:t>Desventajas</a:t>
            </a:r>
            <a:endParaRPr lang="es-AR" sz="3200" dirty="0" smtClean="0"/>
          </a:p>
        </p:txBody>
      </p:sp>
      <p:sp>
        <p:nvSpPr>
          <p:cNvPr id="9219" name="Content Placeholder 2"/>
          <p:cNvSpPr>
            <a:spLocks noGrp="1"/>
          </p:cNvSpPr>
          <p:nvPr>
            <p:ph idx="4294967295"/>
          </p:nvPr>
        </p:nvSpPr>
        <p:spPr>
          <a:xfrm>
            <a:off x="468312" y="1484313"/>
            <a:ext cx="8352159" cy="1152599"/>
          </a:xfrm>
        </p:spPr>
        <p:txBody>
          <a:bodyPr/>
          <a:lstStyle/>
          <a:p>
            <a:pPr eaLnBrk="1" hangingPunct="1"/>
            <a:r>
              <a:rPr lang="es-ES" sz="2400" dirty="0" smtClean="0"/>
              <a:t>Menos funcionalidades que una aplicación de escritorio</a:t>
            </a:r>
          </a:p>
          <a:p>
            <a:pPr eaLnBrk="1" hangingPunct="1"/>
            <a:r>
              <a:rPr lang="es-ES" sz="2400" dirty="0" smtClean="0"/>
              <a:t>Disponibilidad depende de un tercero</a:t>
            </a:r>
          </a:p>
          <a:p>
            <a:pPr eaLnBrk="1" hangingPunct="1"/>
            <a:endParaRPr lang="es-AR" sz="2400" dirty="0" smtClean="0"/>
          </a:p>
        </p:txBody>
      </p:sp>
      <p:pic>
        <p:nvPicPr>
          <p:cNvPr id="19458" name="Picture 2" descr="http://sparklightadvocacy.files.wordpress.com/2011/05/thumbsdown.jpg"/>
          <p:cNvPicPr>
            <a:picLocks noChangeAspect="1" noChangeArrowheads="1"/>
          </p:cNvPicPr>
          <p:nvPr/>
        </p:nvPicPr>
        <p:blipFill>
          <a:blip r:embed="rId3" cstate="print"/>
          <a:srcRect/>
          <a:stretch>
            <a:fillRect/>
          </a:stretch>
        </p:blipFill>
        <p:spPr bwMode="auto">
          <a:xfrm>
            <a:off x="6516216" y="2780928"/>
            <a:ext cx="2381250" cy="3238501"/>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468313" y="692150"/>
            <a:ext cx="8496300" cy="504825"/>
          </a:xfrm>
        </p:spPr>
        <p:txBody>
          <a:bodyPr/>
          <a:lstStyle/>
          <a:p>
            <a:pPr eaLnBrk="1" hangingPunct="1"/>
            <a:r>
              <a:rPr lang="es-ES_tradnl" sz="3200" dirty="0" smtClean="0"/>
              <a:t>Estructura</a:t>
            </a:r>
            <a:endParaRPr lang="es-AR" sz="3200" dirty="0" smtClean="0"/>
          </a:p>
        </p:txBody>
      </p:sp>
      <p:cxnSp>
        <p:nvCxnSpPr>
          <p:cNvPr id="4" name="Straight Connector 3"/>
          <p:cNvCxnSpPr/>
          <p:nvPr/>
        </p:nvCxnSpPr>
        <p:spPr>
          <a:xfrm rot="16200000" flipH="1">
            <a:off x="2438400" y="3702968"/>
            <a:ext cx="4648200" cy="762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loud 4"/>
          <p:cNvSpPr/>
          <p:nvPr/>
        </p:nvSpPr>
        <p:spPr>
          <a:xfrm>
            <a:off x="2895600" y="2178968"/>
            <a:ext cx="3657600" cy="2209800"/>
          </a:xfrm>
          <a:prstGeom prst="cloud">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6" name="Can 5"/>
          <p:cNvSpPr/>
          <p:nvPr/>
        </p:nvSpPr>
        <p:spPr>
          <a:xfrm>
            <a:off x="6012160" y="4941168"/>
            <a:ext cx="762000" cy="838200"/>
          </a:xfrm>
          <a:prstGeom prst="can">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pic>
        <p:nvPicPr>
          <p:cNvPr id="7" name="Picture 7" descr="http://4.bp.blogspot.com/_T1vhnTlyjW4/R-xnstFHmgI/AAAAAAAACx4/VDBI3LL8vKo/s400/k618.jpg"/>
          <p:cNvPicPr>
            <a:picLocks noChangeAspect="1" noChangeArrowheads="1"/>
          </p:cNvPicPr>
          <p:nvPr/>
        </p:nvPicPr>
        <p:blipFill>
          <a:blip r:embed="rId3" cstate="print"/>
          <a:srcRect/>
          <a:stretch>
            <a:fillRect/>
          </a:stretch>
        </p:blipFill>
        <p:spPr bwMode="auto">
          <a:xfrm>
            <a:off x="2483768" y="4725144"/>
            <a:ext cx="982663" cy="1143000"/>
          </a:xfrm>
          <a:prstGeom prst="rect">
            <a:avLst/>
          </a:prstGeom>
          <a:noFill/>
          <a:ln w="9525">
            <a:noFill/>
            <a:miter lim="800000"/>
            <a:headEnd/>
            <a:tailEnd/>
          </a:ln>
        </p:spPr>
      </p:pic>
      <p:pic>
        <p:nvPicPr>
          <p:cNvPr id="8" name="Picture 17" descr="http://cdn.zonafull.org/wp-content/uploads/2010/07/notebook.jpg"/>
          <p:cNvPicPr>
            <a:picLocks noChangeAspect="1" noChangeArrowheads="1"/>
          </p:cNvPicPr>
          <p:nvPr/>
        </p:nvPicPr>
        <p:blipFill>
          <a:blip r:embed="rId4" cstate="print"/>
          <a:srcRect/>
          <a:stretch>
            <a:fillRect/>
          </a:stretch>
        </p:blipFill>
        <p:spPr bwMode="auto">
          <a:xfrm>
            <a:off x="1043608" y="4005064"/>
            <a:ext cx="1143000" cy="1143000"/>
          </a:xfrm>
          <a:prstGeom prst="rect">
            <a:avLst/>
          </a:prstGeom>
          <a:noFill/>
          <a:ln w="9525">
            <a:noFill/>
            <a:miter lim="800000"/>
            <a:headEnd/>
            <a:tailEnd/>
          </a:ln>
        </p:spPr>
      </p:pic>
      <p:pic>
        <p:nvPicPr>
          <p:cNvPr id="9" name="Picture 19" descr="http://t1.gstatic.com/images?q=tbn:ANd9GcTSWUylW4j0ZdJoFV2hgRXBXzWM5iqjN1TtYktJ6p38yU8Xnva7&amp;t=1"/>
          <p:cNvPicPr>
            <a:picLocks noChangeAspect="1" noChangeArrowheads="1"/>
          </p:cNvPicPr>
          <p:nvPr/>
        </p:nvPicPr>
        <p:blipFill>
          <a:blip r:embed="rId5" cstate="print"/>
          <a:srcRect/>
          <a:stretch>
            <a:fillRect/>
          </a:stretch>
        </p:blipFill>
        <p:spPr bwMode="auto">
          <a:xfrm>
            <a:off x="467544" y="2276872"/>
            <a:ext cx="1362075" cy="1076325"/>
          </a:xfrm>
          <a:prstGeom prst="rect">
            <a:avLst/>
          </a:prstGeom>
          <a:noFill/>
          <a:ln w="9525">
            <a:noFill/>
            <a:miter lim="800000"/>
            <a:headEnd/>
            <a:tailEnd/>
          </a:ln>
        </p:spPr>
      </p:pic>
      <p:sp>
        <p:nvSpPr>
          <p:cNvPr id="10" name="TextBox 9"/>
          <p:cNvSpPr txBox="1"/>
          <p:nvPr/>
        </p:nvSpPr>
        <p:spPr>
          <a:xfrm>
            <a:off x="1691680" y="1340659"/>
            <a:ext cx="1851789" cy="646331"/>
          </a:xfrm>
          <a:prstGeom prst="rect">
            <a:avLst/>
          </a:prstGeom>
          <a:noFill/>
        </p:spPr>
        <p:txBody>
          <a:bodyPr wrap="none" anchor="ctr">
            <a:spAutoFit/>
          </a:bodyPr>
          <a:lstStyle/>
          <a:p>
            <a:pPr>
              <a:defRPr/>
            </a:pPr>
            <a:r>
              <a:rPr lang="es-AR" sz="3600" dirty="0">
                <a:latin typeface="+mn-lt"/>
                <a:cs typeface="+mn-cs"/>
              </a:rPr>
              <a:t>Clientes</a:t>
            </a:r>
            <a:endParaRPr lang="en-US" sz="3600" dirty="0">
              <a:latin typeface="+mn-lt"/>
              <a:cs typeface="+mn-cs"/>
            </a:endParaRPr>
          </a:p>
        </p:txBody>
      </p:sp>
      <p:sp>
        <p:nvSpPr>
          <p:cNvPr id="11" name="tower"/>
          <p:cNvSpPr>
            <a:spLocks noEditPoints="1" noChangeArrowheads="1"/>
          </p:cNvSpPr>
          <p:nvPr/>
        </p:nvSpPr>
        <p:spPr bwMode="auto">
          <a:xfrm>
            <a:off x="7740352" y="4077072"/>
            <a:ext cx="685800" cy="1047750"/>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ln>
            <a:headEnd/>
            <a:tailEnd/>
          </a:ln>
        </p:spPr>
        <p:style>
          <a:lnRef idx="2">
            <a:schemeClr val="dk1"/>
          </a:lnRef>
          <a:fillRef idx="1">
            <a:schemeClr val="lt1"/>
          </a:fillRef>
          <a:effectRef idx="0">
            <a:schemeClr val="dk1"/>
          </a:effectRef>
          <a:fontRef idx="minor">
            <a:schemeClr val="dk1"/>
          </a:fontRef>
        </p:style>
        <p:txBody>
          <a:bodyPr/>
          <a:lstStyle/>
          <a:p>
            <a:pPr>
              <a:defRPr/>
            </a:pPr>
            <a:endParaRPr lang="en-US"/>
          </a:p>
        </p:txBody>
      </p:sp>
      <p:sp>
        <p:nvSpPr>
          <p:cNvPr id="12" name="TextBox 11"/>
          <p:cNvSpPr txBox="1"/>
          <p:nvPr/>
        </p:nvSpPr>
        <p:spPr>
          <a:xfrm>
            <a:off x="5940152" y="1340659"/>
            <a:ext cx="2056973" cy="646331"/>
          </a:xfrm>
          <a:prstGeom prst="rect">
            <a:avLst/>
          </a:prstGeom>
          <a:noFill/>
        </p:spPr>
        <p:txBody>
          <a:bodyPr wrap="none" anchor="ctr">
            <a:spAutoFit/>
          </a:bodyPr>
          <a:lstStyle/>
          <a:p>
            <a:pPr>
              <a:defRPr/>
            </a:pPr>
            <a:r>
              <a:rPr lang="es-AR" sz="3600" dirty="0">
                <a:latin typeface="+mn-lt"/>
                <a:cs typeface="+mn-cs"/>
              </a:rPr>
              <a:t>Servicios</a:t>
            </a:r>
            <a:endParaRPr lang="en-US" sz="3600" dirty="0">
              <a:latin typeface="+mn-lt"/>
              <a:cs typeface="+mn-cs"/>
            </a:endParaRPr>
          </a:p>
        </p:txBody>
      </p:sp>
      <p:sp>
        <p:nvSpPr>
          <p:cNvPr id="13" name="TextBox 16"/>
          <p:cNvSpPr txBox="1">
            <a:spLocks noChangeArrowheads="1"/>
          </p:cNvSpPr>
          <p:nvPr/>
        </p:nvSpPr>
        <p:spPr bwMode="auto">
          <a:xfrm>
            <a:off x="4038600" y="2864768"/>
            <a:ext cx="1387475" cy="641350"/>
          </a:xfrm>
          <a:prstGeom prst="rect">
            <a:avLst/>
          </a:prstGeom>
          <a:noFill/>
          <a:ln w="9525">
            <a:noFill/>
            <a:miter lim="800000"/>
            <a:headEnd/>
            <a:tailEnd/>
          </a:ln>
        </p:spPr>
        <p:txBody>
          <a:bodyPr wrap="none">
            <a:spAutoFit/>
          </a:bodyPr>
          <a:lstStyle/>
          <a:p>
            <a:r>
              <a:rPr lang="es-AR" sz="3600">
                <a:latin typeface="Calibri" pitchFamily="34" charset="0"/>
              </a:rPr>
              <a:t>Medio</a:t>
            </a:r>
            <a:endParaRPr lang="en-US" sz="3600">
              <a:latin typeface="Calibri" pitchFamily="34" charset="0"/>
            </a:endParaRPr>
          </a:p>
        </p:txBody>
      </p:sp>
      <p:pic>
        <p:nvPicPr>
          <p:cNvPr id="14" name="Picture 16" descr="server"/>
          <p:cNvPicPr>
            <a:picLocks noChangeAspect="1" noChangeArrowheads="1"/>
          </p:cNvPicPr>
          <p:nvPr/>
        </p:nvPicPr>
        <p:blipFill>
          <a:blip r:embed="rId6" cstate="print"/>
          <a:srcRect/>
          <a:stretch>
            <a:fillRect/>
          </a:stretch>
        </p:blipFill>
        <p:spPr bwMode="auto">
          <a:xfrm>
            <a:off x="7740352" y="2060848"/>
            <a:ext cx="971550" cy="131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468313" y="692150"/>
            <a:ext cx="8496300" cy="504825"/>
          </a:xfrm>
        </p:spPr>
        <p:txBody>
          <a:bodyPr/>
          <a:lstStyle/>
          <a:p>
            <a:pPr eaLnBrk="1" hangingPunct="1"/>
            <a:r>
              <a:rPr lang="es-ES_tradnl" sz="3200" dirty="0" smtClean="0"/>
              <a:t>El cliente</a:t>
            </a:r>
            <a:endParaRPr lang="es-AR" sz="3200" dirty="0" smtClean="0"/>
          </a:p>
        </p:txBody>
      </p:sp>
      <p:sp>
        <p:nvSpPr>
          <p:cNvPr id="11267" name="Content Placeholder 2"/>
          <p:cNvSpPr>
            <a:spLocks noGrp="1"/>
          </p:cNvSpPr>
          <p:nvPr>
            <p:ph idx="4294967295"/>
          </p:nvPr>
        </p:nvSpPr>
        <p:spPr>
          <a:xfrm>
            <a:off x="468313" y="1484313"/>
            <a:ext cx="8135937" cy="4573587"/>
          </a:xfrm>
        </p:spPr>
        <p:txBody>
          <a:bodyPr/>
          <a:lstStyle/>
          <a:p>
            <a:pPr eaLnBrk="1" hangingPunct="1"/>
            <a:r>
              <a:rPr lang="es-ES" sz="2400" dirty="0" smtClean="0"/>
              <a:t>Inicia una solicitud o petición</a:t>
            </a:r>
          </a:p>
          <a:p>
            <a:pPr eaLnBrk="1" hangingPunct="1"/>
            <a:r>
              <a:rPr lang="es-ES" sz="2400" dirty="0" smtClean="0"/>
              <a:t>Espera y recibe la respuesta del servidor</a:t>
            </a:r>
          </a:p>
          <a:p>
            <a:pPr eaLnBrk="1" hangingPunct="1"/>
            <a:r>
              <a:rPr lang="es-ES" sz="2400" dirty="0" smtClean="0"/>
              <a:t>Interactúa con los usuarios finales a través de una interfaz gráfica de usuario</a:t>
            </a:r>
          </a:p>
          <a:p>
            <a:pPr eaLnBrk="1" hangingPunct="1"/>
            <a:endParaRPr lang="es-AR" sz="2400" dirty="0" smtClean="0"/>
          </a:p>
        </p:txBody>
      </p:sp>
      <p:pic>
        <p:nvPicPr>
          <p:cNvPr id="3074" name="Picture 2" descr="http://vinay.in/files/images/computer-man-22.preview.jpg"/>
          <p:cNvPicPr>
            <a:picLocks noChangeAspect="1" noChangeArrowheads="1"/>
          </p:cNvPicPr>
          <p:nvPr/>
        </p:nvPicPr>
        <p:blipFill>
          <a:blip r:embed="rId2" cstate="print"/>
          <a:srcRect/>
          <a:stretch>
            <a:fillRect/>
          </a:stretch>
        </p:blipFill>
        <p:spPr bwMode="auto">
          <a:xfrm>
            <a:off x="5580112" y="2924944"/>
            <a:ext cx="2960241" cy="314188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468313" y="692150"/>
            <a:ext cx="8496300" cy="504825"/>
          </a:xfrm>
        </p:spPr>
        <p:txBody>
          <a:bodyPr/>
          <a:lstStyle/>
          <a:p>
            <a:pPr eaLnBrk="1" hangingPunct="1"/>
            <a:r>
              <a:rPr lang="es-ES_tradnl" sz="3200" dirty="0" smtClean="0"/>
              <a:t>El servidor</a:t>
            </a:r>
            <a:endParaRPr lang="es-AR" sz="3200" dirty="0" smtClean="0"/>
          </a:p>
        </p:txBody>
      </p:sp>
      <p:sp>
        <p:nvSpPr>
          <p:cNvPr id="11267" name="Content Placeholder 2"/>
          <p:cNvSpPr>
            <a:spLocks noGrp="1"/>
          </p:cNvSpPr>
          <p:nvPr>
            <p:ph idx="4294967295"/>
          </p:nvPr>
        </p:nvSpPr>
        <p:spPr>
          <a:xfrm>
            <a:off x="468313" y="1484313"/>
            <a:ext cx="8135937" cy="4573587"/>
          </a:xfrm>
        </p:spPr>
        <p:txBody>
          <a:bodyPr/>
          <a:lstStyle/>
          <a:p>
            <a:pPr eaLnBrk="1" hangingPunct="1"/>
            <a:r>
              <a:rPr lang="es-ES" sz="2400" dirty="0" smtClean="0"/>
              <a:t>Espera por solicitudes de clientes</a:t>
            </a:r>
          </a:p>
          <a:p>
            <a:pPr eaLnBrk="1" hangingPunct="1"/>
            <a:r>
              <a:rPr lang="es-ES" sz="2400" dirty="0" smtClean="0"/>
              <a:t>Procesa la solicitud</a:t>
            </a:r>
          </a:p>
          <a:p>
            <a:pPr eaLnBrk="1" hangingPunct="1"/>
            <a:r>
              <a:rPr lang="es-ES" sz="2400" dirty="0" smtClean="0"/>
              <a:t>Envía la respuesta al cliente</a:t>
            </a:r>
          </a:p>
          <a:p>
            <a:pPr eaLnBrk="1" hangingPunct="1"/>
            <a:r>
              <a:rPr lang="es-ES" sz="2400" dirty="0" smtClean="0"/>
              <a:t>No interactúa directamente con usuarios finales</a:t>
            </a:r>
          </a:p>
          <a:p>
            <a:pPr eaLnBrk="1" hangingPunct="1"/>
            <a:endParaRPr lang="es-ES" sz="2400" dirty="0" smtClean="0"/>
          </a:p>
          <a:p>
            <a:pPr eaLnBrk="1" hangingPunct="1"/>
            <a:endParaRPr lang="es-AR" sz="2400" dirty="0" smtClean="0"/>
          </a:p>
        </p:txBody>
      </p:sp>
      <p:pic>
        <p:nvPicPr>
          <p:cNvPr id="1026" name="Picture 2" descr="http://lis3353.wikispaces.com/file/view/data-center-1.jpg/89313543/data-center-1.jpg"/>
          <p:cNvPicPr>
            <a:picLocks noChangeAspect="1" noChangeArrowheads="1"/>
          </p:cNvPicPr>
          <p:nvPr/>
        </p:nvPicPr>
        <p:blipFill>
          <a:blip r:embed="rId2" cstate="print"/>
          <a:srcRect/>
          <a:stretch>
            <a:fillRect/>
          </a:stretch>
        </p:blipFill>
        <p:spPr bwMode="auto">
          <a:xfrm>
            <a:off x="5182294" y="3382915"/>
            <a:ext cx="3422154" cy="266928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468313" y="692150"/>
            <a:ext cx="8496300" cy="504825"/>
          </a:xfrm>
        </p:spPr>
        <p:txBody>
          <a:bodyPr/>
          <a:lstStyle/>
          <a:p>
            <a:pPr eaLnBrk="1" hangingPunct="1"/>
            <a:r>
              <a:rPr lang="es-ES_tradnl" sz="3200" dirty="0" smtClean="0"/>
              <a:t>El medio</a:t>
            </a:r>
            <a:endParaRPr lang="es-AR" sz="3200" dirty="0" smtClean="0"/>
          </a:p>
        </p:txBody>
      </p:sp>
      <p:sp>
        <p:nvSpPr>
          <p:cNvPr id="11267" name="Content Placeholder 2"/>
          <p:cNvSpPr>
            <a:spLocks noGrp="1"/>
          </p:cNvSpPr>
          <p:nvPr>
            <p:ph idx="4294967295"/>
          </p:nvPr>
        </p:nvSpPr>
        <p:spPr>
          <a:xfrm>
            <a:off x="468313" y="1484313"/>
            <a:ext cx="8135937" cy="4573587"/>
          </a:xfrm>
        </p:spPr>
        <p:txBody>
          <a:bodyPr/>
          <a:lstStyle/>
          <a:p>
            <a:pPr eaLnBrk="1" hangingPunct="1"/>
            <a:r>
              <a:rPr lang="es-ES" sz="2400" dirty="0" smtClean="0"/>
              <a:t>Es el encargado de transportar las solicitudes y las respuestas a estas</a:t>
            </a:r>
          </a:p>
          <a:p>
            <a:pPr lvl="1" eaLnBrk="1" hangingPunct="1">
              <a:buFont typeface="Arial" pitchFamily="34" charset="0"/>
              <a:buChar char="•"/>
            </a:pPr>
            <a:r>
              <a:rPr lang="es-ES" sz="2400" dirty="0" smtClean="0"/>
              <a:t>Lógico: HTTP, SMTP, etc.</a:t>
            </a:r>
          </a:p>
          <a:p>
            <a:pPr lvl="1" eaLnBrk="1" hangingPunct="1">
              <a:buFont typeface="Arial" pitchFamily="34" charset="0"/>
              <a:buChar char="•"/>
            </a:pPr>
            <a:r>
              <a:rPr lang="es-ES" sz="2400" dirty="0" smtClean="0"/>
              <a:t>Físico: Inalámbrico, </a:t>
            </a:r>
            <a:r>
              <a:rPr lang="es-ES" sz="2400" dirty="0" err="1" smtClean="0"/>
              <a:t>coaxil</a:t>
            </a:r>
            <a:r>
              <a:rPr lang="es-ES" sz="2400" dirty="0" smtClean="0"/>
              <a:t>, etc.</a:t>
            </a:r>
          </a:p>
          <a:p>
            <a:pPr eaLnBrk="1" hangingPunct="1"/>
            <a:endParaRPr lang="es-ES" sz="2400" dirty="0" smtClean="0"/>
          </a:p>
          <a:p>
            <a:pPr eaLnBrk="1" hangingPunct="1"/>
            <a:endParaRPr lang="es-AR" sz="2400" dirty="0" smtClean="0"/>
          </a:p>
        </p:txBody>
      </p:sp>
      <p:pic>
        <p:nvPicPr>
          <p:cNvPr id="4098" name="Picture 2" descr="http://turing.izt.uam.mx/index/wp-content/uploads/2012/05/cloud-computing.jpg"/>
          <p:cNvPicPr>
            <a:picLocks noChangeAspect="1" noChangeArrowheads="1"/>
          </p:cNvPicPr>
          <p:nvPr/>
        </p:nvPicPr>
        <p:blipFill>
          <a:blip r:embed="rId2" cstate="print"/>
          <a:srcRect/>
          <a:stretch>
            <a:fillRect/>
          </a:stretch>
        </p:blipFill>
        <p:spPr bwMode="auto">
          <a:xfrm>
            <a:off x="4788024" y="3212976"/>
            <a:ext cx="3810000" cy="28575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BasicoNew">
  <a:themeElements>
    <a:clrScheme name="Hexacta">
      <a:dk1>
        <a:sysClr val="windowText" lastClr="000000"/>
      </a:dk1>
      <a:lt1>
        <a:sysClr val="window" lastClr="FFFFFF"/>
      </a:lt1>
      <a:dk2>
        <a:srgbClr val="EEEEEE"/>
      </a:dk2>
      <a:lt2>
        <a:srgbClr val="D6D6D6"/>
      </a:lt2>
      <a:accent1>
        <a:srgbClr val="007788"/>
      </a:accent1>
      <a:accent2>
        <a:srgbClr val="B4DEDC"/>
      </a:accent2>
      <a:accent3>
        <a:srgbClr val="A1C14E"/>
      </a:accent3>
      <a:accent4>
        <a:srgbClr val="4B636A"/>
      </a:accent4>
      <a:accent5>
        <a:srgbClr val="1BA6B2"/>
      </a:accent5>
      <a:accent6>
        <a:srgbClr val="84CFD5"/>
      </a:accent6>
      <a:hlink>
        <a:srgbClr val="009999"/>
      </a:hlink>
      <a:folHlink>
        <a:srgbClr val="457F00"/>
      </a:folHlink>
    </a:clrScheme>
    <a:fontScheme name="Hexacta Fonts">
      <a:maj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HelveticaNeueLT Std"/>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BasicoNew</Template>
  <TotalTime>553</TotalTime>
  <Words>1171</Words>
  <Application>Microsoft Office PowerPoint</Application>
  <PresentationFormat>On-screen Show (4:3)</PresentationFormat>
  <Paragraphs>191</Paragraphs>
  <Slides>33</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HelveticaNeueLT Std</vt:lpstr>
      <vt:lpstr>Template BasicoNew</vt:lpstr>
      <vt:lpstr>Hexacta Labs</vt:lpstr>
      <vt:lpstr>PowerPoint Presentation</vt:lpstr>
      <vt:lpstr>¿Qué es una Aplicación Web?</vt:lpstr>
      <vt:lpstr>Ventajas </vt:lpstr>
      <vt:lpstr>Desventajas</vt:lpstr>
      <vt:lpstr>Estructura</vt:lpstr>
      <vt:lpstr>El cliente</vt:lpstr>
      <vt:lpstr>El servidor</vt:lpstr>
      <vt:lpstr>El medio</vt:lpstr>
      <vt:lpstr>El protocolo HTTP</vt:lpstr>
      <vt:lpstr>¿Cómo es la comunicación?</vt:lpstr>
      <vt:lpstr>¿Cómo es la comunicación?</vt:lpstr>
      <vt:lpstr>¿Cómo es la comunicación?</vt:lpstr>
      <vt:lpstr>¿Cómo es la comunicación?</vt:lpstr>
      <vt:lpstr>¿Cómo es la comunicación?</vt:lpstr>
      <vt:lpstr>¿Cómo es la comunicación?</vt:lpstr>
      <vt:lpstr>¿Qué sucede en el cliente?</vt:lpstr>
      <vt:lpstr>¿Qué sucede en el cliente?</vt:lpstr>
      <vt:lpstr>¿Qué sucede del lado del server?</vt:lpstr>
      <vt:lpstr>¿Qué sucede del lado del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Arquitectura típica</vt:lpstr>
      <vt:lpstr>Arquitectura típica</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Cristian López</dc:creator>
  <cp:lastModifiedBy>Matias Fito</cp:lastModifiedBy>
  <cp:revision>60</cp:revision>
  <dcterms:created xsi:type="dcterms:W3CDTF">2012-05-30T20:12:05Z</dcterms:created>
  <dcterms:modified xsi:type="dcterms:W3CDTF">2014-10-15T13:03:04Z</dcterms:modified>
</cp:coreProperties>
</file>