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9" r:id="rId3"/>
    <p:sldId id="258" r:id="rId4"/>
    <p:sldId id="262" r:id="rId5"/>
    <p:sldId id="273" r:id="rId6"/>
    <p:sldId id="277" r:id="rId7"/>
    <p:sldId id="274" r:id="rId8"/>
    <p:sldId id="281" r:id="rId9"/>
    <p:sldId id="275" r:id="rId10"/>
    <p:sldId id="280" r:id="rId11"/>
    <p:sldId id="276" r:id="rId12"/>
    <p:sldId id="279" r:id="rId13"/>
    <p:sldId id="278" r:id="rId14"/>
    <p:sldId id="268" r:id="rId15"/>
    <p:sldId id="272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5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20CC9-D850-4BF4-B227-59ACC1CB9379}" type="datetimeFigureOut">
              <a:rPr lang="es-AR" smtClean="0"/>
              <a:t>6/12/2017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736B3-6D4C-453F-AB85-08BF86DAD4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02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14" y="1485"/>
            <a:ext cx="12220891" cy="685502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33536" y="4581128"/>
            <a:ext cx="12225536" cy="124813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459" y="6021288"/>
            <a:ext cx="1711845" cy="4286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10128672" y="4677139"/>
            <a:ext cx="1807633" cy="768085"/>
          </a:xfrm>
        </p:spPr>
        <p:txBody>
          <a:bodyPr>
            <a:normAutofit/>
          </a:bodyPr>
          <a:lstStyle>
            <a:lvl1pPr marL="0" indent="0">
              <a:buNone/>
              <a:defRPr sz="1067"/>
            </a:lvl1pPr>
          </a:lstStyle>
          <a:p>
            <a:r>
              <a:rPr lang="en-US" smtClean="0"/>
              <a:t>Click icon to add picture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1" y="4676417"/>
            <a:ext cx="9781618" cy="51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667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4731" y="5259686"/>
            <a:ext cx="7190316" cy="474813"/>
          </a:xfrm>
        </p:spPr>
        <p:txBody>
          <a:bodyPr vert="horz" lIns="91440" tIns="45720" rIns="91440" bIns="45720" rtlCol="0">
            <a:normAutofit/>
          </a:bodyPr>
          <a:lstStyle>
            <a:lvl1pPr marL="239713" indent="-239713" algn="l">
              <a:buNone/>
              <a:defRPr lang="en-US" dirty="0"/>
            </a:lvl1pPr>
          </a:lstStyle>
          <a:p>
            <a:pPr marL="0" lvl="0" indent="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6107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 y sub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9185" y="836712"/>
            <a:ext cx="5664795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/>
          </p:nvPr>
        </p:nvSpPr>
        <p:spPr>
          <a:xfrm>
            <a:off x="6288022" y="836712"/>
            <a:ext cx="5664629" cy="384043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21"/>
          </p:nvPr>
        </p:nvSpPr>
        <p:spPr>
          <a:xfrm>
            <a:off x="240277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22"/>
          </p:nvPr>
        </p:nvSpPr>
        <p:spPr>
          <a:xfrm>
            <a:off x="6288948" y="1220755"/>
            <a:ext cx="5663703" cy="479964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1983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22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21"/>
          </p:nvPr>
        </p:nvSpPr>
        <p:spPr>
          <a:xfrm>
            <a:off x="240277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22"/>
          </p:nvPr>
        </p:nvSpPr>
        <p:spPr>
          <a:xfrm>
            <a:off x="6288948" y="856475"/>
            <a:ext cx="5663703" cy="5163921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273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gráfico y colum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8016215" y="836449"/>
            <a:ext cx="3936437" cy="5375969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6725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6810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914400" indent="-239713">
              <a:spcAft>
                <a:spcPts val="800"/>
              </a:spcAft>
              <a:tabLst/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201738" indent="-239713">
              <a:spcAft>
                <a:spcPts val="800"/>
              </a:spcAft>
              <a:defRPr sz="1467">
                <a:solidFill>
                  <a:schemeClr val="bg1"/>
                </a:solidFill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239185" y="1205501"/>
            <a:ext cx="7489436" cy="5006916"/>
          </a:xfrm>
        </p:spPr>
        <p:txBody>
          <a:bodyPr>
            <a:normAutofit/>
          </a:bodyPr>
          <a:lstStyle>
            <a:lvl1pPr marL="239994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466725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2pPr>
            <a:lvl3pPr marL="735013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3pPr>
            <a:lvl4pPr marL="102235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4pPr>
            <a:lvl5pPr marL="1308100" indent="-239713">
              <a:defRPr sz="1733">
                <a:solidFill>
                  <a:schemeClr val="bg1"/>
                </a:solidFill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760583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428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297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oscuro Titulo y Subti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3" y="6386480"/>
            <a:ext cx="12192000" cy="4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3" y="6501343"/>
            <a:ext cx="886147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821562" y="6502115"/>
            <a:ext cx="6227101" cy="287307"/>
          </a:xfrm>
          <a:prstGeom prst="rect">
            <a:avLst/>
          </a:prstGeom>
          <a:noFill/>
        </p:spPr>
        <p:txBody>
          <a:bodyPr wrap="square" lIns="121903" tIns="60952" rIns="121903" bIns="60952" rtlCol="0">
            <a:spAutoFit/>
          </a:bodyPr>
          <a:lstStyle/>
          <a:p>
            <a:pPr marL="0" marR="0" indent="0" algn="r" defTabSz="12190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8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68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0" y="144378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0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096001" y="-1"/>
            <a:ext cx="6096000" cy="6858001"/>
          </a:xfrm>
          <a:prstGeom prst="rect">
            <a:avLst/>
          </a:prstGeom>
          <a:solidFill>
            <a:srgbClr val="1EA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pic>
        <p:nvPicPr>
          <p:cNvPr id="14" name="Picture 2" descr="C:\Users\lcittanti\Documents\recursos hexacta\hexacta_logo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6259515"/>
            <a:ext cx="1627580" cy="4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5"/>
          <a:stretch/>
        </p:blipFill>
        <p:spPr>
          <a:xfrm>
            <a:off x="0" y="-1"/>
            <a:ext cx="6096000" cy="6264697"/>
          </a:xfrm>
          <a:prstGeom prst="rect">
            <a:avLst/>
          </a:prstGeom>
        </p:spPr>
      </p:pic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466762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243950" y="638102"/>
            <a:ext cx="6144683" cy="515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33" b="1" dirty="0" smtClean="0">
                <a:latin typeface="+mj-lt"/>
              </a:rPr>
              <a:t>ARGENTINA</a:t>
            </a:r>
          </a:p>
          <a:p>
            <a:r>
              <a:rPr lang="es-AR" sz="1733" dirty="0" err="1" smtClean="0">
                <a:latin typeface="+mj-lt"/>
              </a:rPr>
              <a:t>Clay</a:t>
            </a:r>
            <a:r>
              <a:rPr lang="es-AR" sz="1733" dirty="0" smtClean="0">
                <a:latin typeface="+mj-lt"/>
              </a:rPr>
              <a:t> 2954</a:t>
            </a:r>
          </a:p>
          <a:p>
            <a:r>
              <a:rPr lang="es-AR" sz="1733" dirty="0" smtClean="0">
                <a:latin typeface="+mj-lt"/>
              </a:rPr>
              <a:t>Buenos Aires (C1426DLD) 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54+11+5299 5400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BRASIL</a:t>
            </a:r>
          </a:p>
          <a:p>
            <a:r>
              <a:rPr lang="es-AR" sz="1733" dirty="0" smtClean="0">
                <a:latin typeface="+mj-lt"/>
              </a:rPr>
              <a:t>Cardoso de Melo 1470 – 8, Vila Olimpia </a:t>
            </a:r>
          </a:p>
          <a:p>
            <a:r>
              <a:rPr lang="es-AR" sz="1733" dirty="0" smtClean="0">
                <a:latin typeface="+mj-lt"/>
              </a:rPr>
              <a:t>San Pablo (04548004)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55+11+3045 2193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URUGUAY</a:t>
            </a:r>
          </a:p>
          <a:p>
            <a:r>
              <a:rPr lang="es-AR" sz="1733" dirty="0" smtClean="0">
                <a:latin typeface="+mj-lt"/>
              </a:rPr>
              <a:t>Roque Graseras 857</a:t>
            </a:r>
          </a:p>
          <a:p>
            <a:r>
              <a:rPr lang="es-AR" sz="1733" dirty="0" smtClean="0">
                <a:latin typeface="+mj-lt"/>
              </a:rPr>
              <a:t>Montevideo (11300)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 598+2+7117879</a:t>
            </a:r>
          </a:p>
          <a:p>
            <a:endParaRPr lang="es-AR" sz="1733" dirty="0" smtClean="0">
              <a:latin typeface="+mj-lt"/>
            </a:endParaRPr>
          </a:p>
          <a:p>
            <a:r>
              <a:rPr lang="es-AR" sz="1733" b="1" dirty="0" smtClean="0">
                <a:latin typeface="+mj-lt"/>
              </a:rPr>
              <a:t>USA</a:t>
            </a:r>
          </a:p>
          <a:p>
            <a:r>
              <a:rPr lang="es-AR" sz="1733" dirty="0" smtClean="0">
                <a:latin typeface="+mj-lt"/>
              </a:rPr>
              <a:t>12105 </a:t>
            </a:r>
            <a:r>
              <a:rPr lang="es-AR" sz="1733" dirty="0" err="1" smtClean="0">
                <a:latin typeface="+mj-lt"/>
              </a:rPr>
              <a:t>Sundance</a:t>
            </a:r>
            <a:r>
              <a:rPr lang="es-AR" sz="1733" dirty="0" smtClean="0">
                <a:latin typeface="+mj-lt"/>
              </a:rPr>
              <a:t> </a:t>
            </a:r>
            <a:r>
              <a:rPr lang="es-AR" sz="1733" dirty="0" err="1" smtClean="0">
                <a:latin typeface="+mj-lt"/>
              </a:rPr>
              <a:t>Ct</a:t>
            </a:r>
            <a:r>
              <a:rPr lang="es-AR" sz="1733" dirty="0" smtClean="0">
                <a:latin typeface="+mj-lt"/>
              </a:rPr>
              <a:t>.</a:t>
            </a:r>
          </a:p>
          <a:p>
            <a:r>
              <a:rPr lang="es-AR" sz="1733" dirty="0" err="1" smtClean="0">
                <a:latin typeface="+mj-lt"/>
              </a:rPr>
              <a:t>Reston</a:t>
            </a:r>
            <a:r>
              <a:rPr lang="es-AR" sz="1733" dirty="0" smtClean="0">
                <a:latin typeface="+mj-lt"/>
              </a:rPr>
              <a:t> (20194)</a:t>
            </a:r>
          </a:p>
          <a:p>
            <a:r>
              <a:rPr lang="es-AR" sz="1733" dirty="0" err="1" smtClean="0">
                <a:latin typeface="+mj-lt"/>
              </a:rPr>
              <a:t>tel</a:t>
            </a:r>
            <a:r>
              <a:rPr lang="es-AR" sz="1733" dirty="0" smtClean="0">
                <a:latin typeface="+mj-lt"/>
              </a:rPr>
              <a:t>:+703 842 9455</a:t>
            </a:r>
          </a:p>
        </p:txBody>
      </p:sp>
      <p:pic>
        <p:nvPicPr>
          <p:cNvPr id="18" name="Picture 4" descr="C:\Users\lcittanti\Documents\documentos institucionales\ppt\facebook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3" y="4220698"/>
            <a:ext cx="301589" cy="3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lcittanti\Documents\documentos institucionales\ppt\twitter-01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4660995"/>
            <a:ext cx="297085" cy="29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9936427" y="6303512"/>
            <a:ext cx="21122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733" u="none" dirty="0" smtClean="0">
                <a:solidFill>
                  <a:schemeClr val="bg1"/>
                </a:solidFill>
                <a:latin typeface="+mn-lt"/>
              </a:rPr>
              <a:t>www.hexacta.com</a:t>
            </a:r>
            <a:endParaRPr lang="es-AR" sz="1733" u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685719" y="4197086"/>
            <a:ext cx="151182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67" u="none" dirty="0" smtClean="0">
                <a:solidFill>
                  <a:schemeClr val="bg1"/>
                </a:solidFill>
              </a:rPr>
              <a:t>HexactaArg</a:t>
            </a:r>
            <a:endParaRPr lang="es-AR" sz="1467" u="none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6652322" y="4635131"/>
            <a:ext cx="1939956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467" b="0" i="0" u="none" strike="noStrik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s-AR" sz="1467" b="0" i="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Hexacta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774" b="8806"/>
          <a:stretch/>
        </p:blipFill>
        <p:spPr>
          <a:xfrm>
            <a:off x="6096001" y="-1"/>
            <a:ext cx="6096001" cy="3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63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r="147"/>
          <a:stretch/>
        </p:blipFill>
        <p:spPr bwMode="auto">
          <a:xfrm>
            <a:off x="0" y="6386476"/>
            <a:ext cx="12192000" cy="4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50" y="6501342"/>
            <a:ext cx="886148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rgbClr val="3A3A3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rgbClr val="3A3A3A"/>
              </a:solidFill>
              <a:latin typeface="Segoe UI Semibold" panose="020B0702040204020203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6009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lang="es-AR" sz="4267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ctr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983766" y="1605923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Segundo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</a:t>
            </a:r>
            <a:r>
              <a:rPr lang="en-US" dirty="0" err="1" smtClean="0"/>
              <a:t>ítem</a:t>
            </a:r>
            <a:r>
              <a:rPr lang="en-US" dirty="0" smtClean="0"/>
              <a:t> de la agenda</a:t>
            </a:r>
          </a:p>
        </p:txBody>
      </p:sp>
    </p:spTree>
    <p:extLst>
      <p:ext uri="{BB962C8B-B14F-4D97-AF65-F5344CB8AC3E}">
        <p14:creationId xmlns:p14="http://schemas.microsoft.com/office/powerpoint/2010/main" val="255815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elecion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ítem de la agenda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983766" y="1605923"/>
            <a:ext cx="7680853" cy="474728"/>
          </a:xfrm>
        </p:spPr>
        <p:txBody>
          <a:bodyPr>
            <a:noAutofit/>
          </a:bodyPr>
          <a:lstStyle>
            <a:lvl1pPr marL="239994">
              <a:defRPr sz="2000" baseline="0">
                <a:solidFill>
                  <a:schemeClr val="accen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Ítem </a:t>
            </a:r>
            <a:r>
              <a:rPr lang="en-US" dirty="0" err="1" smtClean="0"/>
              <a:t>destacado</a:t>
            </a:r>
            <a:endParaRPr lang="en-US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983766" y="2277600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ítem de la agenda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3983766" y="2949277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Cuarto ítem de la agenda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3983766" y="3644269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Quinto ítem de la agenda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3983766" y="4988418"/>
            <a:ext cx="7680853" cy="479325"/>
          </a:xfrm>
        </p:spPr>
        <p:txBody>
          <a:bodyPr>
            <a:normAutofit/>
          </a:bodyPr>
          <a:lstStyle>
            <a:lvl1pPr marL="239994"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Séptimo</a:t>
            </a:r>
            <a:r>
              <a:rPr lang="en-US" dirty="0" smtClean="0"/>
              <a:t> ítem de la agenda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 hasCustomPrompt="1"/>
          </p:nvPr>
        </p:nvSpPr>
        <p:spPr>
          <a:xfrm>
            <a:off x="3983766" y="4316741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err="1" smtClean="0"/>
              <a:t>Sexto</a:t>
            </a:r>
            <a:r>
              <a:rPr lang="en-US" dirty="0" smtClean="0"/>
              <a:t> ítem de la 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3983766" y="5660095"/>
            <a:ext cx="7680853" cy="479325"/>
          </a:xfrm>
        </p:spPr>
        <p:txBody>
          <a:bodyPr>
            <a:normAutofit/>
          </a:bodyPr>
          <a:lstStyle>
            <a:lvl1pPr marL="239994">
              <a:defRPr sz="1867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Octavo ítem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860217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1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9184" y="425714"/>
            <a:ext cx="3456385" cy="79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82588" indent="0"/>
            <a:endParaRPr lang="es-MX" sz="1067" dirty="0" smtClean="0">
              <a:solidFill>
                <a:schemeClr val="accent1"/>
              </a:solidFill>
              <a:latin typeface="Segoe UI Semibold" panose="020B0702040204020203" pitchFamily="34" charset="0"/>
            </a:endParaRPr>
          </a:p>
          <a:p>
            <a:pPr marL="596885" indent="0"/>
            <a:r>
              <a:rPr lang="es-MX" sz="2400" dirty="0" smtClean="0">
                <a:solidFill>
                  <a:schemeClr val="accent1"/>
                </a:solidFill>
                <a:latin typeface="Segoe UI Semibold" panose="020B0702040204020203" pitchFamily="34" charset="0"/>
              </a:rPr>
              <a:t>Agenda</a:t>
            </a:r>
          </a:p>
          <a:p>
            <a:pPr marL="482588" indent="0"/>
            <a:endParaRPr lang="es-AR" sz="1067" dirty="0">
              <a:solidFill>
                <a:schemeClr val="accent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371" y="619541"/>
            <a:ext cx="336120" cy="47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983766" y="933451"/>
            <a:ext cx="8064895" cy="4761496"/>
          </a:xfrm>
        </p:spPr>
        <p:txBody>
          <a:bodyPr>
            <a:normAutofit/>
          </a:bodyPr>
          <a:lstStyle>
            <a:lvl1pPr marL="239994">
              <a:spcBef>
                <a:spcPts val="2200"/>
              </a:spcBef>
              <a:defRPr sz="1867" baseline="0">
                <a:latin typeface="Segoe UI Light" panose="020B0502040204020203" pitchFamily="34" charset="0"/>
              </a:defRPr>
            </a:lvl1pPr>
            <a:lvl2pPr marL="239994">
              <a:defRPr sz="1733">
                <a:latin typeface="Segoe UI Light" panose="020B0502040204020203" pitchFamily="34" charset="0"/>
              </a:defRPr>
            </a:lvl2pPr>
            <a:lvl3pPr marL="239994">
              <a:defRPr sz="1733">
                <a:latin typeface="Segoe UI Light" panose="020B0502040204020203" pitchFamily="34" charset="0"/>
              </a:defRPr>
            </a:lvl3pPr>
            <a:lvl4pPr marL="239994">
              <a:defRPr sz="1733">
                <a:latin typeface="Segoe UI Light" panose="020B0502040204020203" pitchFamily="34" charset="0"/>
              </a:defRPr>
            </a:lvl4pPr>
            <a:lvl5pPr marL="239994">
              <a:defRPr sz="1733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Primer item de la agenda</a:t>
            </a:r>
          </a:p>
          <a:p>
            <a:pPr lvl="0"/>
            <a:r>
              <a:rPr lang="en-US" dirty="0" smtClean="0"/>
              <a:t>Segundo item de la agenda</a:t>
            </a:r>
          </a:p>
          <a:p>
            <a:pPr lvl="0"/>
            <a:r>
              <a:rPr lang="en-US" dirty="0" err="1" smtClean="0"/>
              <a:t>Tercer</a:t>
            </a:r>
            <a:r>
              <a:rPr lang="en-US" dirty="0" smtClean="0"/>
              <a:t> item de la agenda</a:t>
            </a:r>
          </a:p>
          <a:p>
            <a:pPr lvl="0"/>
            <a:r>
              <a:rPr lang="en-US" dirty="0" smtClean="0"/>
              <a:t>Cuarto item de la agenda</a:t>
            </a:r>
          </a:p>
        </p:txBody>
      </p:sp>
    </p:spTree>
    <p:extLst>
      <p:ext uri="{BB962C8B-B14F-4D97-AF65-F5344CB8AC3E}">
        <p14:creationId xmlns:p14="http://schemas.microsoft.com/office/powerpoint/2010/main" val="402028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804529"/>
            <a:ext cx="11657181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0058400" y="7090418"/>
            <a:ext cx="1864784" cy="20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282363-2129-419F-8ACC-61D77BDA7858}" type="slidenum">
              <a:rPr lang="es-AR" altLang="es-AR"/>
              <a:pPr/>
              <a:t>‹#›</a:t>
            </a:fld>
            <a:endParaRPr lang="es-AR" alt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38125" y="1411288"/>
            <a:ext cx="11714163" cy="4732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4143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515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72555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6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8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854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rec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6"/>
          </p:nvPr>
        </p:nvSpPr>
        <p:spPr>
          <a:xfrm>
            <a:off x="240277" y="1220755"/>
            <a:ext cx="7871947" cy="4992555"/>
          </a:xfrm>
        </p:spPr>
        <p:txBody>
          <a:bodyPr>
            <a:normAutofit/>
          </a:bodyPr>
          <a:lstStyle>
            <a:lvl1pPr marL="0" marR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 sz="1733">
                <a:latin typeface="Segoe UI Light" panose="020B0502040204020203" pitchFamily="34" charset="0"/>
              </a:defRPr>
            </a:lvl1pPr>
            <a:lvl2pPr marL="51911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Arial" panose="020B0604020202020204" pitchFamily="34" charset="0"/>
              <a:buChar char="•"/>
              <a:tabLst/>
              <a:defRPr sz="1733">
                <a:latin typeface="Segoe UI Light" panose="020B0502040204020203" pitchFamily="34" charset="0"/>
              </a:defRPr>
            </a:lvl2pPr>
            <a:lvl3pPr marL="741363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Courier New" panose="02070309020205020404" pitchFamily="49" charset="0"/>
              <a:buChar char="o"/>
              <a:tabLst/>
              <a:defRPr sz="1733">
                <a:latin typeface="Segoe UI Light" panose="020B0502040204020203" pitchFamily="34" charset="0"/>
              </a:defRPr>
            </a:lvl3pPr>
            <a:lvl4pPr marL="102552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Wingdings" panose="05000000000000000000" pitchFamily="2" charset="2"/>
              <a:buChar char="§"/>
              <a:tabLst/>
              <a:defRPr sz="1733">
                <a:latin typeface="Segoe UI Light" panose="020B0502040204020203" pitchFamily="34" charset="0"/>
              </a:defRPr>
            </a:lvl4pPr>
            <a:lvl5pPr marL="1260475" marR="0" indent="-239713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-"/>
              <a:tabLst/>
              <a:defRPr sz="1733">
                <a:latin typeface="Segoe UI Light" panose="020B0502040204020203" pitchFamily="34" charset="0"/>
              </a:defRPr>
            </a:lvl5pPr>
          </a:lstStyle>
          <a:p>
            <a:pPr marL="0" marR="0" lvl="0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Edit Master text styles</a:t>
            </a:r>
          </a:p>
          <a:p>
            <a:pPr marL="0" marR="0" lvl="1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Second level</a:t>
            </a:r>
          </a:p>
          <a:p>
            <a:pPr marL="0" marR="0" lvl="2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Third level</a:t>
            </a:r>
          </a:p>
          <a:p>
            <a:pPr marL="0" marR="0" lvl="3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Fourth level</a:t>
            </a:r>
          </a:p>
          <a:p>
            <a:pPr marL="0" marR="0" lvl="4" indent="-241294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800"/>
              </a:spcAft>
              <a:buClr>
                <a:srgbClr val="1EA89B"/>
              </a:buClr>
              <a:buSzPct val="85000"/>
              <a:buFont typeface="Segoe UI" panose="020B0502040204020203" pitchFamily="34" charset="0"/>
              <a:buChar char="&gt;"/>
              <a:tabLst/>
              <a:defRPr/>
            </a:pPr>
            <a:r>
              <a:rPr kumimoji="0" lang="en-US" sz="1867" b="0" i="0" u="none" strike="noStrike" kern="1200" cap="none" spc="0" normalizeH="0" baseline="0" noProof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+mn-cs"/>
              </a:rPr>
              <a:t>Fifth level</a:t>
            </a:r>
            <a:endParaRPr kumimoji="0" lang="es-AR" sz="1867" b="0" i="0" u="none" strike="noStrike" kern="1200" cap="none" spc="0" normalizeH="0" baseline="0" noProof="0" dirty="0">
              <a:ln>
                <a:noFill/>
              </a:ln>
              <a:solidFill>
                <a:srgbClr val="4D4D4D">
                  <a:lumMod val="75000"/>
                </a:srgb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04247" y="836713"/>
            <a:ext cx="3648404" cy="5375704"/>
          </a:xfrm>
          <a:prstGeom prst="rect">
            <a:avLst/>
          </a:prstGeom>
          <a:solidFill>
            <a:srgbClr val="F2F2F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96270" y="1412776"/>
            <a:ext cx="3264693" cy="4608512"/>
          </a:xfrm>
        </p:spPr>
        <p:txBody>
          <a:bodyPr>
            <a:normAutofit/>
          </a:bodyPr>
          <a:lstStyle>
            <a:lvl1pPr marL="239994" indent="-241294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1pPr>
            <a:lvl2pPr marL="46513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2pPr>
            <a:lvl3pPr marL="739775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3pPr>
            <a:lvl4pPr marL="1030288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4pPr>
            <a:lvl5pPr marL="1320800" indent="-239713">
              <a:spcAft>
                <a:spcPts val="800"/>
              </a:spcAft>
              <a:defRPr sz="1467">
                <a:latin typeface="Segoe UI Light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496268" y="1028733"/>
            <a:ext cx="3264363" cy="384043"/>
          </a:xfrm>
        </p:spPr>
        <p:txBody>
          <a:bodyPr>
            <a:noAutofit/>
          </a:bodyPr>
          <a:lstStyle>
            <a:lvl1pPr marL="0" indent="0">
              <a:buNone/>
              <a:defRPr sz="1733" b="1">
                <a:solidFill>
                  <a:schemeClr val="accent1"/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161"/>
          <a:stretch/>
        </p:blipFill>
        <p:spPr bwMode="auto">
          <a:xfrm>
            <a:off x="0" y="6386475"/>
            <a:ext cx="12192000" cy="4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21560" y="6502115"/>
            <a:ext cx="622710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Excellence</a:t>
            </a:r>
            <a:r>
              <a:rPr lang="es-MX" sz="1067" i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software </a:t>
            </a:r>
            <a:r>
              <a:rPr lang="es-MX" sz="1067" i="1" dirty="0" err="1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development</a:t>
            </a:r>
            <a:endParaRPr lang="es-AR" sz="1067" i="1" dirty="0" smtClean="0">
              <a:solidFill>
                <a:schemeClr val="bg1"/>
              </a:solidFill>
              <a:latin typeface="Segoe UI Semibold" panose="020B0702040204020203" pitchFamily="34" charset="0"/>
            </a:endParaRPr>
          </a:p>
        </p:txBody>
      </p:sp>
      <p:pic>
        <p:nvPicPr>
          <p:cNvPr id="19" name="Picture 3" descr="C:\Users\lcittanti\Documents\recursos hexacta\hexacta logo oscuro-01.png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49" y="6511303"/>
            <a:ext cx="911064" cy="2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238753" y="283108"/>
            <a:ext cx="11713897" cy="457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s-AR" sz="2267" b="1" kern="1200" dirty="0">
                <a:solidFill>
                  <a:schemeClr val="accent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33"/>
              </a:spcBef>
              <a:spcAft>
                <a:spcPts val="800"/>
              </a:spcAft>
              <a:buClr>
                <a:schemeClr val="accent1"/>
              </a:buClr>
              <a:buSzPct val="85000"/>
              <a:buFont typeface="Segoe UI" panose="020B0502040204020203" pitchFamily="34" charset="0"/>
            </a:pPr>
            <a:r>
              <a:rPr lang="en-US" smtClean="0"/>
              <a:t>Click to edit Master title style</a:t>
            </a:r>
            <a:endParaRPr lang="es-AR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8752" y="784837"/>
            <a:ext cx="11713897" cy="449931"/>
          </a:xfrm>
        </p:spPr>
        <p:txBody>
          <a:bodyPr>
            <a:noAutofit/>
          </a:bodyPr>
          <a:lstStyle>
            <a:lvl1pPr marL="0" indent="0">
              <a:buNone/>
              <a:defRPr lang="es-AR" sz="1733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 indent="0" defTabSz="914400">
              <a:lnSpc>
                <a:spcPct val="90000"/>
              </a:lnSpc>
              <a:spcBef>
                <a:spcPts val="100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17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33" y="1700809"/>
            <a:ext cx="11534600" cy="4425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527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80" r:id="rId16"/>
  </p:sldLayoutIdLs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spcBef>
          <a:spcPct val="0"/>
        </a:spcBef>
        <a:buNone/>
        <a:defRPr sz="2400" kern="600" spc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397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&gt;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1pPr>
      <a:lvl2pPr marL="51911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2pPr>
      <a:lvl3pPr marL="741363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Courier New" panose="02070309020205020404" pitchFamily="49" charset="0"/>
        <a:buChar char="o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3pPr>
      <a:lvl4pPr marL="102552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Wingdings" panose="05000000000000000000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4pPr>
      <a:lvl5pPr marL="1260475" indent="-239713" algn="l" defTabSz="1219170" rtl="0" eaLnBrk="1" latinLnBrk="0" hangingPunct="1">
        <a:spcBef>
          <a:spcPts val="133"/>
        </a:spcBef>
        <a:spcAft>
          <a:spcPts val="800"/>
        </a:spcAft>
        <a:buClr>
          <a:schemeClr val="accent1"/>
        </a:buClr>
        <a:buSzPct val="85000"/>
        <a:buFont typeface="Segoe UI" panose="020B0502040204020203" pitchFamily="34" charset="0"/>
        <a:buChar char="-"/>
        <a:defRPr sz="1867" kern="1200">
          <a:solidFill>
            <a:schemeClr val="tx1">
              <a:lumMod val="75000"/>
            </a:schemeClr>
          </a:solidFill>
          <a:latin typeface="Segoe UI Light" panose="020B050204020402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2" b="4172"/>
          <a:stretch>
            <a:fillRect/>
          </a:stretch>
        </p:blipFill>
        <p:spPr/>
      </p:pic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Workshop de programación web</a:t>
            </a:r>
            <a:endParaRPr lang="es-AR" dirty="0"/>
          </a:p>
        </p:txBody>
      </p:sp>
      <p:sp>
        <p:nvSpPr>
          <p:cNvPr id="27" name="Subtitle 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ORT 2017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218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Frontend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0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82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49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  <a:endParaRPr lang="es-A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Frontend</a:t>
            </a:r>
            <a:endParaRPr lang="es-A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5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¿Preguntas</a:t>
            </a:r>
            <a:r>
              <a:rPr lang="es-AR" dirty="0" smtClean="0"/>
              <a:t>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11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sp>
        <p:nvSpPr>
          <p:cNvPr id="46" name="Content Placeholder 4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s-AR" dirty="0" err="1" smtClean="0"/>
              <a:t>Frontend</a:t>
            </a:r>
            <a:endParaRPr lang="es-AR" dirty="0"/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s-AR" dirty="0" smtClean="0"/>
              <a:t>Ejercicios</a:t>
            </a:r>
            <a:endParaRPr lang="es-AR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s-AR" dirty="0" smtClean="0"/>
              <a:t>Preguntas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20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817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306106" y="2305093"/>
            <a:ext cx="3138295" cy="3633556"/>
            <a:chOff x="7306106" y="2305093"/>
            <a:chExt cx="3138295" cy="3633556"/>
          </a:xfrm>
        </p:grpSpPr>
        <p:sp>
          <p:nvSpPr>
            <p:cNvPr id="9" name="Rectangle 8"/>
            <p:cNvSpPr/>
            <p:nvPr/>
          </p:nvSpPr>
          <p:spPr>
            <a:xfrm rot="5400000">
              <a:off x="6190509" y="3420690"/>
              <a:ext cx="2884337" cy="65314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ASP.NET Core </a:t>
              </a:r>
              <a:r>
                <a:rPr lang="es-AR" dirty="0" smtClean="0"/>
                <a:t>2 </a:t>
              </a:r>
              <a:r>
                <a:rPr lang="es-AR" dirty="0" err="1" smtClean="0"/>
                <a:t>WebAPI</a:t>
              </a:r>
              <a:endParaRPr lang="es-AR" dirty="0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7433085" y="3420691"/>
              <a:ext cx="2884338" cy="6531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Business</a:t>
              </a:r>
              <a:endParaRPr lang="es-AR" dirty="0"/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8675660" y="3420691"/>
              <a:ext cx="2884338" cy="65314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Repositories</a:t>
              </a:r>
              <a:endParaRPr lang="es-A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918917" y="5373184"/>
              <a:ext cx="1525484" cy="5654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Entity</a:t>
              </a:r>
              <a:endParaRPr lang="es-AR" dirty="0"/>
            </a:p>
          </p:txBody>
        </p:sp>
        <p:cxnSp>
          <p:nvCxnSpPr>
            <p:cNvPr id="34" name="Straight Arrow Connector 33"/>
            <p:cNvCxnSpPr>
              <a:stCxn id="9" idx="0"/>
              <a:endCxn id="14" idx="2"/>
            </p:cNvCxnSpPr>
            <p:nvPr/>
          </p:nvCxnSpPr>
          <p:spPr>
            <a:xfrm>
              <a:off x="7959249" y="3747262"/>
              <a:ext cx="589434" cy="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4" idx="0"/>
              <a:endCxn id="15" idx="2"/>
            </p:cNvCxnSpPr>
            <p:nvPr/>
          </p:nvCxnSpPr>
          <p:spPr>
            <a:xfrm>
              <a:off x="9201826" y="3747263"/>
              <a:ext cx="589432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7306106" y="5373184"/>
              <a:ext cx="1514337" cy="56546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/>
                <a:t>Model</a:t>
              </a:r>
              <a:r>
                <a:rPr lang="es-AR" dirty="0"/>
                <a:t> (DTO)</a:t>
              </a:r>
              <a:endParaRPr lang="es-AR" dirty="0"/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r="14290"/>
          <a:stretch/>
        </p:blipFill>
        <p:spPr>
          <a:xfrm>
            <a:off x="11155080" y="3344746"/>
            <a:ext cx="797570" cy="10768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8" y="3637607"/>
            <a:ext cx="977169" cy="977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5400000">
            <a:off x="263230" y="3788133"/>
            <a:ext cx="3634247" cy="66678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Components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1618788" y="3788133"/>
            <a:ext cx="3634249" cy="666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Services</a:t>
            </a:r>
            <a:endParaRPr lang="es-AR" dirty="0"/>
          </a:p>
        </p:txBody>
      </p:sp>
      <p:sp>
        <p:nvSpPr>
          <p:cNvPr id="2" name="Cloud 1"/>
          <p:cNvSpPr/>
          <p:nvPr/>
        </p:nvSpPr>
        <p:spPr>
          <a:xfrm>
            <a:off x="4754412" y="3711255"/>
            <a:ext cx="1422070" cy="806334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HTTP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17" y="825623"/>
            <a:ext cx="1140431" cy="1140431"/>
          </a:xfrm>
          <a:prstGeom prst="rect">
            <a:avLst/>
          </a:prstGeom>
        </p:spPr>
      </p:pic>
      <p:sp>
        <p:nvSpPr>
          <p:cNvPr id="6" name="AutoShape 2" descr="https://docs.microsoft.com/en-us/dotnet/images/hub/netcore.svg"/>
          <p:cNvSpPr>
            <a:spLocks noChangeAspect="1" noChangeArrowheads="1"/>
          </p:cNvSpPr>
          <p:nvPr/>
        </p:nvSpPr>
        <p:spPr bwMode="auto">
          <a:xfrm>
            <a:off x="155574" y="-144463"/>
            <a:ext cx="900507" cy="9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302" y="905838"/>
            <a:ext cx="2590800" cy="109537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10464597" y="3883162"/>
            <a:ext cx="690483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1" idx="2"/>
          </p:cNvCxnSpPr>
          <p:nvPr/>
        </p:nvCxnSpPr>
        <p:spPr>
          <a:xfrm flipV="1">
            <a:off x="1079757" y="4121526"/>
            <a:ext cx="667204" cy="46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</p:cNvCxnSpPr>
          <p:nvPr/>
        </p:nvCxnSpPr>
        <p:spPr>
          <a:xfrm>
            <a:off x="6175297" y="4114422"/>
            <a:ext cx="98638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0"/>
            <a:endCxn id="12" idx="2"/>
          </p:cNvCxnSpPr>
          <p:nvPr/>
        </p:nvCxnSpPr>
        <p:spPr>
          <a:xfrm>
            <a:off x="2413746" y="4121526"/>
            <a:ext cx="6887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42639" y="371125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REST</a:t>
            </a:r>
            <a:endParaRPr lang="es-AR" sz="1400" b="1" dirty="0"/>
          </a:p>
        </p:txBody>
      </p:sp>
      <p:cxnSp>
        <p:nvCxnSpPr>
          <p:cNvPr id="43" name="Straight Arrow Connector 42"/>
          <p:cNvCxnSpPr>
            <a:stCxn id="12" idx="0"/>
            <a:endCxn id="2" idx="2"/>
          </p:cNvCxnSpPr>
          <p:nvPr/>
        </p:nvCxnSpPr>
        <p:spPr>
          <a:xfrm flipV="1">
            <a:off x="3769305" y="4114422"/>
            <a:ext cx="989518" cy="710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74145" y="3711255"/>
            <a:ext cx="636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 smtClean="0"/>
              <a:t>AJAX</a:t>
            </a:r>
            <a:endParaRPr lang="es-AR" sz="1400" b="1" dirty="0"/>
          </a:p>
        </p:txBody>
      </p:sp>
    </p:spTree>
    <p:extLst>
      <p:ext uri="{BB962C8B-B14F-4D97-AF65-F5344CB8AC3E}">
        <p14:creationId xmlns:p14="http://schemas.microsoft.com/office/powerpoint/2010/main" val="360245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634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Tecnologías</a:t>
            </a:r>
            <a:endParaRPr lang="es-AR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AR" dirty="0" smtClean="0"/>
              <a:t>Que vamos a ver?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757646" y="2455817"/>
            <a:ext cx="29573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Vue.js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API </a:t>
            </a:r>
            <a:r>
              <a:rPr lang="es-AR" dirty="0" err="1" smtClean="0"/>
              <a:t>RESTFull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Dotnet Core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Entity Framework Core </a:t>
            </a:r>
            <a:r>
              <a:rPr lang="es-AR" dirty="0" smtClean="0"/>
              <a:t>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93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Backend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9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Backend</a:t>
            </a:r>
            <a:endParaRPr lang="es-A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7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Frontend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00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Hexacta">
  <a:themeElements>
    <a:clrScheme name="Custom 3">
      <a:dk1>
        <a:srgbClr val="4D4D4D"/>
      </a:dk1>
      <a:lt1>
        <a:sysClr val="window" lastClr="FFFFFF"/>
      </a:lt1>
      <a:dk2>
        <a:srgbClr val="007788"/>
      </a:dk2>
      <a:lt2>
        <a:srgbClr val="FFFFFF"/>
      </a:lt2>
      <a:accent1>
        <a:srgbClr val="1EA89B"/>
      </a:accent1>
      <a:accent2>
        <a:srgbClr val="F87A0C"/>
      </a:accent2>
      <a:accent3>
        <a:srgbClr val="A0C14E"/>
      </a:accent3>
      <a:accent4>
        <a:srgbClr val="12645C"/>
      </a:accent4>
      <a:accent5>
        <a:srgbClr val="393939"/>
      </a:accent5>
      <a:accent6>
        <a:srgbClr val="00A9C0"/>
      </a:accent6>
      <a:hlink>
        <a:srgbClr val="F87A0C"/>
      </a:hlink>
      <a:folHlink>
        <a:srgbClr val="F87A0C"/>
      </a:folHlink>
    </a:clrScheme>
    <a:fontScheme name="Hexacta 2014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0F05B09-210C-4B9C-B760-F27BB0AF8681}" vid="{9EB78A27-9110-4E3F-961C-C95E3E2685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Template_base</Template>
  <TotalTime>316</TotalTime>
  <Words>60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Segoe UI</vt:lpstr>
      <vt:lpstr>Segoe UI Light</vt:lpstr>
      <vt:lpstr>Segoe UI Semibold</vt:lpstr>
      <vt:lpstr>Segoe UI Symbol</vt:lpstr>
      <vt:lpstr>Wingdings</vt:lpstr>
      <vt:lpstr>Theme Hexacta</vt:lpstr>
      <vt:lpstr>Workshop de programación web</vt:lpstr>
      <vt:lpstr>PowerPoint Presentation</vt:lpstr>
      <vt:lpstr>Arquitectura</vt:lpstr>
      <vt:lpstr>Arquitectura</vt:lpstr>
      <vt:lpstr>Tecnologías</vt:lpstr>
      <vt:lpstr>Tecnologías</vt:lpstr>
      <vt:lpstr>Backend</vt:lpstr>
      <vt:lpstr>Backend</vt:lpstr>
      <vt:lpstr>Frontend</vt:lpstr>
      <vt:lpstr>Frontend</vt:lpstr>
      <vt:lpstr>Ejercicio</vt:lpstr>
      <vt:lpstr>Ejercicio</vt:lpstr>
      <vt:lpstr>Ejercicio</vt:lpstr>
      <vt:lpstr>¿Preguntas?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programación web</dc:title>
  <dc:creator>Eduardo Malvino</dc:creator>
  <cp:lastModifiedBy>Andres Descalzo</cp:lastModifiedBy>
  <cp:revision>14</cp:revision>
  <dcterms:created xsi:type="dcterms:W3CDTF">2017-12-05T15:20:34Z</dcterms:created>
  <dcterms:modified xsi:type="dcterms:W3CDTF">2017-12-06T12:05:05Z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