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58" r:id="rId4"/>
    <p:sldId id="262" r:id="rId5"/>
    <p:sldId id="273" r:id="rId6"/>
    <p:sldId id="277" r:id="rId7"/>
    <p:sldId id="274" r:id="rId8"/>
    <p:sldId id="275" r:id="rId9"/>
    <p:sldId id="276" r:id="rId10"/>
    <p:sldId id="278" r:id="rId11"/>
    <p:sldId id="268" r:id="rId12"/>
    <p:sldId id="272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5/12/2017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 b="4172"/>
          <a:stretch>
            <a:fillRect/>
          </a:stretch>
        </p:blipFill>
        <p:spPr/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Workshop de programación web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ORT 2017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5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1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sp>
        <p:nvSpPr>
          <p:cNvPr id="46" name="Content Placeholder 4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s-AR" dirty="0" err="1" smtClean="0"/>
              <a:t>Frontend</a:t>
            </a:r>
            <a:endParaRPr lang="es-AR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AR" dirty="0" smtClean="0"/>
              <a:t>Ejercicios</a:t>
            </a:r>
            <a:endParaRPr lang="es-AR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r="14290"/>
          <a:stretch/>
        </p:blipFill>
        <p:spPr>
          <a:xfrm>
            <a:off x="11042469" y="3428893"/>
            <a:ext cx="1149531" cy="1552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" y="3782965"/>
            <a:ext cx="977169" cy="977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73" y="1029771"/>
            <a:ext cx="3124200" cy="77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6190509" y="4433563"/>
            <a:ext cx="2884337" cy="6531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WebAPI</a:t>
            </a:r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179204" y="4057113"/>
            <a:ext cx="3634247" cy="666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Components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433162" y="4057113"/>
            <a:ext cx="3634248" cy="6667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7433085" y="4433564"/>
            <a:ext cx="2884338" cy="6531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Business</a:t>
            </a:r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8675660" y="4433564"/>
            <a:ext cx="2884338" cy="653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Repositories</a:t>
            </a:r>
            <a:endParaRPr lang="es-AR" dirty="0"/>
          </a:p>
        </p:txBody>
      </p:sp>
      <p:sp>
        <p:nvSpPr>
          <p:cNvPr id="17" name="Left-Right Arrow 16"/>
          <p:cNvSpPr/>
          <p:nvPr/>
        </p:nvSpPr>
        <p:spPr>
          <a:xfrm>
            <a:off x="6168660" y="4040397"/>
            <a:ext cx="1129690" cy="48986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REST</a:t>
            </a:r>
            <a:endParaRPr lang="es-AR" dirty="0"/>
          </a:p>
        </p:txBody>
      </p:sp>
      <p:sp>
        <p:nvSpPr>
          <p:cNvPr id="19" name="Left-Right Arrow 18"/>
          <p:cNvSpPr/>
          <p:nvPr/>
        </p:nvSpPr>
        <p:spPr>
          <a:xfrm>
            <a:off x="2329720" y="2765561"/>
            <a:ext cx="587175" cy="30044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Left-Right Arrow 19"/>
          <p:cNvSpPr/>
          <p:nvPr/>
        </p:nvSpPr>
        <p:spPr>
          <a:xfrm>
            <a:off x="1046577" y="4129129"/>
            <a:ext cx="587175" cy="30044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 smtClean="0"/>
              <a:t>HTTP</a:t>
            </a:r>
            <a:endParaRPr lang="es-AR" sz="800" dirty="0"/>
          </a:p>
        </p:txBody>
      </p:sp>
      <p:sp>
        <p:nvSpPr>
          <p:cNvPr id="21" name="Left-Right Arrow 20"/>
          <p:cNvSpPr/>
          <p:nvPr/>
        </p:nvSpPr>
        <p:spPr>
          <a:xfrm>
            <a:off x="7961509" y="4190619"/>
            <a:ext cx="587175" cy="30044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Left-Right Arrow 21"/>
          <p:cNvSpPr/>
          <p:nvPr/>
        </p:nvSpPr>
        <p:spPr>
          <a:xfrm>
            <a:off x="9227062" y="4171037"/>
            <a:ext cx="587175" cy="30044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Left-Right Arrow 22"/>
          <p:cNvSpPr/>
          <p:nvPr/>
        </p:nvSpPr>
        <p:spPr>
          <a:xfrm>
            <a:off x="10467380" y="4171037"/>
            <a:ext cx="587175" cy="30044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Left-Right Arrow 25"/>
          <p:cNvSpPr/>
          <p:nvPr/>
        </p:nvSpPr>
        <p:spPr>
          <a:xfrm>
            <a:off x="2325569" y="4986250"/>
            <a:ext cx="587175" cy="30044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/>
          <p:cNvSpPr/>
          <p:nvPr/>
        </p:nvSpPr>
        <p:spPr>
          <a:xfrm>
            <a:off x="7306107" y="2573381"/>
            <a:ext cx="3161376" cy="565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Model</a:t>
            </a:r>
            <a:endParaRPr lang="es-AR" dirty="0"/>
          </a:p>
        </p:txBody>
      </p:sp>
      <p:sp>
        <p:nvSpPr>
          <p:cNvPr id="2" name="Cloud 1"/>
          <p:cNvSpPr/>
          <p:nvPr/>
        </p:nvSpPr>
        <p:spPr>
          <a:xfrm>
            <a:off x="4746591" y="3840479"/>
            <a:ext cx="1422070" cy="820403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HTTP</a:t>
            </a:r>
            <a:endParaRPr lang="es-AR" dirty="0"/>
          </a:p>
        </p:txBody>
      </p:sp>
      <p:sp>
        <p:nvSpPr>
          <p:cNvPr id="33" name="Left-Right Arrow 32"/>
          <p:cNvSpPr/>
          <p:nvPr/>
        </p:nvSpPr>
        <p:spPr>
          <a:xfrm>
            <a:off x="3593922" y="4040397"/>
            <a:ext cx="1129690" cy="48986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AJAX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40" y="845319"/>
            <a:ext cx="1140431" cy="11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Tecnologias</a:t>
            </a:r>
            <a:endParaRPr lang="es-AR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Que vamos a ver?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757646" y="2455817"/>
            <a:ext cx="2420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.NET Core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Entity</a:t>
            </a:r>
            <a:r>
              <a:rPr lang="es-AR" dirty="0" smtClean="0"/>
              <a:t> Framework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Vue.js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API </a:t>
            </a:r>
            <a:r>
              <a:rPr lang="es-AR" dirty="0" err="1" smtClean="0"/>
              <a:t>RESTFull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AJAX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93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00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Ejercicio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82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256</TotalTime>
  <Words>47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Workshop de programación web</vt:lpstr>
      <vt:lpstr>PowerPoint Presentation</vt:lpstr>
      <vt:lpstr>Arquitectura</vt:lpstr>
      <vt:lpstr>Arquitectura</vt:lpstr>
      <vt:lpstr>Tecnologías</vt:lpstr>
      <vt:lpstr>Tecnologias</vt:lpstr>
      <vt:lpstr>Backend</vt:lpstr>
      <vt:lpstr>Frontend</vt:lpstr>
      <vt:lpstr>Ejercicio</vt:lpstr>
      <vt:lpstr>PowerPoint Presentation</vt:lpstr>
      <vt:lpstr>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programación web</dc:title>
  <dc:creator>Eduardo Malvino</dc:creator>
  <cp:lastModifiedBy>Eduardo Malvino</cp:lastModifiedBy>
  <cp:revision>7</cp:revision>
  <dcterms:created xsi:type="dcterms:W3CDTF">2017-12-05T15:20:34Z</dcterms:created>
  <dcterms:modified xsi:type="dcterms:W3CDTF">2017-12-05T19:37:14Z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