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68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306106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155080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02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464597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</a:t>
            </a:r>
            <a:r>
              <a:rPr lang="es-AR" dirty="0" smtClean="0"/>
              <a:t>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  <a:endParaRPr lang="es-AR" dirty="0" smtClean="0"/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  <a:endParaRPr lang="es-AR" sz="1600" dirty="0" smtClean="0"/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  <a:endParaRPr lang="es-AR" sz="1600" dirty="0" smtClean="0"/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  <a:endParaRPr lang="es-AR" sz="1600" dirty="0" smtClean="0"/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  <a:endParaRPr lang="en-US" dirty="0"/>
          </a:p>
          <a:p>
            <a:r>
              <a:rPr lang="en-US" dirty="0"/>
              <a:t>Entity Framework Core </a:t>
            </a:r>
            <a:r>
              <a:rPr lang="en-US" dirty="0" smtClean="0"/>
              <a:t>2</a:t>
            </a:r>
          </a:p>
          <a:p>
            <a:pPr lvl="1"/>
            <a:r>
              <a:rPr lang="en-US" smtClean="0"/>
              <a:t>Mapping</a:t>
            </a:r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proyecto.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proyecto.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546</TotalTime>
  <Words>274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27</cp:revision>
  <dcterms:created xsi:type="dcterms:W3CDTF">2017-12-05T15:20:34Z</dcterms:created>
  <dcterms:modified xsi:type="dcterms:W3CDTF">2017-12-06T18:38:20Z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