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68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306106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155080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02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464597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</a:t>
            </a:r>
          </a:p>
          <a:p>
            <a:r>
              <a:rPr lang="es-AR" dirty="0"/>
              <a:t>AJAX</a:t>
            </a:r>
          </a:p>
          <a:p>
            <a:r>
              <a:rPr lang="es-AR" dirty="0"/>
              <a:t>API </a:t>
            </a:r>
            <a:r>
              <a:rPr lang="es-AR" dirty="0" err="1"/>
              <a:t>RESTFull</a:t>
            </a:r>
            <a:endParaRPr lang="es-AR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2</a:t>
            </a:r>
            <a:endParaRPr lang="es-AR" dirty="0"/>
          </a:p>
          <a:p>
            <a:r>
              <a:rPr lang="es-AR" dirty="0" err="1"/>
              <a:t>Entity</a:t>
            </a:r>
            <a:r>
              <a:rPr lang="es-AR" dirty="0"/>
              <a:t> Framework Core 2</a:t>
            </a:r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RESTFull</a:t>
            </a:r>
            <a:endParaRPr lang="en-US" dirty="0"/>
          </a:p>
          <a:p>
            <a:r>
              <a:rPr lang="en-US" dirty="0"/>
              <a:t>Dotnet Core 2 + ASP.NET Core 2</a:t>
            </a:r>
          </a:p>
          <a:p>
            <a:r>
              <a:rPr lang="en-US" dirty="0"/>
              <a:t>Entity Framework Core 2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/>
              <a:t>Program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328</TotalTime>
  <Words>104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17</cp:revision>
  <dcterms:created xsi:type="dcterms:W3CDTF">2017-12-05T15:20:34Z</dcterms:created>
  <dcterms:modified xsi:type="dcterms:W3CDTF">2017-12-06T12:28:56Z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