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68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7ARiqj" TargetMode="External"/><Relationship Id="rId2" Type="http://schemas.openxmlformats.org/officeDocument/2006/relationships/hyperlink" Target="https://goo.gl/IWvH61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306106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155080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02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464597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</a:t>
            </a:r>
          </a:p>
          <a:p>
            <a:r>
              <a:rPr lang="es-AR" dirty="0"/>
              <a:t>AJAX</a:t>
            </a:r>
          </a:p>
          <a:p>
            <a:r>
              <a:rPr lang="es-AR" dirty="0"/>
              <a:t>API </a:t>
            </a:r>
            <a:r>
              <a:rPr lang="es-AR" dirty="0" err="1"/>
              <a:t>RESTFull</a:t>
            </a:r>
            <a:endParaRPr lang="es-AR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2</a:t>
            </a:r>
            <a:endParaRPr lang="es-AR" dirty="0"/>
          </a:p>
          <a:p>
            <a:r>
              <a:rPr lang="es-AR" dirty="0" err="1"/>
              <a:t>Entity</a:t>
            </a:r>
            <a:r>
              <a:rPr lang="es-AR" dirty="0"/>
              <a:t> Framework Core </a:t>
            </a:r>
            <a:r>
              <a:rPr lang="es-AR" dirty="0"/>
              <a:t>2 </a:t>
            </a:r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goo.gl/IWvH61</a:t>
            </a:r>
            <a:r>
              <a:rPr lang="es-AR" dirty="0" smtClean="0"/>
              <a:t> </a:t>
            </a:r>
            <a:endParaRPr lang="es-AR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goo.gl/7ARiqj</a:t>
            </a:r>
            <a:r>
              <a:rPr lang="es-AR" dirty="0" smtClean="0"/>
              <a:t> </a:t>
            </a:r>
          </a:p>
          <a:p>
            <a:r>
              <a:rPr lang="es-AR" dirty="0"/>
              <a:t>ORM </a:t>
            </a:r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goo.gl/IWvH61</a:t>
            </a:r>
            <a:r>
              <a:rPr lang="es-AR" dirty="0" smtClean="0"/>
              <a:t> </a:t>
            </a:r>
          </a:p>
          <a:p>
            <a:r>
              <a:rPr lang="es-AR" dirty="0" smtClean="0"/>
              <a:t>DB </a:t>
            </a:r>
            <a:r>
              <a:rPr lang="es-AR" dirty="0"/>
              <a:t>en </a:t>
            </a:r>
            <a:r>
              <a:rPr lang="es-AR" dirty="0" smtClean="0"/>
              <a:t>memoria</a:t>
            </a:r>
          </a:p>
          <a:p>
            <a:r>
              <a:rPr lang="es-AR" dirty="0" err="1" smtClean="0"/>
              <a:t>NodeJS</a:t>
            </a:r>
            <a:endParaRPr lang="es-AR" dirty="0" smtClean="0"/>
          </a:p>
          <a:p>
            <a:r>
              <a:rPr lang="es-AR" dirty="0" err="1" smtClean="0"/>
              <a:t>Npm</a:t>
            </a:r>
            <a:endParaRPr lang="es-AR" dirty="0" smtClean="0"/>
          </a:p>
          <a:p>
            <a:r>
              <a:rPr lang="es-AR" dirty="0" err="1" smtClean="0"/>
              <a:t>Postman</a:t>
            </a:r>
            <a:endParaRPr lang="es-AR" dirty="0" smtClean="0"/>
          </a:p>
          <a:p>
            <a:r>
              <a:rPr lang="es-AR" dirty="0" smtClean="0"/>
              <a:t>Patrones </a:t>
            </a:r>
            <a:r>
              <a:rPr lang="es-AR" dirty="0"/>
              <a:t>de diseño, </a:t>
            </a:r>
            <a:r>
              <a:rPr lang="es-AR" dirty="0" smtClean="0"/>
              <a:t>MVC</a:t>
            </a:r>
          </a:p>
          <a:p>
            <a:r>
              <a:rPr lang="es-AR" dirty="0" err="1" smtClean="0"/>
              <a:t>Logging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RESTFull</a:t>
            </a:r>
            <a:endParaRPr lang="en-US" dirty="0"/>
          </a:p>
          <a:p>
            <a:r>
              <a:rPr lang="en-US" dirty="0"/>
              <a:t>Dotnet Core 2 + ASP.NET Core 2</a:t>
            </a:r>
          </a:p>
          <a:p>
            <a:r>
              <a:rPr lang="en-US" dirty="0"/>
              <a:t>Entity Framework Core 2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proyecto.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proyecto.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399</TotalTime>
  <Words>242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23</cp:revision>
  <dcterms:created xsi:type="dcterms:W3CDTF">2017-12-05T15:20:34Z</dcterms:created>
  <dcterms:modified xsi:type="dcterms:W3CDTF">2017-12-06T13:46:36Z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