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93" r:id="rId19"/>
    <p:sldId id="292" r:id="rId20"/>
    <p:sldId id="278" r:id="rId21"/>
    <p:sldId id="288" r:id="rId22"/>
    <p:sldId id="289" r:id="rId23"/>
    <p:sldId id="290" r:id="rId24"/>
    <p:sldId id="291" r:id="rId25"/>
    <p:sldId id="268" r:id="rId26"/>
    <p:sldId id="272" r:id="rId2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7/12/2017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GAt3vM" TargetMode="External"/><Relationship Id="rId13" Type="http://schemas.openxmlformats.org/officeDocument/2006/relationships/hyperlink" Target="https://goo.gl/tnNdLB" TargetMode="External"/><Relationship Id="rId3" Type="http://schemas.openxmlformats.org/officeDocument/2006/relationships/hyperlink" Target="https://goo.gl/dKPhb9" TargetMode="External"/><Relationship Id="rId7" Type="http://schemas.openxmlformats.org/officeDocument/2006/relationships/hyperlink" Target="https://goo.gl/7ARiqj" TargetMode="External"/><Relationship Id="rId12" Type="http://schemas.openxmlformats.org/officeDocument/2006/relationships/hyperlink" Target="https://goo.gl/PYdXvj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oo.gl/IWvH61" TargetMode="External"/><Relationship Id="rId11" Type="http://schemas.openxmlformats.org/officeDocument/2006/relationships/hyperlink" Target="https://goo.gl/d3VdTd" TargetMode="External"/><Relationship Id="rId5" Type="http://schemas.openxmlformats.org/officeDocument/2006/relationships/hyperlink" Target="https://goo.gl/Mc1WWO" TargetMode="External"/><Relationship Id="rId10" Type="http://schemas.openxmlformats.org/officeDocument/2006/relationships/hyperlink" Target="https://goo.gl/TYcjr3" TargetMode="External"/><Relationship Id="rId4" Type="http://schemas.openxmlformats.org/officeDocument/2006/relationships/hyperlink" Target="http://restcookbook.com/" TargetMode="External"/><Relationship Id="rId9" Type="http://schemas.openxmlformats.org/officeDocument/2006/relationships/hyperlink" Target="https://goo.gl/jDga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JavaScript</a:t>
            </a:r>
          </a:p>
          <a:p>
            <a:pPr lvl="1"/>
            <a:r>
              <a:rPr lang="es-AR" dirty="0"/>
              <a:t>ES6</a:t>
            </a:r>
          </a:p>
          <a:p>
            <a:r>
              <a:rPr lang="es-AR" dirty="0"/>
              <a:t>Vue.js</a:t>
            </a:r>
          </a:p>
          <a:p>
            <a:pPr lvl="1"/>
            <a:r>
              <a:rPr lang="es-AR" dirty="0" err="1"/>
              <a:t>Routing</a:t>
            </a:r>
            <a:endParaRPr lang="es-AR" dirty="0"/>
          </a:p>
          <a:p>
            <a:pPr lvl="1"/>
            <a:r>
              <a:rPr lang="es-AR" dirty="0" err="1"/>
              <a:t>Templates</a:t>
            </a:r>
            <a:endParaRPr lang="es-AR" dirty="0"/>
          </a:p>
          <a:p>
            <a:pPr lvl="1"/>
            <a:r>
              <a:rPr lang="es-AR" dirty="0" err="1"/>
              <a:t>Model</a:t>
            </a:r>
            <a:endParaRPr lang="es-AR" dirty="0"/>
          </a:p>
          <a:p>
            <a:pPr lvl="1"/>
            <a:r>
              <a:rPr lang="es-AR" dirty="0" err="1"/>
              <a:t>Styles</a:t>
            </a:r>
            <a:endParaRPr lang="es-AR" dirty="0"/>
          </a:p>
          <a:p>
            <a:r>
              <a:rPr lang="es-AR" dirty="0"/>
              <a:t>Node.js</a:t>
            </a:r>
          </a:p>
          <a:p>
            <a:pPr lvl="1"/>
            <a:r>
              <a:rPr lang="es-AR" dirty="0" err="1"/>
              <a:t>npm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Archivo </a:t>
            </a:r>
            <a:r>
              <a:rPr lang="es-AR" dirty="0">
                <a:latin typeface="Consolas" panose="020B0609020204030204" pitchFamily="49" charset="0"/>
              </a:rPr>
              <a:t>index.html</a:t>
            </a:r>
            <a:r>
              <a:rPr lang="es-AR" dirty="0"/>
              <a:t>: Es la pagina inicial de la aplicación.</a:t>
            </a:r>
          </a:p>
          <a:p>
            <a:r>
              <a:rPr lang="es-AR" dirty="0"/>
              <a:t>Archivo </a:t>
            </a:r>
            <a:r>
              <a:rPr lang="es-AR" dirty="0">
                <a:latin typeface="Consolas" panose="020B0609020204030204" pitchFamily="49" charset="0"/>
              </a:rPr>
              <a:t>main.js</a:t>
            </a:r>
            <a:r>
              <a:rPr lang="es-AR" dirty="0"/>
              <a:t>: Es el script donde se inicia la aplicación </a:t>
            </a:r>
            <a:r>
              <a:rPr lang="es-AR" dirty="0" err="1"/>
              <a:t>Vue</a:t>
            </a:r>
            <a:r>
              <a:rPr lang="es-AR" dirty="0"/>
              <a:t>.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App.vue</a:t>
            </a:r>
            <a:r>
              <a:rPr lang="es-AR" dirty="0"/>
              <a:t>: Es el componente principal, que va a actuar como padre de los demás.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router</a:t>
            </a:r>
            <a:r>
              <a:rPr lang="es-AR" dirty="0">
                <a:latin typeface="Consolas" panose="020B0609020204030204" pitchFamily="49" charset="0"/>
              </a:rPr>
              <a:t>/index.js</a:t>
            </a:r>
            <a:r>
              <a:rPr lang="es-AR" dirty="0"/>
              <a:t>: La configuración del ruteo, que especifica como se va a navegar la aplicación.</a:t>
            </a:r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/>
              <a:t>: Cada uno de los componentes que conforman la aplicación.</a:t>
            </a:r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services</a:t>
            </a:r>
            <a:r>
              <a:rPr lang="es-AR" dirty="0"/>
              <a:t>: Cada uno de los servicios que van a usar los componentes.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Primer paso</a:t>
            </a:r>
          </a:p>
          <a:p>
            <a:r>
              <a:rPr lang="es-AR" dirty="0" smtClean="0"/>
              <a:t>Ubicar en el controlador de películas </a:t>
            </a:r>
            <a:r>
              <a:rPr lang="es-AR" dirty="0"/>
              <a:t>“</a:t>
            </a:r>
            <a:r>
              <a:rPr lang="es-AR" dirty="0" err="1"/>
              <a:t>MovieController</a:t>
            </a:r>
            <a:r>
              <a:rPr lang="es-AR" dirty="0"/>
              <a:t>” </a:t>
            </a:r>
            <a:r>
              <a:rPr lang="es-AR" dirty="0" smtClean="0"/>
              <a:t>la acción que atiende a las solicitudes al verbo “PUT”</a:t>
            </a:r>
          </a:p>
          <a:p>
            <a:r>
              <a:rPr lang="es-AR" dirty="0" smtClean="0"/>
              <a:t>Hacer la llamada al método </a:t>
            </a:r>
            <a:r>
              <a:rPr lang="es-AR" dirty="0"/>
              <a:t>que se encarga de realizar la actualización de la película </a:t>
            </a:r>
            <a:r>
              <a:rPr lang="es-AR" dirty="0" smtClean="0"/>
              <a:t>en el servicio 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r>
              <a:rPr lang="es-AR" dirty="0" smtClean="0"/>
              <a:t>Segundo paso</a:t>
            </a:r>
          </a:p>
          <a:p>
            <a:r>
              <a:rPr lang="es-AR" dirty="0" smtClean="0"/>
              <a:t>Ubicar el método en el servicio </a:t>
            </a:r>
            <a:r>
              <a:rPr lang="es-AR" dirty="0"/>
              <a:t>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 que se encarga de actualizar una película</a:t>
            </a:r>
          </a:p>
          <a:p>
            <a:r>
              <a:rPr lang="es-AR" dirty="0" smtClean="0"/>
              <a:t>Completar la implementación del método para que se pueda actualizar una película</a:t>
            </a:r>
          </a:p>
          <a:p>
            <a:pPr marL="0" indent="0">
              <a:buNone/>
            </a:pPr>
            <a:r>
              <a:rPr lang="es-AR" dirty="0" smtClean="0"/>
              <a:t>Tercer parte</a:t>
            </a:r>
          </a:p>
          <a:p>
            <a:r>
              <a:rPr lang="es-AR" dirty="0" smtClean="0"/>
              <a:t>Abrir el programa POSTMAN y cargar el archivo provisto para realizar las pruebas</a:t>
            </a:r>
          </a:p>
          <a:p>
            <a:r>
              <a:rPr lang="es-AR" dirty="0" smtClean="0"/>
              <a:t>Ejecutar el programa y realizar las pruebas necesarias para corroborar que la acción PUT funcione correctamente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3" name="Rectangle 2"/>
          <p:cNvSpPr/>
          <p:nvPr/>
        </p:nvSpPr>
        <p:spPr>
          <a:xfrm>
            <a:off x="238752" y="1263640"/>
            <a:ext cx="117138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 Put(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id, 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Update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movieModel.Title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.movieService.Update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338142" y="1059244"/>
            <a:ext cx="11270762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Task Update(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update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ID '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search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movie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.ortWorkshopContext.Movie.FindAsync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OrtWorkshopException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HttpStatusCode.NotFound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$"The movie with </a:t>
            </a:r>
            <a:r>
              <a:rPr lang="en-US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{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wasn't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found."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A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338142" y="1059244"/>
            <a:ext cx="11270762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//update movie from movie parameter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movieCurrent.Director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movieModel.Director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movieCurrent.Genre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movieModel.Genre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movieCurrent.Title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movieModel.Title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movieCurrent.Year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movieModel.Year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 status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.ortWorkshopContext.Entry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EntityState.Modified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save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changes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.ortWorkshopContext.SaveChangesAsync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5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Primer paso:</a:t>
            </a:r>
          </a:p>
          <a:p>
            <a:pPr lvl="1"/>
            <a:r>
              <a:rPr lang="es-AR" dirty="0"/>
              <a:t>Crear el HTML en el </a:t>
            </a:r>
            <a:r>
              <a:rPr lang="es-AR" dirty="0" err="1"/>
              <a:t>template</a:t>
            </a:r>
            <a:r>
              <a:rPr lang="es-AR" dirty="0"/>
              <a:t> del archivo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>
                <a:latin typeface="Consolas" panose="020B0609020204030204" pitchFamily="49" charset="0"/>
              </a:rPr>
              <a:t>/</a:t>
            </a:r>
            <a:r>
              <a:rPr lang="es-AR" dirty="0" err="1">
                <a:latin typeface="Consolas" panose="020B0609020204030204" pitchFamily="49" charset="0"/>
              </a:rPr>
              <a:t>Edit.vue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Crear el modelo y comportamiento del componente.</a:t>
            </a:r>
          </a:p>
          <a:p>
            <a:pPr lvl="1"/>
            <a:r>
              <a:rPr lang="es-AR" dirty="0"/>
              <a:t>TIP: Basarse en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>
                <a:latin typeface="Consolas" panose="020B0609020204030204" pitchFamily="49" charset="0"/>
              </a:rPr>
              <a:t>/</a:t>
            </a:r>
            <a:r>
              <a:rPr lang="es-AR" dirty="0" err="1">
                <a:latin typeface="Consolas" panose="020B0609020204030204" pitchFamily="49" charset="0"/>
              </a:rPr>
              <a:t>New.vue</a:t>
            </a:r>
            <a:r>
              <a:rPr lang="es-AR" dirty="0"/>
              <a:t>, teniendo en cuenta que además tiene que poder obtener el id de la </a:t>
            </a:r>
            <a:r>
              <a:rPr lang="es-AR" dirty="0" err="1"/>
              <a:t>url</a:t>
            </a:r>
            <a:r>
              <a:rPr lang="es-AR" dirty="0"/>
              <a:t>, y usarlo para buscar la película con ese id, en vez de crear una película nueva. Usar el método </a:t>
            </a:r>
            <a:r>
              <a:rPr lang="es-AR" dirty="0" err="1">
                <a:latin typeface="Consolas" panose="020B0609020204030204" pitchFamily="49" charset="0"/>
              </a:rPr>
              <a:t>getMovie</a:t>
            </a:r>
            <a:r>
              <a:rPr lang="es-AR" dirty="0">
                <a:latin typeface="Consolas" panose="020B0609020204030204" pitchFamily="49" charset="0"/>
              </a:rPr>
              <a:t>(id)</a:t>
            </a:r>
            <a:r>
              <a:rPr lang="es-AR" dirty="0"/>
              <a:t> de </a:t>
            </a:r>
            <a:r>
              <a:rPr lang="es-AR" dirty="0" err="1">
                <a:latin typeface="Consolas" panose="020B0609020204030204" pitchFamily="49" charset="0"/>
              </a:rPr>
              <a:t>services</a:t>
            </a:r>
            <a:r>
              <a:rPr lang="es-AR" dirty="0">
                <a:latin typeface="Consolas" panose="020B0609020204030204" pitchFamily="49" charset="0"/>
              </a:rPr>
              <a:t>/index.js</a:t>
            </a:r>
            <a:r>
              <a:rPr lang="es-AR" dirty="0"/>
              <a:t>. Mirar también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>
                <a:latin typeface="Consolas" panose="020B0609020204030204" pitchFamily="49" charset="0"/>
              </a:rPr>
              <a:t>/</a:t>
            </a:r>
            <a:r>
              <a:rPr lang="es-AR" dirty="0" err="1">
                <a:latin typeface="Consolas" panose="020B0609020204030204" pitchFamily="49" charset="0"/>
              </a:rPr>
              <a:t>List.vue</a:t>
            </a:r>
            <a:r>
              <a:rPr lang="es-AR" dirty="0"/>
              <a:t> para ver como obtener datos.</a:t>
            </a:r>
          </a:p>
          <a:p>
            <a:r>
              <a:rPr lang="es-AR" dirty="0"/>
              <a:t>Segundo paso:</a:t>
            </a:r>
          </a:p>
          <a:p>
            <a:pPr lvl="1"/>
            <a:r>
              <a:rPr lang="es-AR" dirty="0"/>
              <a:t>En </a:t>
            </a:r>
            <a:r>
              <a:rPr lang="es-AR" dirty="0" err="1">
                <a:latin typeface="Consolas" panose="020B0609020204030204" pitchFamily="49" charset="0"/>
              </a:rPr>
              <a:t>services</a:t>
            </a:r>
            <a:r>
              <a:rPr lang="es-AR" dirty="0">
                <a:latin typeface="Consolas" panose="020B0609020204030204" pitchFamily="49" charset="0"/>
              </a:rPr>
              <a:t>/index.js</a:t>
            </a:r>
            <a:r>
              <a:rPr lang="es-AR" dirty="0"/>
              <a:t> implementar el método </a:t>
            </a:r>
            <a:r>
              <a:rPr lang="es-AR" dirty="0" err="1">
                <a:latin typeface="Consolas" panose="020B0609020204030204" pitchFamily="49" charset="0"/>
              </a:rPr>
              <a:t>updateMovie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TIP: Seria casi igual al de </a:t>
            </a:r>
            <a:r>
              <a:rPr lang="es-AR" dirty="0" err="1">
                <a:latin typeface="Consolas" panose="020B0609020204030204" pitchFamily="49" charset="0"/>
              </a:rPr>
              <a:t>saveMovie</a:t>
            </a:r>
            <a:r>
              <a:rPr lang="es-AR" dirty="0"/>
              <a:t>, pero la </a:t>
            </a:r>
            <a:r>
              <a:rPr lang="es-AR" dirty="0" err="1"/>
              <a:t>url</a:t>
            </a:r>
            <a:r>
              <a:rPr lang="es-AR" dirty="0"/>
              <a:t> tendría el formato de </a:t>
            </a:r>
            <a:r>
              <a:rPr lang="es-AR" dirty="0" err="1">
                <a:latin typeface="Consolas" panose="020B0609020204030204" pitchFamily="49" charset="0"/>
              </a:rPr>
              <a:t>removeMovie</a:t>
            </a:r>
            <a:r>
              <a:rPr lang="es-AR" dirty="0"/>
              <a:t>: </a:t>
            </a:r>
            <a:r>
              <a:rPr lang="es-AR" dirty="0" err="1"/>
              <a:t>url</a:t>
            </a:r>
            <a:r>
              <a:rPr lang="es-AR" dirty="0"/>
              <a:t>/id, y el verbo de HTTP a usar es PUT.</a:t>
            </a:r>
          </a:p>
          <a:p>
            <a:r>
              <a:rPr lang="es-AR" dirty="0"/>
              <a:t>Tercer paso:</a:t>
            </a:r>
          </a:p>
          <a:p>
            <a:pPr lvl="1"/>
            <a:r>
              <a:rPr lang="es-AR" dirty="0"/>
              <a:t>En la lista de películas seleccionar una.</a:t>
            </a:r>
          </a:p>
          <a:p>
            <a:pPr lvl="1"/>
            <a:r>
              <a:rPr lang="es-AR" dirty="0"/>
              <a:t>Cambiar los valores del formulario.</a:t>
            </a:r>
          </a:p>
          <a:p>
            <a:pPr lvl="1"/>
            <a:r>
              <a:rPr lang="es-AR" dirty="0"/>
              <a:t>Guardarla y ver que esos cambios se reflejen en la lista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78770"/>
            <a:ext cx="11713898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400"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&lt;div&gt;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&lt;h2&gt;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Edit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&lt;/h2&gt;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&lt;div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form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&lt;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label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title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"&gt;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Title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&lt;/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label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&lt;input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text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 id="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title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 v-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model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movie.title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"/&gt;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&lt;/div&gt;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&lt;div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form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&lt;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label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="director"&gt;Director&lt;/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label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&lt;input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text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 id="director" v-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model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movie.director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"/&gt;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&lt;/div&gt;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button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button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v-on:click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="cancel()"&gt;Cancel&lt;/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button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button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button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"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v-on:click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="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save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()"&gt;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Save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&lt;/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button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&lt;/div&gt;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&lt;/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endParaRPr lang="es-AR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78770"/>
            <a:ext cx="1161034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6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import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Services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'@/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services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s-AR" sz="18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export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default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'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Edit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data: () =&gt;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return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{}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}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},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created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this.load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},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1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34768"/>
            <a:ext cx="1157224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6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methods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load: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Services.getMovie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(this.$route.params.id)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.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then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(response =&gt;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response.json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())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.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then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((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jsonResponse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) =&gt;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this.movie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jsonResponse</a:t>
            </a:r>
            <a:endParaRPr lang="es-AR" sz="18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})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},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save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Services.updateMovie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this.movie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.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then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(() =&gt;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.$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router.push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('/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list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'))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},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cancel: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.$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router.push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('/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list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}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}</a:t>
            </a:r>
          </a:p>
          <a:p>
            <a:r>
              <a:rPr lang="es-AR" sz="1800" b="1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s-AR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78770"/>
            <a:ext cx="1161034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6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updateMovie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(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) =&gt;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return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fetch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(`${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url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}/${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movie.movieId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}`,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headers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{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'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Accept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': '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application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json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  'Content-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': '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application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json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'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},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method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'PUT',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JSON.stringify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AR" sz="1800" b="1" dirty="0" err="1">
                <a:solidFill>
                  <a:schemeClr val="tx1">
                    <a:lumMod val="50000"/>
                  </a:schemeClr>
                </a:solidFill>
              </a:rPr>
              <a:t>movie</a:t>
            </a:r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  })</a:t>
            </a:r>
          </a:p>
          <a:p>
            <a:r>
              <a:rPr lang="es-AR" sz="1800" b="1" dirty="0">
                <a:solidFill>
                  <a:schemeClr val="tx1">
                    <a:lumMod val="50000"/>
                  </a:schemeClr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272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196777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045751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010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355268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 </a:t>
            </a:r>
            <a:r>
              <a:rPr lang="es-AR" sz="1600" dirty="0">
                <a:hlinkClick r:id="rId2"/>
              </a:rPr>
              <a:t>https://vuejs.org</a:t>
            </a:r>
            <a:r>
              <a:rPr lang="es-AR" sz="1600" dirty="0" smtClean="0">
                <a:hlinkClick r:id="rId2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AJAX </a:t>
            </a:r>
            <a:r>
              <a:rPr lang="es-AR" sz="1600" dirty="0">
                <a:hlinkClick r:id="rId3"/>
              </a:rPr>
              <a:t>https://</a:t>
            </a:r>
            <a:r>
              <a:rPr lang="es-AR" sz="1600" dirty="0" smtClean="0">
                <a:hlinkClick r:id="rId3"/>
              </a:rPr>
              <a:t>goo.gl/dKPhb9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API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sz="1600" dirty="0">
                <a:hlinkClick r:id="rId4"/>
              </a:rPr>
              <a:t>http://restcookbook.com</a:t>
            </a:r>
            <a:r>
              <a:rPr lang="es-AR" sz="1600" dirty="0" smtClean="0">
                <a:hlinkClick r:id="rId4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</a:t>
            </a:r>
            <a:r>
              <a:rPr lang="es-AR" dirty="0"/>
              <a:t>2 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goo.gl/Mc1WWO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 err="1"/>
              <a:t>Entity</a:t>
            </a:r>
            <a:r>
              <a:rPr lang="es-AR" dirty="0"/>
              <a:t> Framework Core 2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  <a:endParaRPr lang="es-AR" sz="1600" dirty="0"/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/>
              <a:t>IOC DI </a:t>
            </a:r>
            <a:r>
              <a:rPr lang="es-AR" sz="1600" dirty="0">
                <a:hlinkClick r:id="rId7"/>
              </a:rPr>
              <a:t>https://</a:t>
            </a:r>
            <a:r>
              <a:rPr lang="es-AR" sz="1600" dirty="0" smtClean="0">
                <a:hlinkClick r:id="rId7"/>
              </a:rPr>
              <a:t>goo.gl/7ARiqj</a:t>
            </a:r>
            <a:r>
              <a:rPr lang="es-AR" sz="1600" dirty="0" smtClean="0"/>
              <a:t> </a:t>
            </a:r>
          </a:p>
          <a:p>
            <a:r>
              <a:rPr lang="es-AR" dirty="0"/>
              <a:t>ORM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</a:p>
          <a:p>
            <a:r>
              <a:rPr lang="es-AR" dirty="0" smtClean="0"/>
              <a:t>DB In-</a:t>
            </a:r>
            <a:r>
              <a:rPr lang="es-AR" dirty="0" err="1" smtClean="0"/>
              <a:t>Memory</a:t>
            </a:r>
            <a:r>
              <a:rPr lang="es-AR" dirty="0"/>
              <a:t> </a:t>
            </a:r>
            <a:r>
              <a:rPr lang="es-AR" sz="1600" dirty="0">
                <a:hlinkClick r:id="rId8"/>
              </a:rPr>
              <a:t>https://</a:t>
            </a:r>
            <a:r>
              <a:rPr lang="es-AR" sz="1600" dirty="0" smtClean="0">
                <a:hlinkClick r:id="rId8"/>
              </a:rPr>
              <a:t>goo.gl/GAt3vM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NodeJS</a:t>
            </a:r>
            <a:r>
              <a:rPr lang="es-AR" dirty="0"/>
              <a:t> </a:t>
            </a:r>
            <a:r>
              <a:rPr lang="es-AR" sz="1600" dirty="0">
                <a:hlinkClick r:id="rId9"/>
              </a:rPr>
              <a:t>https://</a:t>
            </a:r>
            <a:r>
              <a:rPr lang="es-AR" sz="1600" dirty="0" smtClean="0">
                <a:hlinkClick r:id="rId9"/>
              </a:rPr>
              <a:t>goo.gl/jDga69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Npm</a:t>
            </a:r>
            <a:r>
              <a:rPr lang="es-AR" dirty="0"/>
              <a:t> </a:t>
            </a:r>
            <a:r>
              <a:rPr lang="es-AR" sz="1600" dirty="0">
                <a:hlinkClick r:id="rId10"/>
              </a:rPr>
              <a:t>https://</a:t>
            </a:r>
            <a:r>
              <a:rPr lang="es-AR" sz="1600" dirty="0" smtClean="0">
                <a:hlinkClick r:id="rId10"/>
              </a:rPr>
              <a:t>goo.gl/TYcjr3</a:t>
            </a:r>
            <a:r>
              <a:rPr lang="es-AR" sz="1600" dirty="0" smtClean="0"/>
              <a:t> </a:t>
            </a:r>
          </a:p>
          <a:p>
            <a:r>
              <a:rPr lang="es-AR" dirty="0" err="1" smtClean="0"/>
              <a:t>Postman</a:t>
            </a:r>
            <a:r>
              <a:rPr lang="es-AR" dirty="0"/>
              <a:t> </a:t>
            </a:r>
            <a:r>
              <a:rPr lang="es-AR" sz="1600" dirty="0">
                <a:hlinkClick r:id="rId11"/>
              </a:rPr>
              <a:t>https://</a:t>
            </a:r>
            <a:r>
              <a:rPr lang="es-AR" sz="1600" dirty="0" smtClean="0">
                <a:hlinkClick r:id="rId11"/>
              </a:rPr>
              <a:t>goo.gl/d3VdTd</a:t>
            </a:r>
            <a:r>
              <a:rPr lang="es-AR" sz="1600" dirty="0" smtClean="0"/>
              <a:t> </a:t>
            </a:r>
          </a:p>
          <a:p>
            <a:r>
              <a:rPr lang="es-AR" dirty="0"/>
              <a:t>MVC </a:t>
            </a:r>
            <a:r>
              <a:rPr lang="es-AR" sz="1600" dirty="0">
                <a:hlinkClick r:id="rId12"/>
              </a:rPr>
              <a:t>https://</a:t>
            </a:r>
            <a:r>
              <a:rPr lang="es-AR" sz="1600" dirty="0" smtClean="0">
                <a:hlinkClick r:id="rId12"/>
              </a:rPr>
              <a:t>goo.gl/PYdXvj</a:t>
            </a:r>
            <a:r>
              <a:rPr lang="es-AR" sz="1600" dirty="0" smtClean="0"/>
              <a:t> </a:t>
            </a:r>
          </a:p>
          <a:p>
            <a:r>
              <a:rPr lang="es-AR" dirty="0" err="1"/>
              <a:t>Logging</a:t>
            </a:r>
            <a:r>
              <a:rPr lang="es-AR" dirty="0"/>
              <a:t> </a:t>
            </a:r>
            <a:r>
              <a:rPr lang="es-AR" sz="1600" dirty="0">
                <a:hlinkClick r:id="rId13"/>
              </a:rPr>
              <a:t>https://</a:t>
            </a:r>
            <a:r>
              <a:rPr lang="es-AR" sz="1600" dirty="0" smtClean="0">
                <a:hlinkClick r:id="rId13"/>
              </a:rPr>
              <a:t>goo.gl/tnNdLB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38126" y="1411288"/>
            <a:ext cx="5854562" cy="4889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dotnet core 2 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Verbs</a:t>
            </a:r>
            <a:endParaRPr lang="en-US" dirty="0"/>
          </a:p>
          <a:p>
            <a:r>
              <a:rPr lang="en-US" dirty="0" smtClean="0"/>
              <a:t>ASP.NET Core 2 API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DI</a:t>
            </a:r>
          </a:p>
          <a:p>
            <a:pPr lvl="1"/>
            <a:r>
              <a:rPr lang="en-US" dirty="0" smtClean="0"/>
              <a:t>Error </a:t>
            </a:r>
            <a:r>
              <a:rPr lang="es-AR" dirty="0" err="1" smtClean="0"/>
              <a:t>Handling</a:t>
            </a:r>
            <a:endParaRPr lang="es-AR" dirty="0" smtClean="0"/>
          </a:p>
          <a:p>
            <a:pPr lvl="1"/>
            <a:r>
              <a:rPr lang="es-AR" dirty="0" err="1" smtClean="0"/>
              <a:t>Logging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2689" y="1411287"/>
            <a:ext cx="5859962" cy="47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 Framework Core 2</a:t>
            </a:r>
          </a:p>
          <a:p>
            <a:pPr lvl="1"/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Query data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Program.cs</a:t>
            </a:r>
            <a:r>
              <a:rPr lang="es-AR" dirty="0" smtClean="0"/>
              <a:t>: Inicio del programa. Configuración inicial de la aplicación</a:t>
            </a:r>
          </a:p>
          <a:p>
            <a:r>
              <a:rPr lang="es-AR" dirty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Startup.cs</a:t>
            </a:r>
            <a:r>
              <a:rPr lang="es-AR" dirty="0" smtClean="0"/>
              <a:t>: Configuración de ASP.NET Core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Controllers</a:t>
            </a:r>
            <a:r>
              <a:rPr lang="es-AR" dirty="0" smtClean="0"/>
              <a:t> y </a:t>
            </a:r>
            <a:r>
              <a:rPr lang="es-AR" dirty="0"/>
              <a:t>archivos </a:t>
            </a:r>
            <a:r>
              <a:rPr lang="es-AR" dirty="0">
                <a:latin typeface="Consolas" panose="020B0609020204030204" pitchFamily="49" charset="0"/>
              </a:rPr>
              <a:t>[</a:t>
            </a:r>
            <a:r>
              <a:rPr lang="es-AR" dirty="0" err="1" smtClean="0">
                <a:latin typeface="Consolas" panose="020B0609020204030204" pitchFamily="49" charset="0"/>
              </a:rPr>
              <a:t>Name</a:t>
            </a:r>
            <a:r>
              <a:rPr lang="es-AR" dirty="0" smtClean="0">
                <a:latin typeface="Consolas" panose="020B0609020204030204" pitchFamily="49" charset="0"/>
              </a:rPr>
              <a:t>]</a:t>
            </a:r>
            <a:r>
              <a:rPr lang="es-AR" dirty="0" err="1" smtClean="0">
                <a:latin typeface="Consolas" panose="020B0609020204030204" pitchFamily="49" charset="0"/>
              </a:rPr>
              <a:t>Controller.cs</a:t>
            </a:r>
            <a:r>
              <a:rPr lang="es-AR" dirty="0" smtClean="0"/>
              <a:t>: Contiene los controladores que son los puntos de entrada de nuestros </a:t>
            </a:r>
            <a:r>
              <a:rPr lang="es-AR" dirty="0" err="1" smtClean="0"/>
              <a:t>endpoints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</a:t>
            </a:r>
            <a:r>
              <a:rPr lang="es-AR" dirty="0" smtClean="0"/>
              <a:t>: Servicios de nuestra para nuestra aplicación. Se encuentran los contratos (interfaces) y la implementación de los mismos (clases). Estos están registrados por medio de DI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</a:t>
            </a:r>
            <a:r>
              <a:rPr lang="es-AR" dirty="0" smtClean="0"/>
              <a:t>: Contiene el archivo de configuración de EF Core (</a:t>
            </a:r>
            <a:r>
              <a:rPr lang="es-AR" dirty="0" err="1" smtClean="0"/>
              <a:t>dbcontext</a:t>
            </a:r>
            <a:r>
              <a:rPr lang="es-AR" dirty="0" smtClean="0"/>
              <a:t>) y el archivo de inicialización de los datos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Entities</a:t>
            </a:r>
            <a:r>
              <a:rPr lang="es-AR" dirty="0" smtClean="0"/>
              <a:t>: Contiene la(s) entidad(es) de nuestro proyecto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Models</a:t>
            </a:r>
            <a:r>
              <a:rPr lang="es-AR" dirty="0" smtClean="0"/>
              <a:t>: </a:t>
            </a:r>
            <a:r>
              <a:rPr lang="es-AR" dirty="0"/>
              <a:t>Contiene </a:t>
            </a:r>
            <a:r>
              <a:rPr lang="es-AR" dirty="0" smtClean="0"/>
              <a:t>el/los modelo(s</a:t>
            </a:r>
            <a:r>
              <a:rPr lang="es-AR" dirty="0"/>
              <a:t>) de nuestro </a:t>
            </a:r>
            <a:r>
              <a:rPr lang="es-AR" dirty="0" smtClean="0"/>
              <a:t>proyecto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ErrorHandling.cs</a:t>
            </a:r>
            <a:r>
              <a:rPr lang="es-AR" dirty="0" smtClean="0"/>
              <a:t>: Simple implementación para controlar errores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711</TotalTime>
  <Words>1067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36</cp:revision>
  <dcterms:created xsi:type="dcterms:W3CDTF">2017-12-05T15:20:34Z</dcterms:created>
  <dcterms:modified xsi:type="dcterms:W3CDTF">2017-12-07T21:11:04Z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