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81" r:id="rId9"/>
    <p:sldId id="282" r:id="rId10"/>
    <p:sldId id="287" r:id="rId11"/>
    <p:sldId id="275" r:id="rId12"/>
    <p:sldId id="280" r:id="rId13"/>
    <p:sldId id="283" r:id="rId14"/>
    <p:sldId id="286" r:id="rId15"/>
    <p:sldId id="276" r:id="rId16"/>
    <p:sldId id="279" r:id="rId17"/>
    <p:sldId id="284" r:id="rId18"/>
    <p:sldId id="278" r:id="rId19"/>
    <p:sldId id="285" r:id="rId20"/>
    <p:sldId id="268" r:id="rId21"/>
    <p:sldId id="272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6/12/2017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GAt3vM" TargetMode="External"/><Relationship Id="rId13" Type="http://schemas.openxmlformats.org/officeDocument/2006/relationships/hyperlink" Target="https://goo.gl/tnNdLB" TargetMode="External"/><Relationship Id="rId3" Type="http://schemas.openxmlformats.org/officeDocument/2006/relationships/hyperlink" Target="https://goo.gl/dKPhb9" TargetMode="External"/><Relationship Id="rId7" Type="http://schemas.openxmlformats.org/officeDocument/2006/relationships/hyperlink" Target="https://goo.gl/7ARiqj" TargetMode="External"/><Relationship Id="rId12" Type="http://schemas.openxmlformats.org/officeDocument/2006/relationships/hyperlink" Target="https://goo.gl/PYdXvj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oo.gl/IWvH61" TargetMode="External"/><Relationship Id="rId11" Type="http://schemas.openxmlformats.org/officeDocument/2006/relationships/hyperlink" Target="https://goo.gl/d3VdTd" TargetMode="External"/><Relationship Id="rId5" Type="http://schemas.openxmlformats.org/officeDocument/2006/relationships/hyperlink" Target="https://goo.gl/Mc1WWO" TargetMode="External"/><Relationship Id="rId10" Type="http://schemas.openxmlformats.org/officeDocument/2006/relationships/hyperlink" Target="https://goo.gl/TYcjr3" TargetMode="External"/><Relationship Id="rId4" Type="http://schemas.openxmlformats.org/officeDocument/2006/relationships/hyperlink" Target="http://restcookbook.com/" TargetMode="External"/><Relationship Id="rId9" Type="http://schemas.openxmlformats.org/officeDocument/2006/relationships/hyperlink" Target="https://goo.gl/jDga6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Estructura de la </a:t>
            </a:r>
            <a:r>
              <a:rPr lang="es-AR" dirty="0" smtClean="0"/>
              <a:t>aplicación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6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Primer paso</a:t>
            </a:r>
          </a:p>
          <a:p>
            <a:r>
              <a:rPr lang="es-AR" dirty="0" smtClean="0"/>
              <a:t>Ubicar en el controlador de películas </a:t>
            </a:r>
            <a:r>
              <a:rPr lang="es-AR" dirty="0"/>
              <a:t>“</a:t>
            </a:r>
            <a:r>
              <a:rPr lang="es-AR" dirty="0" err="1"/>
              <a:t>MovieController</a:t>
            </a:r>
            <a:r>
              <a:rPr lang="es-AR" dirty="0"/>
              <a:t>” </a:t>
            </a:r>
            <a:r>
              <a:rPr lang="es-AR" dirty="0" smtClean="0"/>
              <a:t>la acción que atiende a las solicitudes al verbo “PUT”</a:t>
            </a:r>
          </a:p>
          <a:p>
            <a:r>
              <a:rPr lang="es-AR" dirty="0" smtClean="0"/>
              <a:t>Hacer la llamada al método </a:t>
            </a:r>
            <a:r>
              <a:rPr lang="es-AR" dirty="0"/>
              <a:t>que se encarga de realizar la actualización de la película </a:t>
            </a:r>
            <a:r>
              <a:rPr lang="es-AR" dirty="0" smtClean="0"/>
              <a:t>en el servicio de películas “</a:t>
            </a:r>
            <a:r>
              <a:rPr lang="es-AR" dirty="0" err="1" smtClean="0"/>
              <a:t>MovieService</a:t>
            </a:r>
            <a:r>
              <a:rPr lang="es-AR" dirty="0" smtClean="0"/>
              <a:t>”</a:t>
            </a:r>
          </a:p>
          <a:p>
            <a:pPr marL="0" indent="0">
              <a:buNone/>
            </a:pPr>
            <a:r>
              <a:rPr lang="es-AR" dirty="0" smtClean="0"/>
              <a:t>Segundo paso</a:t>
            </a:r>
          </a:p>
          <a:p>
            <a:r>
              <a:rPr lang="es-AR" dirty="0" smtClean="0"/>
              <a:t>Ubicar el método en el servicio </a:t>
            </a:r>
            <a:r>
              <a:rPr lang="es-AR" dirty="0"/>
              <a:t>de películas “</a:t>
            </a:r>
            <a:r>
              <a:rPr lang="es-AR" dirty="0" err="1" smtClean="0"/>
              <a:t>MovieService</a:t>
            </a:r>
            <a:r>
              <a:rPr lang="es-AR" dirty="0" smtClean="0"/>
              <a:t>” que se encarga de actualizar una película</a:t>
            </a:r>
          </a:p>
          <a:p>
            <a:r>
              <a:rPr lang="es-AR" dirty="0" smtClean="0"/>
              <a:t>Completar la implementación del método para que se pueda actualizar una película</a:t>
            </a:r>
          </a:p>
          <a:p>
            <a:pPr marL="0" indent="0">
              <a:buNone/>
            </a:pPr>
            <a:r>
              <a:rPr lang="es-AR" dirty="0" smtClean="0"/>
              <a:t>Tercer parte</a:t>
            </a:r>
          </a:p>
          <a:p>
            <a:r>
              <a:rPr lang="es-AR" dirty="0" smtClean="0"/>
              <a:t>Abrir el programa POSTMAN y cargar el archivo provisto para realizar las pruebas</a:t>
            </a:r>
          </a:p>
          <a:p>
            <a:r>
              <a:rPr lang="es-AR" dirty="0" smtClean="0"/>
              <a:t>Ejecutar el programa y realizar las pruebas necesarias para corroborar que la acción PUT funcione correctamente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15264"/>
            <a:ext cx="11713898" cy="449931"/>
          </a:xfrm>
        </p:spPr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338142" y="1059244"/>
            <a:ext cx="11270762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 Update(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logger.LogInformation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s-A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update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movie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 ID '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'"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search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movie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.ortWorkshopContext.Movie.FindAsync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OrtWorkshopException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HttpStatusCode.NotFound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$"The movie with ID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wasn't found."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//update movie from movie parameter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movieCurrent.Director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movieModel.Director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movieCurrent.Genre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movieModel.Genre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movieCurrent.Title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movieModel.Title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movieCurrent.Year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movieModel.Year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update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 status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.ortWorkshopContext.Entry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EntityState.Modified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save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changes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.ortWorkshopContext.SaveChangesAsync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196777" y="2305093"/>
            <a:ext cx="3138295" cy="3633556"/>
            <a:chOff x="7306106" y="2305093"/>
            <a:chExt cx="3138295" cy="3633556"/>
          </a:xfrm>
        </p:grpSpPr>
        <p:sp>
          <p:nvSpPr>
            <p:cNvPr id="9" name="Rectangle 8"/>
            <p:cNvSpPr/>
            <p:nvPr/>
          </p:nvSpPr>
          <p:spPr>
            <a:xfrm rot="5400000">
              <a:off x="6190509" y="3420690"/>
              <a:ext cx="2884337" cy="6531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ASP.NET Core </a:t>
              </a:r>
              <a:r>
                <a:rPr lang="es-AR" dirty="0" smtClean="0"/>
                <a:t>2 </a:t>
              </a:r>
              <a:r>
                <a:rPr lang="es-AR" dirty="0" err="1" smtClean="0"/>
                <a:t>WebAPI</a:t>
              </a:r>
              <a:endParaRPr lang="es-AR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433085" y="3420691"/>
              <a:ext cx="2884338" cy="653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Business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675660" y="3420691"/>
              <a:ext cx="2884338" cy="65314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Repositories</a:t>
              </a:r>
              <a:endParaRPr lang="es-A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8917" y="5373184"/>
              <a:ext cx="1525484" cy="5654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Entity</a:t>
              </a:r>
              <a:endParaRPr lang="es-AR" dirty="0"/>
            </a:p>
          </p:txBody>
        </p:sp>
        <p:cxnSp>
          <p:nvCxnSpPr>
            <p:cNvPr id="34" name="Straight Arrow Connector 33"/>
            <p:cNvCxnSpPr>
              <a:stCxn id="9" idx="0"/>
              <a:endCxn id="14" idx="2"/>
            </p:cNvCxnSpPr>
            <p:nvPr/>
          </p:nvCxnSpPr>
          <p:spPr>
            <a:xfrm>
              <a:off x="7959249" y="3747262"/>
              <a:ext cx="589434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0"/>
              <a:endCxn id="15" idx="2"/>
            </p:cNvCxnSpPr>
            <p:nvPr/>
          </p:nvCxnSpPr>
          <p:spPr>
            <a:xfrm>
              <a:off x="9201826" y="3747263"/>
              <a:ext cx="58943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106" y="5373184"/>
              <a:ext cx="1514337" cy="5654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Model</a:t>
              </a:r>
              <a:r>
                <a:rPr lang="es-AR" dirty="0"/>
                <a:t> (DTO)</a:t>
              </a: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045751" y="3344746"/>
            <a:ext cx="797570" cy="10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" y="3637607"/>
            <a:ext cx="977169" cy="977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263230" y="3788133"/>
            <a:ext cx="3634247" cy="6667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618788" y="3788133"/>
            <a:ext cx="3634249" cy="666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54412" y="3711255"/>
            <a:ext cx="1422070" cy="8063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7" y="825623"/>
            <a:ext cx="1140431" cy="1140431"/>
          </a:xfrm>
          <a:prstGeom prst="rect">
            <a:avLst/>
          </a:prstGeom>
        </p:spPr>
      </p:pic>
      <p:sp>
        <p:nvSpPr>
          <p:cNvPr id="6" name="AutoShape 2" descr="https://docs.microsoft.com/en-us/dotnet/images/hub/netcore.svg"/>
          <p:cNvSpPr>
            <a:spLocks noChangeAspect="1" noChangeArrowheads="1"/>
          </p:cNvSpPr>
          <p:nvPr/>
        </p:nvSpPr>
        <p:spPr bwMode="auto">
          <a:xfrm>
            <a:off x="155574" y="-144463"/>
            <a:ext cx="900507" cy="9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010" y="905838"/>
            <a:ext cx="2590800" cy="10953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355268" y="3883162"/>
            <a:ext cx="69048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2"/>
          </p:cNvCxnSpPr>
          <p:nvPr/>
        </p:nvCxnSpPr>
        <p:spPr>
          <a:xfrm flipV="1">
            <a:off x="1079757" y="4121526"/>
            <a:ext cx="667204" cy="46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</p:cNvCxnSpPr>
          <p:nvPr/>
        </p:nvCxnSpPr>
        <p:spPr>
          <a:xfrm>
            <a:off x="6175297" y="4114422"/>
            <a:ext cx="986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2" idx="2"/>
          </p:cNvCxnSpPr>
          <p:nvPr/>
        </p:nvCxnSpPr>
        <p:spPr>
          <a:xfrm>
            <a:off x="2413746" y="4121526"/>
            <a:ext cx="688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2639" y="371125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REST</a:t>
            </a:r>
            <a:endParaRPr lang="es-AR" sz="1400" b="1" dirty="0"/>
          </a:p>
        </p:txBody>
      </p:sp>
      <p:cxnSp>
        <p:nvCxnSpPr>
          <p:cNvPr id="43" name="Straight Arrow Connector 42"/>
          <p:cNvCxnSpPr>
            <a:stCxn id="12" idx="0"/>
            <a:endCxn id="2" idx="2"/>
          </p:cNvCxnSpPr>
          <p:nvPr/>
        </p:nvCxnSpPr>
        <p:spPr>
          <a:xfrm flipV="1">
            <a:off x="3769305" y="4114422"/>
            <a:ext cx="989518" cy="71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74145" y="3711255"/>
            <a:ext cx="636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AJAX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¿Que </a:t>
            </a:r>
            <a:r>
              <a:rPr lang="es-AR" dirty="0"/>
              <a:t>vamos a ver?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smtClean="0"/>
              <a:t>Otros temas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s-AR" dirty="0"/>
              <a:t>Vue.js </a:t>
            </a:r>
            <a:r>
              <a:rPr lang="es-AR" sz="1600" dirty="0">
                <a:hlinkClick r:id="rId2"/>
              </a:rPr>
              <a:t>https://vuejs.org</a:t>
            </a:r>
            <a:r>
              <a:rPr lang="es-AR" sz="1600" dirty="0" smtClean="0">
                <a:hlinkClick r:id="rId2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AJAX </a:t>
            </a:r>
            <a:r>
              <a:rPr lang="es-AR" sz="1600" dirty="0">
                <a:hlinkClick r:id="rId3"/>
              </a:rPr>
              <a:t>https://</a:t>
            </a:r>
            <a:r>
              <a:rPr lang="es-AR" sz="1600" dirty="0" smtClean="0">
                <a:hlinkClick r:id="rId3"/>
              </a:rPr>
              <a:t>goo.gl/dKPhb9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API </a:t>
            </a:r>
            <a:r>
              <a:rPr lang="es-AR" dirty="0" err="1" smtClean="0"/>
              <a:t>RESTFul</a:t>
            </a:r>
            <a:r>
              <a:rPr lang="es-AR" dirty="0" smtClean="0"/>
              <a:t> </a:t>
            </a:r>
            <a:r>
              <a:rPr lang="es-AR" sz="1600" dirty="0">
                <a:hlinkClick r:id="rId4"/>
              </a:rPr>
              <a:t>http://restcookbook.com</a:t>
            </a:r>
            <a:r>
              <a:rPr lang="es-AR" sz="1600" dirty="0" smtClean="0">
                <a:hlinkClick r:id="rId4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Dotnet Core </a:t>
            </a:r>
            <a:r>
              <a:rPr lang="es-AR" dirty="0" smtClean="0"/>
              <a:t>2 + ASP.NET Core </a:t>
            </a:r>
            <a:r>
              <a:rPr lang="es-AR" dirty="0"/>
              <a:t>2 </a:t>
            </a:r>
            <a:r>
              <a:rPr lang="es-AR" sz="1600" dirty="0">
                <a:hlinkClick r:id="rId5"/>
              </a:rPr>
              <a:t>https://</a:t>
            </a:r>
            <a:r>
              <a:rPr lang="es-AR" sz="1600" dirty="0" smtClean="0">
                <a:hlinkClick r:id="rId5"/>
              </a:rPr>
              <a:t>goo.gl/Mc1WWO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 err="1"/>
              <a:t>Entity</a:t>
            </a:r>
            <a:r>
              <a:rPr lang="es-AR" dirty="0"/>
              <a:t> Framework Core 2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  <a:endParaRPr lang="es-AR" sz="1600" dirty="0"/>
          </a:p>
          <a:p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/>
              <a:t>IOC DI </a:t>
            </a:r>
            <a:r>
              <a:rPr lang="es-AR" sz="1600" dirty="0">
                <a:hlinkClick r:id="rId7"/>
              </a:rPr>
              <a:t>https://</a:t>
            </a:r>
            <a:r>
              <a:rPr lang="es-AR" sz="1600" dirty="0" smtClean="0">
                <a:hlinkClick r:id="rId7"/>
              </a:rPr>
              <a:t>goo.gl/7ARiqj</a:t>
            </a:r>
            <a:r>
              <a:rPr lang="es-AR" sz="1600" dirty="0" smtClean="0"/>
              <a:t> </a:t>
            </a:r>
          </a:p>
          <a:p>
            <a:r>
              <a:rPr lang="es-AR" dirty="0"/>
              <a:t>ORM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</a:p>
          <a:p>
            <a:r>
              <a:rPr lang="es-AR" dirty="0" smtClean="0"/>
              <a:t>DB In-</a:t>
            </a:r>
            <a:r>
              <a:rPr lang="es-AR" dirty="0" err="1" smtClean="0"/>
              <a:t>Memory</a:t>
            </a:r>
            <a:r>
              <a:rPr lang="es-AR" dirty="0"/>
              <a:t> </a:t>
            </a:r>
            <a:r>
              <a:rPr lang="es-AR" sz="1600" dirty="0">
                <a:hlinkClick r:id="rId8"/>
              </a:rPr>
              <a:t>https://</a:t>
            </a:r>
            <a:r>
              <a:rPr lang="es-AR" sz="1600" dirty="0" smtClean="0">
                <a:hlinkClick r:id="rId8"/>
              </a:rPr>
              <a:t>goo.gl/GAt3vM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NodeJS</a:t>
            </a:r>
            <a:r>
              <a:rPr lang="es-AR" dirty="0"/>
              <a:t> </a:t>
            </a:r>
            <a:r>
              <a:rPr lang="es-AR" sz="1600" dirty="0">
                <a:hlinkClick r:id="rId9"/>
              </a:rPr>
              <a:t>https://</a:t>
            </a:r>
            <a:r>
              <a:rPr lang="es-AR" sz="1600" dirty="0" smtClean="0">
                <a:hlinkClick r:id="rId9"/>
              </a:rPr>
              <a:t>goo.gl/jDga69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Npm</a:t>
            </a:r>
            <a:r>
              <a:rPr lang="es-AR" dirty="0"/>
              <a:t> </a:t>
            </a:r>
            <a:r>
              <a:rPr lang="es-AR" sz="1600" dirty="0">
                <a:hlinkClick r:id="rId10"/>
              </a:rPr>
              <a:t>https://</a:t>
            </a:r>
            <a:r>
              <a:rPr lang="es-AR" sz="1600" dirty="0" smtClean="0">
                <a:hlinkClick r:id="rId10"/>
              </a:rPr>
              <a:t>goo.gl/TYcjr3</a:t>
            </a:r>
            <a:r>
              <a:rPr lang="es-AR" sz="1600" dirty="0" smtClean="0"/>
              <a:t> </a:t>
            </a:r>
          </a:p>
          <a:p>
            <a:r>
              <a:rPr lang="es-AR" dirty="0" err="1" smtClean="0"/>
              <a:t>Postman</a:t>
            </a:r>
            <a:r>
              <a:rPr lang="es-AR" dirty="0"/>
              <a:t> </a:t>
            </a:r>
            <a:r>
              <a:rPr lang="es-AR" sz="1600" dirty="0">
                <a:hlinkClick r:id="rId11"/>
              </a:rPr>
              <a:t>https://</a:t>
            </a:r>
            <a:r>
              <a:rPr lang="es-AR" sz="1600" dirty="0" smtClean="0">
                <a:hlinkClick r:id="rId11"/>
              </a:rPr>
              <a:t>goo.gl/d3VdTd</a:t>
            </a:r>
            <a:r>
              <a:rPr lang="es-AR" sz="1600" dirty="0" smtClean="0"/>
              <a:t> </a:t>
            </a:r>
          </a:p>
          <a:p>
            <a:r>
              <a:rPr lang="es-AR" dirty="0"/>
              <a:t>MVC </a:t>
            </a:r>
            <a:r>
              <a:rPr lang="es-AR" sz="1600" dirty="0">
                <a:hlinkClick r:id="rId12"/>
              </a:rPr>
              <a:t>https://</a:t>
            </a:r>
            <a:r>
              <a:rPr lang="es-AR" sz="1600" dirty="0" smtClean="0">
                <a:hlinkClick r:id="rId12"/>
              </a:rPr>
              <a:t>goo.gl/PYdXvj</a:t>
            </a:r>
            <a:r>
              <a:rPr lang="es-AR" sz="1600" dirty="0" smtClean="0"/>
              <a:t> </a:t>
            </a:r>
          </a:p>
          <a:p>
            <a:r>
              <a:rPr lang="es-AR" dirty="0" err="1"/>
              <a:t>Logging</a:t>
            </a:r>
            <a:r>
              <a:rPr lang="es-AR" dirty="0"/>
              <a:t> </a:t>
            </a:r>
            <a:r>
              <a:rPr lang="es-AR" sz="1600" dirty="0">
                <a:hlinkClick r:id="rId13"/>
              </a:rPr>
              <a:t>https://</a:t>
            </a:r>
            <a:r>
              <a:rPr lang="es-AR" sz="1600" dirty="0" smtClean="0">
                <a:hlinkClick r:id="rId13"/>
              </a:rPr>
              <a:t>goo.gl/tnNdLB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38126" y="1411288"/>
            <a:ext cx="5854562" cy="4889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dotnet core 2 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API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Verbs</a:t>
            </a:r>
            <a:endParaRPr lang="en-US" dirty="0"/>
          </a:p>
          <a:p>
            <a:r>
              <a:rPr lang="en-US" dirty="0" smtClean="0"/>
              <a:t>ASP.NET Core 2 API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DI</a:t>
            </a:r>
          </a:p>
          <a:p>
            <a:pPr lvl="1"/>
            <a:r>
              <a:rPr lang="en-US" dirty="0" smtClean="0"/>
              <a:t>Error </a:t>
            </a:r>
            <a:r>
              <a:rPr lang="es-AR" dirty="0" err="1" smtClean="0"/>
              <a:t>Handling</a:t>
            </a:r>
            <a:endParaRPr lang="es-AR" dirty="0" smtClean="0"/>
          </a:p>
          <a:p>
            <a:pPr lvl="1"/>
            <a:r>
              <a:rPr lang="es-AR" dirty="0" err="1" smtClean="0"/>
              <a:t>Logging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2689" y="1411287"/>
            <a:ext cx="5859962" cy="47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7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 Framework Core 2</a:t>
            </a:r>
          </a:p>
          <a:p>
            <a:pPr lvl="1"/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Operations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Estructura de la aplicación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Program.cs</a:t>
            </a:r>
            <a:r>
              <a:rPr lang="es-AR" dirty="0" smtClean="0"/>
              <a:t>: Inicio del programa. Configuración inicial de la aplicación</a:t>
            </a:r>
          </a:p>
          <a:p>
            <a:r>
              <a:rPr lang="es-AR" dirty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Startup.cs</a:t>
            </a:r>
            <a:r>
              <a:rPr lang="es-AR" dirty="0" smtClean="0"/>
              <a:t>: Configuración de ASP.NET Core</a:t>
            </a:r>
          </a:p>
          <a:p>
            <a:r>
              <a:rPr lang="es-AR" dirty="0" smtClean="0"/>
              <a:t>Carpeta </a:t>
            </a:r>
            <a:r>
              <a:rPr lang="es-AR" dirty="0" err="1" smtClean="0">
                <a:latin typeface="Consolas" panose="020B0609020204030204" pitchFamily="49" charset="0"/>
              </a:rPr>
              <a:t>Controllers</a:t>
            </a:r>
            <a:r>
              <a:rPr lang="es-AR" dirty="0" smtClean="0"/>
              <a:t> y </a:t>
            </a:r>
            <a:r>
              <a:rPr lang="es-AR" dirty="0"/>
              <a:t>archivos </a:t>
            </a:r>
            <a:r>
              <a:rPr lang="es-AR" dirty="0">
                <a:latin typeface="Consolas" panose="020B0609020204030204" pitchFamily="49" charset="0"/>
              </a:rPr>
              <a:t>[</a:t>
            </a:r>
            <a:r>
              <a:rPr lang="es-AR" dirty="0" err="1" smtClean="0">
                <a:latin typeface="Consolas" panose="020B0609020204030204" pitchFamily="49" charset="0"/>
              </a:rPr>
              <a:t>Name</a:t>
            </a:r>
            <a:r>
              <a:rPr lang="es-AR" dirty="0" smtClean="0">
                <a:latin typeface="Consolas" panose="020B0609020204030204" pitchFamily="49" charset="0"/>
              </a:rPr>
              <a:t>]</a:t>
            </a:r>
            <a:r>
              <a:rPr lang="es-AR" dirty="0" err="1" smtClean="0">
                <a:latin typeface="Consolas" panose="020B0609020204030204" pitchFamily="49" charset="0"/>
              </a:rPr>
              <a:t>Controller.cs</a:t>
            </a:r>
            <a:r>
              <a:rPr lang="es-AR" dirty="0" smtClean="0"/>
              <a:t>: Contiene los controladores que son los puntos de entrada de nuestros </a:t>
            </a:r>
            <a:r>
              <a:rPr lang="es-AR" dirty="0" err="1" smtClean="0"/>
              <a:t>endpoints</a:t>
            </a:r>
            <a:endParaRPr lang="es-AR" dirty="0" smtClean="0"/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Service</a:t>
            </a:r>
            <a:r>
              <a:rPr lang="es-AR" dirty="0" smtClean="0"/>
              <a:t>: Servicios de nuestra para nuestra aplicación. Se encuentran los contratos (interfaces) y la implementación de los mismos (clases). Estos están registrados por medio de DI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</a:t>
            </a:r>
            <a:r>
              <a:rPr lang="es-AR" dirty="0" smtClean="0"/>
              <a:t>: Contiene el archivo de configuración de EF Core (</a:t>
            </a:r>
            <a:r>
              <a:rPr lang="es-AR" dirty="0" err="1" smtClean="0"/>
              <a:t>dbcontext</a:t>
            </a:r>
            <a:r>
              <a:rPr lang="es-AR" dirty="0" smtClean="0"/>
              <a:t>) y el archivo de inicialización de los datos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Entities</a:t>
            </a:r>
            <a:r>
              <a:rPr lang="es-AR" dirty="0" smtClean="0"/>
              <a:t>: Contiene la(s) entidad(es) de nuestro </a:t>
            </a:r>
            <a:r>
              <a:rPr lang="es-AR" dirty="0" smtClean="0"/>
              <a:t>proyecto</a:t>
            </a:r>
            <a:endParaRPr lang="es-AR" dirty="0" smtClean="0"/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Models</a:t>
            </a:r>
            <a:r>
              <a:rPr lang="es-AR" dirty="0" smtClean="0"/>
              <a:t>: </a:t>
            </a:r>
            <a:r>
              <a:rPr lang="es-AR" dirty="0"/>
              <a:t>Contiene </a:t>
            </a:r>
            <a:r>
              <a:rPr lang="es-AR" dirty="0" smtClean="0"/>
              <a:t>el/los modelo(s</a:t>
            </a:r>
            <a:r>
              <a:rPr lang="es-AR" dirty="0"/>
              <a:t>) de nuestro </a:t>
            </a:r>
            <a:r>
              <a:rPr lang="es-AR" dirty="0" smtClean="0"/>
              <a:t>proyecto</a:t>
            </a:r>
          </a:p>
          <a:p>
            <a:r>
              <a:rPr lang="es-AR" dirty="0"/>
              <a:t>Archivo </a:t>
            </a:r>
            <a:r>
              <a:rPr lang="es-AR" dirty="0" err="1">
                <a:latin typeface="Consolas" panose="020B0609020204030204" pitchFamily="49" charset="0"/>
              </a:rPr>
              <a:t>ErrorHandling.cs</a:t>
            </a:r>
            <a:r>
              <a:rPr lang="es-AR" dirty="0" smtClean="0"/>
              <a:t>: Simple implementación para controlar errores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03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679</TotalTime>
  <Words>506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Tecnologías</vt:lpstr>
      <vt:lpstr>Backend</vt:lpstr>
      <vt:lpstr>Backend</vt:lpstr>
      <vt:lpstr>Backend</vt:lpstr>
      <vt:lpstr>Código</vt:lpstr>
      <vt:lpstr>Frontend</vt:lpstr>
      <vt:lpstr>Frontend</vt:lpstr>
      <vt:lpstr>Frontend</vt:lpstr>
      <vt:lpstr>Código</vt:lpstr>
      <vt:lpstr>Ejercicio</vt:lpstr>
      <vt:lpstr>Ejercicio</vt:lpstr>
      <vt:lpstr>Ejercicio</vt:lpstr>
      <vt:lpstr>Ejercicio</vt:lpstr>
      <vt:lpstr>Ejercicio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Andres Descalzo</cp:lastModifiedBy>
  <cp:revision>31</cp:revision>
  <dcterms:created xsi:type="dcterms:W3CDTF">2017-12-05T15:20:34Z</dcterms:created>
  <dcterms:modified xsi:type="dcterms:W3CDTF">2017-12-06T20:57:14Z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