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1" r:id="rId4"/>
    <p:sldId id="263" r:id="rId5"/>
    <p:sldId id="271" r:id="rId6"/>
    <p:sldId id="272" r:id="rId7"/>
    <p:sldId id="273" r:id="rId8"/>
    <p:sldId id="265" r:id="rId9"/>
    <p:sldId id="266" r:id="rId10"/>
    <p:sldId id="268" r:id="rId11"/>
    <p:sldId id="258" r:id="rId12"/>
    <p:sldId id="262" r:id="rId13"/>
    <p:sldId id="269" r:id="rId14"/>
    <p:sldId id="259" r:id="rId15"/>
    <p:sldId id="260" r:id="rId16"/>
    <p:sldId id="270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8" y="72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2020/12/26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工程实践作业</a:t>
            </a:r>
            <a:r>
              <a:rPr lang="en-US" altLang="zh-CN"/>
              <a:t>-</a:t>
            </a:r>
            <a:r>
              <a:rPr lang="zh-CN" altLang="en-US"/>
              <a:t>智能客厅项目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小组成员：张峰</a:t>
            </a:r>
            <a:r>
              <a:rPr lang="en-US" altLang="zh-CN"/>
              <a:t> </a:t>
            </a:r>
            <a:r>
              <a:rPr lang="zh-CN" altLang="en-US"/>
              <a:t>杨镇宁</a:t>
            </a:r>
            <a:r>
              <a:rPr lang="en-US" altLang="zh-CN"/>
              <a:t> </a:t>
            </a:r>
            <a:r>
              <a:rPr lang="zh-CN" altLang="en-US"/>
              <a:t>赵庆国</a:t>
            </a:r>
            <a:r>
              <a:rPr lang="en-US" altLang="zh-CN"/>
              <a:t> </a:t>
            </a:r>
            <a:r>
              <a:rPr lang="zh-CN" altLang="en-US"/>
              <a:t>黄小钒</a:t>
            </a:r>
            <a:r>
              <a:rPr lang="en-US" altLang="zh-CN"/>
              <a:t> </a:t>
            </a:r>
            <a:r>
              <a:rPr lang="zh-CN" altLang="en-US"/>
              <a:t>张韬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设计描述</a:t>
            </a:r>
            <a:r>
              <a:rPr lang="" altLang="zh-CN">
                <a:sym typeface="+mn-ea"/>
              </a:rPr>
              <a:t>(</a:t>
            </a:r>
            <a:r>
              <a:rPr lang="zh-CN" altLang="">
                <a:sym typeface="+mn-ea"/>
              </a:rPr>
              <a:t>续</a:t>
            </a:r>
            <a:r>
              <a:rPr lang="" altLang="zh-CN">
                <a:sym typeface="+mn-ea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匹配文字生成指令字符串，如“请打开电视”，匹配了“打开”和“电视”后生成TV_ON指令</a:t>
            </a:r>
            <a:endParaRPr lang="en-US"/>
          </a:p>
          <a:p>
            <a:r>
              <a:rPr lang="en-US"/>
              <a:t>根据指令调用接口触发动作，如把电视关闭的图片更换为电视打开的图片</a:t>
            </a:r>
          </a:p>
          <a:p>
            <a:r>
              <a:rPr lang="en-US"/>
              <a:t>指令动作完成后，调用百度语音接口，进行语音播报，如“已为您打开电视”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技术框架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C# </a:t>
            </a:r>
            <a:r>
              <a:rPr lang="" altLang="en-US"/>
              <a:t>Winform</a:t>
            </a:r>
          </a:p>
          <a:p>
            <a:pPr lvl="1"/>
            <a:r>
              <a:rPr lang="zh-CN" altLang="" sz="2800"/>
              <a:t>主要用于图片</a:t>
            </a:r>
            <a:r>
              <a:rPr lang="zh-CN" altLang="en-US">
                <a:sym typeface="+mn-ea"/>
              </a:rPr>
              <a:t>呈现和</a:t>
            </a:r>
            <a:r>
              <a:rPr lang="zh-CN" altLang="" sz="2800"/>
              <a:t>贴图，按键控制功能</a:t>
            </a:r>
            <a:endParaRPr lang="" altLang="en-US"/>
          </a:p>
          <a:p>
            <a:r>
              <a:rPr lang="zh-CN" altLang=""/>
              <a:t>百度语音识别与语音合成接口</a:t>
            </a:r>
          </a:p>
          <a:p>
            <a:pPr lvl="1"/>
            <a:r>
              <a:rPr lang="zh-CN" altLang=""/>
              <a:t>基于百度的语音接口完成语音的识别和合成</a:t>
            </a:r>
          </a:p>
          <a:p>
            <a:r>
              <a:rPr lang="en-US" altLang="zh-CN"/>
              <a:t>N</a:t>
            </a:r>
            <a:r>
              <a:rPr lang="" altLang="en-US"/>
              <a:t>Audio</a:t>
            </a:r>
            <a:r>
              <a:rPr lang="zh-CN" altLang=""/>
              <a:t>录音接口</a:t>
            </a:r>
          </a:p>
          <a:p>
            <a:pPr lvl="1"/>
            <a:r>
              <a:rPr lang="zh-CN" altLang=""/>
              <a:t>使用麦克风设备完成录音功能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模块框架图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55395" y="1806575"/>
            <a:ext cx="5472430" cy="451612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07555" y="1906270"/>
            <a:ext cx="4253865" cy="441642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27375" y="2133600"/>
            <a:ext cx="172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b="1">
                <a:solidFill>
                  <a:schemeClr val="accent3">
                    <a:lumMod val="10000"/>
                  </a:schemeClr>
                </a:solidFill>
              </a:rPr>
              <a:t>form thread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053705" y="2133600"/>
            <a:ext cx="236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>
                <a:solidFill>
                  <a:schemeClr val="accent3">
                    <a:lumMod val="10000"/>
                  </a:schemeClr>
                </a:solidFill>
              </a:rPr>
              <a:t>recording thread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94815" y="2611120"/>
            <a:ext cx="2019935" cy="99568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68475" y="2924810"/>
            <a:ext cx="1843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b="1">
                <a:solidFill>
                  <a:schemeClr val="accent3">
                    <a:lumMod val="10000"/>
                  </a:schemeClr>
                </a:solidFill>
              </a:rPr>
              <a:t>image model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68780" y="3762375"/>
            <a:ext cx="2891790" cy="106045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42440" y="4076065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" altLang="en-US" b="1">
                <a:solidFill>
                  <a:schemeClr val="accent3">
                    <a:lumMod val="10000"/>
                  </a:schemeClr>
                </a:solidFill>
              </a:rPr>
              <a:t>playsound </a:t>
            </a:r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model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27900" y="2611120"/>
            <a:ext cx="3269615" cy="99568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01560" y="2924810"/>
            <a:ext cx="2374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" altLang="en-US" b="1">
                <a:solidFill>
                  <a:schemeClr val="accent3">
                    <a:lumMod val="10000"/>
                  </a:schemeClr>
                </a:solidFill>
              </a:rPr>
              <a:t>recording </a:t>
            </a:r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model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27900" y="3955415"/>
            <a:ext cx="3269615" cy="99568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401560" y="4269105"/>
            <a:ext cx="2635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" altLang="en-US" b="1">
                <a:solidFill>
                  <a:schemeClr val="accent3">
                    <a:lumMod val="10000"/>
                  </a:schemeClr>
                </a:solidFill>
              </a:rPr>
              <a:t>recognizing </a:t>
            </a:r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model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95450" y="5066030"/>
            <a:ext cx="2891790" cy="106045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769110" y="5379720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" altLang="en-US" b="1">
                <a:solidFill>
                  <a:schemeClr val="accent3">
                    <a:lumMod val="10000"/>
                  </a:schemeClr>
                </a:solidFill>
              </a:rPr>
              <a:t>instruct </a:t>
            </a:r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model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058285" y="2611120"/>
            <a:ext cx="2463800" cy="99568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131945" y="2924810"/>
            <a:ext cx="235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" altLang="en-US" b="1">
                <a:solidFill>
                  <a:schemeClr val="accent3">
                    <a:lumMod val="10000"/>
                  </a:schemeClr>
                </a:solidFill>
              </a:rPr>
              <a:t>synthesis </a:t>
            </a:r>
            <a:r>
              <a:rPr lang="en-US" altLang="en-US" b="1">
                <a:solidFill>
                  <a:schemeClr val="accent3">
                    <a:lumMod val="10000"/>
                  </a:schemeClr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任务划分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客厅效果图素材收集，包括背景效果图，电器开关的不同贴图，使用底色透明的贴图 </a:t>
            </a:r>
            <a:r>
              <a:rPr lang="" altLang="en-US"/>
              <a:t>(</a:t>
            </a:r>
            <a:r>
              <a:rPr lang="zh-CN" altLang=""/>
              <a:t>张峰</a:t>
            </a:r>
            <a:r>
              <a:rPr lang="" altLang="en-US"/>
              <a:t>)</a:t>
            </a:r>
            <a:endParaRPr lang="en-US"/>
          </a:p>
          <a:p>
            <a:r>
              <a:rPr lang="en-US"/>
              <a:t>研究并实现C#简单麦克风录音功能</a:t>
            </a:r>
            <a:r>
              <a:rPr lang="zh-CN" altLang="en-US"/>
              <a:t>，</a:t>
            </a:r>
            <a:r>
              <a:rPr lang="en-US">
                <a:sym typeface="+mn-ea"/>
              </a:rPr>
              <a:t>多线程，完成循环录音并调用百度语音识别接口功能</a:t>
            </a:r>
            <a:r>
              <a:rPr lang="" altLang="en-US">
                <a:sym typeface="+mn-ea"/>
              </a:rPr>
              <a:t> (</a:t>
            </a:r>
            <a:r>
              <a:rPr lang="zh-CN" altLang="">
                <a:sym typeface="+mn-ea"/>
              </a:rPr>
              <a:t>杨镇宁</a:t>
            </a:r>
            <a:r>
              <a:rPr lang="" altLang="en-US">
                <a:sym typeface="+mn-ea"/>
              </a:rPr>
              <a:t>)</a:t>
            </a:r>
            <a:endParaRPr lang="en-US"/>
          </a:p>
          <a:p>
            <a:r>
              <a:rPr lang="zh-CN" altLang="en-US"/>
              <a:t>调用百度接口</a:t>
            </a:r>
            <a:r>
              <a:rPr lang="en-US"/>
              <a:t>把</a:t>
            </a:r>
            <a:r>
              <a:rPr lang="zh-CN" altLang="en-US"/>
              <a:t>进行语音识别，并合成播报语音</a:t>
            </a:r>
            <a:r>
              <a:rPr lang="" altLang="en-US"/>
              <a:t> (</a:t>
            </a:r>
            <a:r>
              <a:rPr lang="zh-CN" altLang=""/>
              <a:t>赵庆国</a:t>
            </a:r>
            <a:r>
              <a:rPr lang="" altLang="en-US"/>
              <a:t>) </a:t>
            </a:r>
            <a:endParaRPr lang="en-US"/>
          </a:p>
          <a:p>
            <a:r>
              <a:rPr lang="zh-CN" altLang="en-US"/>
              <a:t>完成指令语义的识别，生成控制指令</a:t>
            </a:r>
            <a:r>
              <a:rPr lang="" altLang="zh-CN"/>
              <a:t> (</a:t>
            </a:r>
            <a:r>
              <a:rPr lang="zh-CN" altLang=""/>
              <a:t>黄小钒</a:t>
            </a:r>
            <a:r>
              <a:rPr lang="" altLang="zh-CN"/>
              <a:t>)</a:t>
            </a:r>
            <a:endParaRPr lang="en-US"/>
          </a:p>
          <a:p>
            <a:r>
              <a:rPr lang="en-US"/>
              <a:t>对各模块进行集成</a:t>
            </a:r>
            <a:r>
              <a:rPr lang="zh-CN" altLang="en-US"/>
              <a:t>和测试</a:t>
            </a:r>
            <a:r>
              <a:rPr lang="en-US" altLang="zh-CN"/>
              <a:t> </a:t>
            </a:r>
            <a:r>
              <a:rPr lang="" altLang="en-US"/>
              <a:t>(</a:t>
            </a:r>
            <a:r>
              <a:rPr lang="zh-CN" altLang=""/>
              <a:t>张韬</a:t>
            </a:r>
            <a:r>
              <a:rPr lang="" altLang="en-US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710DA-A92E-4EB5-94B5-D234DFDC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F2B493-817B-4D31-95A4-899BE904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4" y="1288398"/>
            <a:ext cx="5471463" cy="52949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218C2D-08FB-4E7E-AEA4-E8FCA6763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3" y="1281944"/>
            <a:ext cx="5471463" cy="52949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</a:t>
            </a:r>
            <a:r>
              <a:rPr lang="zh-CN" altLang="en-US">
                <a:sym typeface="+mn-ea"/>
              </a:rPr>
              <a:t>实用</a:t>
            </a:r>
            <a:r>
              <a:rPr lang="zh-CN" altLang="en-US"/>
              <a:t>性</a:t>
            </a:r>
          </a:p>
          <a:p>
            <a:pPr lvl="1"/>
            <a:r>
              <a:rPr lang="zh-CN" altLang="en-US"/>
              <a:t>智能客厅项目极大解放了人的双手，通过语音就可以人来操作智能设备，一可以让人远离纷繁复杂的操作说明，节省时间，提高效率，二可以激发人对智能电器的使用兴趣，提高电器的利用率，让传统电器不再成为客厅的装饰品</a:t>
            </a:r>
          </a:p>
          <a:p>
            <a:pPr lvl="0"/>
            <a:r>
              <a:rPr lang="zh-CN" altLang="en-US">
                <a:sym typeface="+mn-ea"/>
              </a:rPr>
              <a:t>项目创新性</a:t>
            </a:r>
          </a:p>
          <a:p>
            <a:pPr lvl="1"/>
            <a:r>
              <a:rPr lang="zh-CN" altLang="en-US">
                <a:sym typeface="+mn-ea"/>
              </a:rPr>
              <a:t>智能客厅项目仅使用个执行程序就可以实时的识别语音，针对不同人不同的口音识别不准的情况，增加学习功能，只要找到人的意图和语音的对应关系，就可在识别不准的情况下，仍然正确的完成电器操作，同时实现了电器间的联动和配合</a:t>
            </a:r>
            <a:endParaRPr lang="" altLang="zh-CN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"/>
              <a:t>致谢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感谢老师领先的教学方法和</a:t>
            </a:r>
            <a:r>
              <a:rPr lang="zh-CN" altLang="en-US">
                <a:sym typeface="+mn-ea"/>
              </a:rPr>
              <a:t>耐心讲解</a:t>
            </a:r>
            <a:r>
              <a:rPr lang="zh-CN" altLang="en-US"/>
              <a:t>，学习一门新的编程语言最快的方法就是使用，通过每一个项目在熟悉编程语言的同时也学会了使用实用的接口，让学生在短时间内有了飞速的提升</a:t>
            </a:r>
          </a:p>
          <a:p>
            <a:r>
              <a:rPr lang="zh-CN" altLang="en-US"/>
              <a:t>感谢小组成员的相互支持和配默契合，让智能客厅项目从无到有，从小到大，一步一步的搭建起来，离不开每个人的努力与付出</a:t>
            </a:r>
          </a:p>
          <a:p>
            <a:r>
              <a:rPr lang="zh-CN" altLang="en-US"/>
              <a:t>谢谢大家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想象一下，你的投屏电视、智能机顶盒、家庭影院、 游戏机、空调、吊灯设备已在客厅各就各位，但是你偏偏找不到对应</a:t>
            </a:r>
            <a:r>
              <a:rPr lang="en-US" altLang="zh-CN"/>
              <a:t>遥控器</a:t>
            </a:r>
            <a:r>
              <a:rPr lang="zh-CN" altLang="en-US"/>
              <a:t>，这时候可能你心急如焚，难得的这半小时休闲时光转瞬即逝，如果这些家用电器能了解你的意图，比如电视自动打开并播放想看的视频，然后你一边轻松的寻找</a:t>
            </a:r>
            <a:r>
              <a:rPr lang="en-US" altLang="zh-CN">
                <a:sym typeface="+mn-ea"/>
              </a:rPr>
              <a:t>遥控器</a:t>
            </a:r>
            <a:r>
              <a:rPr lang="zh-CN" altLang="en-US"/>
              <a:t>该多好</a:t>
            </a:r>
            <a:r>
              <a:rPr lang="" altLang="zh-CN"/>
              <a:t>:D</a:t>
            </a:r>
            <a:endParaRPr lang="zh-CN" altLang="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"/>
              <a:t>目前智能电视厂商是智能客厅争夺战的主力军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1417955"/>
            <a:ext cx="3429000" cy="452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60" y="1417955"/>
            <a:ext cx="3381375" cy="4566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395" y="1417955"/>
            <a:ext cx="3479800" cy="459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目前市场上的主流厂商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海信</a:t>
            </a:r>
            <a:r>
              <a:rPr lang="" altLang="en-US"/>
              <a:t> </a:t>
            </a:r>
            <a:r>
              <a:rPr lang="en-US"/>
              <a:t>TCL</a:t>
            </a:r>
            <a:r>
              <a:rPr lang="" altLang="en-US"/>
              <a:t> </a:t>
            </a:r>
            <a:r>
              <a:rPr lang="en-US"/>
              <a:t>飞利浦</a:t>
            </a:r>
            <a:r>
              <a:rPr lang="" altLang="en-US"/>
              <a:t> </a:t>
            </a:r>
            <a:r>
              <a:rPr lang="en-US"/>
              <a:t>夏普</a:t>
            </a:r>
            <a:r>
              <a:rPr lang="" altLang="en-US"/>
              <a:t> </a:t>
            </a:r>
            <a:r>
              <a:rPr lang="en-US"/>
              <a:t>LG</a:t>
            </a:r>
            <a:r>
              <a:rPr lang="" altLang="en-US"/>
              <a:t> </a:t>
            </a:r>
            <a:r>
              <a:rPr lang="en-US"/>
              <a:t>三星</a:t>
            </a:r>
            <a:r>
              <a:rPr lang="" altLang="en-US"/>
              <a:t> </a:t>
            </a:r>
            <a:r>
              <a:rPr lang="en-US"/>
              <a:t>酷开</a:t>
            </a:r>
            <a:r>
              <a:rPr lang="" altLang="en-US"/>
              <a:t> </a:t>
            </a:r>
            <a:r>
              <a:rPr lang="en-US"/>
              <a:t>索尼</a:t>
            </a:r>
            <a:r>
              <a:rPr lang="" altLang="en-US"/>
              <a:t> </a:t>
            </a:r>
            <a:r>
              <a:rPr lang="en-US"/>
              <a:t>康佳</a:t>
            </a:r>
            <a:r>
              <a:rPr lang="" altLang="en-US"/>
              <a:t> </a:t>
            </a:r>
            <a:r>
              <a:rPr lang="en-US"/>
              <a:t>长虹</a:t>
            </a:r>
            <a:r>
              <a:rPr lang="" altLang="en-US"/>
              <a:t> </a:t>
            </a:r>
            <a:r>
              <a:rPr lang="en-US"/>
              <a:t>创维</a:t>
            </a:r>
            <a:r>
              <a:rPr lang="" altLang="en-US"/>
              <a:t> </a:t>
            </a:r>
            <a:r>
              <a:rPr lang="en-US"/>
              <a:t>小米</a:t>
            </a:r>
            <a:r>
              <a:rPr lang="" altLang="en-US"/>
              <a:t> </a:t>
            </a:r>
            <a:r>
              <a:rPr lang="en-US"/>
              <a:t>微鲸</a:t>
            </a:r>
            <a:r>
              <a:rPr lang="" altLang="en-US"/>
              <a:t> </a:t>
            </a:r>
            <a:r>
              <a:rPr lang="en-US"/>
              <a:t>暴风TV</a:t>
            </a:r>
            <a:r>
              <a:rPr lang="" altLang="en-US"/>
              <a:t> </a:t>
            </a:r>
            <a:r>
              <a:rPr lang="en-US"/>
              <a:t>华为</a:t>
            </a:r>
            <a:r>
              <a:rPr lang="" altLang="en-US"/>
              <a:t> </a:t>
            </a:r>
            <a:r>
              <a:rPr lang="en-US"/>
              <a:t>乐视</a:t>
            </a:r>
            <a:r>
              <a:rPr lang="" altLang="en-US"/>
              <a:t> </a:t>
            </a:r>
            <a:r>
              <a:rPr lang="en-US"/>
              <a:t>PPTV</a:t>
            </a:r>
            <a:r>
              <a:rPr lang="" altLang="en-US"/>
              <a:t> </a:t>
            </a:r>
            <a:r>
              <a:rPr lang="en-US"/>
              <a:t>荣耀</a:t>
            </a:r>
            <a:r>
              <a:rPr lang="" altLang="en-US"/>
              <a:t> </a:t>
            </a:r>
            <a:r>
              <a:rPr lang="en-US"/>
              <a:t>海尔</a:t>
            </a:r>
            <a:r>
              <a:rPr lang="" altLang="en-US"/>
              <a:t> </a:t>
            </a:r>
            <a:r>
              <a:rPr lang="en-US"/>
              <a:t>红</a:t>
            </a:r>
            <a:r>
              <a:rPr lang="" altLang="en-US"/>
              <a:t> </a:t>
            </a:r>
            <a:r>
              <a:rPr lang="en-US"/>
              <a:t>米OPPO</a:t>
            </a:r>
            <a:r>
              <a:rPr lang="" altLang="en-US"/>
              <a:t> </a:t>
            </a:r>
            <a:r>
              <a:rPr lang="en-US"/>
              <a:t>AOC</a:t>
            </a:r>
            <a:r>
              <a:rPr lang="" altLang="en-US"/>
              <a:t> </a:t>
            </a:r>
            <a:r>
              <a:rPr lang="en-US"/>
              <a:t>松下</a:t>
            </a:r>
            <a:r>
              <a:rPr lang="" altLang="en-US"/>
              <a:t> </a:t>
            </a:r>
            <a:r>
              <a:rPr lang="en-US"/>
              <a:t>东芝</a:t>
            </a:r>
            <a:r>
              <a:rPr lang="" altLang="en-US"/>
              <a:t> </a:t>
            </a:r>
            <a:r>
              <a:rPr lang="en-US"/>
              <a:t>雷鸟</a:t>
            </a:r>
            <a:r>
              <a:rPr lang="" altLang="en-US"/>
              <a:t> </a:t>
            </a:r>
            <a:r>
              <a:rPr lang="en-US"/>
              <a:t>风行电视</a:t>
            </a:r>
            <a:r>
              <a:rPr lang="" altLang="en-US"/>
              <a:t> </a:t>
            </a:r>
            <a:r>
              <a:rPr lang="en-US"/>
              <a:t>VIDAA</a:t>
            </a:r>
            <a:r>
              <a:rPr lang="" altLang="en-US"/>
              <a:t> </a:t>
            </a:r>
            <a:r>
              <a:rPr lang="en-US"/>
              <a:t>熊猫</a:t>
            </a:r>
            <a:r>
              <a:rPr lang="" altLang="en-US"/>
              <a:t> </a:t>
            </a:r>
            <a:r>
              <a:rPr lang="en-US"/>
              <a:t>KKTV</a:t>
            </a:r>
            <a:r>
              <a:rPr lang="" altLang="en-US"/>
              <a:t> </a:t>
            </a:r>
            <a:r>
              <a:rPr lang="en-US"/>
              <a:t>卡萨帝</a:t>
            </a:r>
            <a:r>
              <a:rPr lang="" altLang="en-US"/>
              <a:t> </a:t>
            </a:r>
            <a:r>
              <a:rPr lang="en-US"/>
              <a:t>夏新</a:t>
            </a:r>
            <a:r>
              <a:rPr lang="" altLang="en-US"/>
              <a:t> </a:t>
            </a:r>
            <a:r>
              <a:rPr lang="en-US"/>
              <a:t>乐华</a:t>
            </a:r>
            <a:r>
              <a:rPr lang="" altLang="en-US"/>
              <a:t> </a:t>
            </a:r>
            <a:r>
              <a:rPr lang="en-US"/>
              <a:t>优品液晶</a:t>
            </a:r>
            <a:r>
              <a:rPr lang="" altLang="en-US"/>
              <a:t> </a:t>
            </a:r>
            <a:r>
              <a:rPr lang="en-US"/>
              <a:t>夏迅</a:t>
            </a:r>
            <a:r>
              <a:rPr lang="" altLang="en-US"/>
              <a:t> </a:t>
            </a:r>
            <a:r>
              <a:rPr lang="en-US"/>
              <a:t>一加</a:t>
            </a:r>
            <a:r>
              <a:rPr lang="" altLang="en-US"/>
              <a:t> </a:t>
            </a:r>
            <a:r>
              <a:rPr lang="en-US"/>
              <a:t>勒维</a:t>
            </a:r>
            <a:r>
              <a:rPr lang="" altLang="en-US"/>
              <a:t> </a:t>
            </a:r>
            <a:r>
              <a:rPr lang="en-US"/>
              <a:t>统帅</a:t>
            </a:r>
            <a:r>
              <a:rPr lang="" altLang="en-US"/>
              <a:t> </a:t>
            </a:r>
            <a:r>
              <a:rPr lang="en-US"/>
              <a:t>PROPAD</a:t>
            </a:r>
            <a:r>
              <a:rPr lang="" altLang="en-US"/>
              <a:t> </a:t>
            </a:r>
            <a:r>
              <a:rPr lang="en-US"/>
              <a:t>AOCG</a:t>
            </a:r>
          </a:p>
          <a:p>
            <a:r>
              <a:rPr lang="zh-CN" altLang="en-US"/>
              <a:t>除了老牌电视厂商外，其它通信、互联网、移动设备巨头和新兴的厂商也加入到了争夺战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智能客厅项目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为解决上述的遥控器和其它操作的问题，同时客厅争夺战的持续升温，为了更好的解决电器的利用谐调使用的问题，我们提出了统一的智能客厅项目</a:t>
            </a:r>
          </a:p>
          <a:p>
            <a:r>
              <a:rPr lang="zh-CN" altLang="en-US"/>
              <a:t>在操作智能电视，音响系统的同时，还能自能控制声光效果，比如在播放节目时，可智能的关闭灯光来取得更好的观影效果</a:t>
            </a: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D22AE-7CE6-43A1-B7E9-33157FC1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加了电源控制的智能机项盒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ACF7A5-DDA8-49A2-839C-44DC72BE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10161"/>
            <a:ext cx="4410075" cy="196215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64163C2-7399-47A1-8E69-1FBAEC8A0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4759" y="1466850"/>
            <a:ext cx="5218659" cy="1962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55E390-A749-48B4-9575-1C79655C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602" y="4549878"/>
            <a:ext cx="4292128" cy="2139501"/>
          </a:xfrm>
          <a:prstGeom prst="rect">
            <a:avLst/>
          </a:prstGeom>
        </p:spPr>
      </p:pic>
      <p:sp>
        <p:nvSpPr>
          <p:cNvPr id="13" name="加号 12">
            <a:extLst>
              <a:ext uri="{FF2B5EF4-FFF2-40B4-BE49-F238E27FC236}">
                <a16:creationId xmlns:a16="http://schemas.microsoft.com/office/drawing/2014/main" id="{62F50719-0182-4864-A037-2C353152CE84}"/>
              </a:ext>
            </a:extLst>
          </p:cNvPr>
          <p:cNvSpPr/>
          <p:nvPr/>
        </p:nvSpPr>
        <p:spPr bwMode="auto">
          <a:xfrm>
            <a:off x="5122843" y="1805634"/>
            <a:ext cx="914400" cy="914400"/>
          </a:xfrm>
          <a:prstGeom prst="mathPlu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873FE3C-554B-4145-88A9-D6D869B8FF59}"/>
              </a:ext>
            </a:extLst>
          </p:cNvPr>
          <p:cNvSpPr/>
          <p:nvPr/>
        </p:nvSpPr>
        <p:spPr bwMode="auto">
          <a:xfrm>
            <a:off x="5344901" y="3472311"/>
            <a:ext cx="484632" cy="978408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0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6B390-91E6-4297-9D22-CE606897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986CB-802F-4E19-B16E-E200AE0C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智能机顶盒增加了电源控制后，可以放在客厅中心连接家庭影院，智能电视，空调，背灯等电器。机顶盒通过</a:t>
            </a:r>
            <a:r>
              <a:rPr lang="en-US" altLang="zh-CN" dirty="0" err="1"/>
              <a:t>wifi</a:t>
            </a:r>
            <a:r>
              <a:rPr lang="zh-CN" altLang="en-US" dirty="0"/>
              <a:t>连接到网络，以智能电视和音响为输出，接收语音信号，当人给出语音指令时，转化为电器控制指令，可以控制电路通断，通过</a:t>
            </a:r>
            <a:r>
              <a:rPr lang="en-US" altLang="zh-CN" dirty="0" err="1"/>
              <a:t>wifi</a:t>
            </a:r>
            <a:r>
              <a:rPr lang="zh-CN" altLang="en-US" dirty="0"/>
              <a:t>控制智能电视打开关闭，音量明暗，通过搜索本地和远端内容库，找到目标多媒体文件并完成播放或者互动</a:t>
            </a:r>
          </a:p>
        </p:txBody>
      </p:sp>
    </p:spTree>
    <p:extLst>
      <p:ext uri="{BB962C8B-B14F-4D97-AF65-F5344CB8AC3E}">
        <p14:creationId xmlns:p14="http://schemas.microsoft.com/office/powerpoint/2010/main" val="233304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功能描述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1.打开软件后，呈现客厅背景图</a:t>
            </a:r>
          </a:p>
          <a:p>
            <a:r>
              <a:rPr lang="en-US"/>
              <a:t>2.直接说出控制智能电器的语音指令</a:t>
            </a:r>
          </a:p>
          <a:p>
            <a:r>
              <a:rPr lang="en-US"/>
              <a:t>3.根据语音指令进行电器的开关操作</a:t>
            </a:r>
          </a:p>
          <a:p>
            <a:r>
              <a:rPr lang="en-US"/>
              <a:t>4.操作结束后给出语音播报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设计描述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采用绘制的客厅效果图做为背景，使用贴图的方式来操作家用电器</a:t>
            </a:r>
          </a:p>
          <a:p>
            <a:r>
              <a:rPr lang="en-US"/>
              <a:t>实现麦克风定时声音采集并录音，生成音频文件，为保证界面可响应按钮和贴图，此处界面需启动线程循环录音，每4秒录制一个音频， </a:t>
            </a:r>
          </a:p>
          <a:p>
            <a:r>
              <a:rPr lang="en-US"/>
              <a:t>每个线程录音结束后，读取mp3文件调用百度语音语别接口识别成文字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794</Words>
  <Application>Microsoft Office PowerPoint</Application>
  <PresentationFormat>宽屏</PresentationFormat>
  <Paragraphs>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宋体</vt:lpstr>
      <vt:lpstr>Arial</vt:lpstr>
      <vt:lpstr>Calibri</vt:lpstr>
      <vt:lpstr>Art_mountaineering</vt:lpstr>
      <vt:lpstr>工程实践作业-智能客厅项目</vt:lpstr>
      <vt:lpstr>项目背景</vt:lpstr>
      <vt:lpstr>目前智能电视厂商是智能客厅争夺战的主力军</vt:lpstr>
      <vt:lpstr>目前市场上的主流厂商</vt:lpstr>
      <vt:lpstr>智能客厅项目</vt:lpstr>
      <vt:lpstr>加了电源控制的智能机项盒</vt:lpstr>
      <vt:lpstr>产品设计</vt:lpstr>
      <vt:lpstr>功能描述</vt:lpstr>
      <vt:lpstr>设计描述</vt:lpstr>
      <vt:lpstr>设计描述(续)</vt:lpstr>
      <vt:lpstr>技术框架</vt:lpstr>
      <vt:lpstr>模块框架图</vt:lpstr>
      <vt:lpstr>任务划分</vt:lpstr>
      <vt:lpstr>程序演示</vt:lpstr>
      <vt:lpstr>项目总结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工程实践作业-智能客厅项目</dc:title>
  <dc:creator>zhangtao</dc:creator>
  <cp:lastModifiedBy>aliciaxu(徐芸)</cp:lastModifiedBy>
  <cp:revision>13</cp:revision>
  <dcterms:created xsi:type="dcterms:W3CDTF">2020-12-25T05:07:54Z</dcterms:created>
  <dcterms:modified xsi:type="dcterms:W3CDTF">2020-12-26T01:00:36Z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