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8D9DD-F20B-4EF3-B5A3-4BC526C3F7B3}" v="118" dt="2021-10-26T09:54:3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29262f22d344db7" providerId="LiveId" clId="{BAB8D9DD-F20B-4EF3-B5A3-4BC526C3F7B3}"/>
    <pc:docChg chg="modSld">
      <pc:chgData name="" userId="529262f22d344db7" providerId="LiveId" clId="{BAB8D9DD-F20B-4EF3-B5A3-4BC526C3F7B3}" dt="2021-10-26T09:54:32.556" v="117" actId="20577"/>
      <pc:docMkLst>
        <pc:docMk/>
      </pc:docMkLst>
      <pc:sldChg chg="modSp">
        <pc:chgData name="" userId="529262f22d344db7" providerId="LiveId" clId="{BAB8D9DD-F20B-4EF3-B5A3-4BC526C3F7B3}" dt="2021-10-26T09:54:01.535" v="73" actId="20577"/>
        <pc:sldMkLst>
          <pc:docMk/>
          <pc:sldMk cId="3543306662" sldId="257"/>
        </pc:sldMkLst>
        <pc:spChg chg="mod">
          <ac:chgData name="" userId="529262f22d344db7" providerId="LiveId" clId="{BAB8D9DD-F20B-4EF3-B5A3-4BC526C3F7B3}" dt="2021-10-26T09:54:01.535" v="73" actId="20577"/>
          <ac:spMkLst>
            <pc:docMk/>
            <pc:sldMk cId="3543306662" sldId="257"/>
            <ac:spMk id="7" creationId="{9B4DD098-8966-4668-A848-F52A3E601FE8}"/>
          </ac:spMkLst>
        </pc:spChg>
      </pc:sldChg>
      <pc:sldChg chg="modSp">
        <pc:chgData name="" userId="529262f22d344db7" providerId="LiveId" clId="{BAB8D9DD-F20B-4EF3-B5A3-4BC526C3F7B3}" dt="2021-10-26T09:54:32.556" v="117" actId="20577"/>
        <pc:sldMkLst>
          <pc:docMk/>
          <pc:sldMk cId="914904678" sldId="258"/>
        </pc:sldMkLst>
        <pc:spChg chg="mod">
          <ac:chgData name="" userId="529262f22d344db7" providerId="LiveId" clId="{BAB8D9DD-F20B-4EF3-B5A3-4BC526C3F7B3}" dt="2021-10-26T09:54:32.556" v="117" actId="20577"/>
          <ac:spMkLst>
            <pc:docMk/>
            <pc:sldMk cId="914904678" sldId="258"/>
            <ac:spMk id="12" creationId="{E82F3A6D-E155-4871-9797-A21B0029F7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7AC0A2-86C5-492A-B923-8C55E871F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4EBD1FC-364C-4B18-B2AB-A169F1A76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AF09CD-2868-4BEF-8BD3-C5909D4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309FFA3-6985-4D40-8CA6-F54A1C9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06C392-7269-4452-99C3-35ACA97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0276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6C41E-8646-446E-BBB6-54346B00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E2F9F5-5034-446D-A3B1-3A1373420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2D8C2C-C322-43C5-8194-758672B57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03FCC96-06BC-4E52-B65E-24E8A41C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652CA03-FEC5-499B-95DC-82B86989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98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A31B97-A6C4-4648-B1AA-9C9E12AB7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2C6CC07-5693-4D9B-992F-E32CE2A3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F126C2-ABF1-41FA-A9E9-D05444A0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8500E4A-628F-4F99-B44A-8EA99F3B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522D92-465C-4053-BA5D-17650E4B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7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C5CB8C-74D3-4DA5-A5A8-6F7609BE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3658BA-F6D9-4726-98BC-AFC86054F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3394FDE-5419-4323-BA2B-2B0AFCFE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CCC3F8-2FC2-4E34-97E6-002676D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3A6BA1-6873-4DE7-9E1E-E042A5D0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55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3688780-7810-4858-81CD-FCCAE8CC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3AB7D1-7E40-41DA-A393-985AE896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FBE7A32-842B-4DD7-B32A-755B739D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D401F40-7AD5-40B6-A7DF-A88729DF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CA2018D-85A6-4C3E-ADAD-16CC76FC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58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C5DE6DE-D13E-4D59-A787-27075B6B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B315E3-A1EC-4F78-8EEE-7B429B275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77455F-A4FB-400E-9F3D-9E4ABBB1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CA846E3-730F-4296-A9B4-97D2C5B8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883E59A-3E44-4B5C-8D89-CCD565ED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F77938-3E7F-44FC-8DE8-3CC98C14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74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EBECF0-3EAD-4A25-BDF2-340A37EE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FE2FEB-1329-4590-95BB-DFB39B07C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D9787A4-F6F3-40C1-9422-4EAF777B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93CE6B-7BF1-4064-9798-32AA11FB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2D78AC4-0B70-42C4-BB3F-649F2A171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BA48E90A-5E4A-4D6C-B982-B5A0B251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2852955-DA67-4F25-8788-54278EBC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3B7630F-CB4D-472A-AEBF-B59C91B7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70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7AC744-7FB8-483B-B8A2-F0E27070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95D3F15-1F69-4424-A861-B1D70D10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D78BAE3-16CD-4C65-8B25-AA7CC9EB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D163ADA-365B-434A-9856-75EDA9B7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9171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AAF778C0-7F6F-44CC-97D8-5915B3B8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19ADD30-E0F8-40A3-B1C5-36BC96DA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8E7A628-415D-472A-861E-FE783E88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7588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CC93CF-B3E3-4767-A858-E0564677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C745C7-E7C6-404D-9815-51F62FCAD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5C67500-2F7E-4993-BA15-232B4EF8F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EE51A3-0055-4FBA-A93C-1318EAA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608FC1E-ECD3-417D-9FF7-DD446460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CA630E84-C037-4E55-B777-01F86927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436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EA4DB4-5A8B-444E-83CA-65321602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F77227B0-4242-4B58-964B-6B88D3C21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5E03773-D519-4D93-B389-3CE96782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482EA7B-7198-4602-94EE-899574A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D70D0C8-4628-4686-99BC-179B4F5D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7CC2797-FD9E-46D2-945D-D97F8564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913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1E900A-C665-4327-B81C-85B8A1A1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4EF415-13E3-47F2-ACBA-603B3F6E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7875601-00AA-4230-AB20-95D1F0326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A968-C24C-465F-8850-23F5E34B3EFE}" type="datetimeFigureOut">
              <a:rPr lang="nb-NO" smtClean="0"/>
              <a:t>26.10.2021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3E582C-2E5F-413B-B667-42B052CA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488D83C-85C5-480A-8B0B-C1DAF30F2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2FC0-F5B9-43EF-922E-EDAE0C56CB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620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apitalcurrent.ca/canada-day-isnt-for-me-and-its-not-for-many-other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a.com/canada-bungalow-rentals/2MV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server.org/highway-signs2/c/canad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8A1D36-0C1F-498C-BF49-F2A460CB5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834" y="4202332"/>
            <a:ext cx="8942363" cy="1122364"/>
          </a:xfrm>
        </p:spPr>
        <p:txBody>
          <a:bodyPr/>
          <a:lstStyle/>
          <a:p>
            <a:r>
              <a:rPr lang="nb-NO" dirty="0"/>
              <a:t>CANADA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3D479B7-C9DB-40C1-9219-4D6651EC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3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6B069745-EBF6-45F3-ADC0-13392A792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590197" y="-200122"/>
            <a:ext cx="5801784" cy="4351338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9B4DD098-8966-4668-A848-F52A3E601FE8}"/>
              </a:ext>
            </a:extLst>
          </p:cNvPr>
          <p:cNvSpPr txBox="1"/>
          <p:nvPr/>
        </p:nvSpPr>
        <p:spPr>
          <a:xfrm>
            <a:off x="3137095" y="4726745"/>
            <a:ext cx="539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CANADA has </a:t>
            </a:r>
            <a:r>
              <a:rPr lang="nb-NO" dirty="0" err="1"/>
              <a:t>the</a:t>
            </a:r>
            <a:r>
              <a:rPr lang="nb-NO" dirty="0"/>
              <a:t> most lakes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entire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4330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5D090F18-6380-402F-85D2-91AA17167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499" y="150000"/>
            <a:ext cx="10287000" cy="4576745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8311809A-5CC6-41DD-9900-4741C8160CD6}"/>
              </a:ext>
            </a:extLst>
          </p:cNvPr>
          <p:cNvSpPr txBox="1"/>
          <p:nvPr/>
        </p:nvSpPr>
        <p:spPr>
          <a:xfrm>
            <a:off x="1102500" y="700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900">
                <a:hlinkClick r:id="rId3" tooltip="https://www.picserver.org/highway-signs2/c/canada.html"/>
              </a:rPr>
              <a:t>Dette bildet</a:t>
            </a:r>
            <a:r>
              <a:rPr lang="nb-NO" sz="900"/>
              <a:t> av Ukjent forfatter er lisensiert under </a:t>
            </a:r>
            <a:r>
              <a:rPr lang="nb-NO" sz="900">
                <a:hlinkClick r:id="rId4" tooltip="https://creativecommons.org/licenses/by-sa/3.0/"/>
              </a:rPr>
              <a:t>CC BY-SA</a:t>
            </a:r>
            <a:endParaRPr lang="nb-NO" sz="90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E82F3A6D-E155-4871-9797-A21B0029F7E4}"/>
              </a:ext>
            </a:extLst>
          </p:cNvPr>
          <p:cNvSpPr txBox="1"/>
          <p:nvPr/>
        </p:nvSpPr>
        <p:spPr>
          <a:xfrm>
            <a:off x="3770141" y="5120640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CANADA is </a:t>
            </a:r>
            <a:r>
              <a:rPr lang="nb-NO" dirty="0" err="1"/>
              <a:t>the</a:t>
            </a:r>
            <a:r>
              <a:rPr lang="nb-NO" dirty="0"/>
              <a:t> 2. </a:t>
            </a:r>
            <a:r>
              <a:rPr lang="nb-NO" dirty="0" err="1"/>
              <a:t>largest</a:t>
            </a:r>
            <a:r>
              <a:rPr lang="nb-NO" dirty="0"/>
              <a:t> country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1490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CANADA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CANADA</dc:title>
  <dc:creator>Simon Luca Gascoin Bråten</dc:creator>
  <cp:lastModifiedBy>Simon Luca Gascoin Bråten</cp:lastModifiedBy>
  <cp:revision>1</cp:revision>
  <dcterms:created xsi:type="dcterms:W3CDTF">2021-10-26T09:48:04Z</dcterms:created>
  <dcterms:modified xsi:type="dcterms:W3CDTF">2021-10-26T09:54:39Z</dcterms:modified>
</cp:coreProperties>
</file>