
<file path=[Content_Types].xml><?xml version="1.0" encoding="utf-8"?>
<Types xmlns="http://schemas.openxmlformats.org/package/2006/content-types">
  <Default Extension="aspx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BC843-1A81-43B6-A6F3-D5D82C872A64}" v="291" dt="2021-04-29T09:42:35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29262f22d344db7" providerId="LiveId" clId="{95FBC843-1A81-43B6-A6F3-D5D82C872A64}"/>
    <pc:docChg chg="custSel addSld delSld modSld">
      <pc:chgData name="" userId="529262f22d344db7" providerId="LiveId" clId="{95FBC843-1A81-43B6-A6F3-D5D82C872A64}" dt="2021-04-29T09:42:35.975" v="291" actId="14100"/>
      <pc:docMkLst>
        <pc:docMk/>
      </pc:docMkLst>
      <pc:sldChg chg="addSp delSp modSp">
        <pc:chgData name="" userId="529262f22d344db7" providerId="LiveId" clId="{95FBC843-1A81-43B6-A6F3-D5D82C872A64}" dt="2021-04-29T09:42:35.975" v="291" actId="14100"/>
        <pc:sldMkLst>
          <pc:docMk/>
          <pc:sldMk cId="2225853520" sldId="256"/>
        </pc:sldMkLst>
        <pc:spChg chg="mod">
          <ac:chgData name="" userId="529262f22d344db7" providerId="LiveId" clId="{95FBC843-1A81-43B6-A6F3-D5D82C872A64}" dt="2021-04-29T09:41:23.038" v="282" actId="14100"/>
          <ac:spMkLst>
            <pc:docMk/>
            <pc:sldMk cId="2225853520" sldId="256"/>
            <ac:spMk id="2" creationId="{B4203AA9-596F-463A-9A53-69AF69566490}"/>
          </ac:spMkLst>
        </pc:spChg>
        <pc:spChg chg="add del">
          <ac:chgData name="" userId="529262f22d344db7" providerId="LiveId" clId="{95FBC843-1A81-43B6-A6F3-D5D82C872A64}" dt="2021-04-29T09:41:48.991" v="284" actId="478"/>
          <ac:spMkLst>
            <pc:docMk/>
            <pc:sldMk cId="2225853520" sldId="256"/>
            <ac:spMk id="3" creationId="{7322D768-68A9-431E-B9E2-DB1645006BE4}"/>
          </ac:spMkLst>
        </pc:spChg>
        <pc:spChg chg="add del mod">
          <ac:chgData name="" userId="529262f22d344db7" providerId="LiveId" clId="{95FBC843-1A81-43B6-A6F3-D5D82C872A64}" dt="2021-04-29T09:42:21.991" v="287" actId="478"/>
          <ac:spMkLst>
            <pc:docMk/>
            <pc:sldMk cId="2225853520" sldId="256"/>
            <ac:spMk id="8" creationId="{A565E901-04F2-4D37-A363-95C6922A5C71}"/>
          </ac:spMkLst>
        </pc:spChg>
        <pc:picChg chg="add mod">
          <ac:chgData name="" userId="529262f22d344db7" providerId="LiveId" clId="{95FBC843-1A81-43B6-A6F3-D5D82C872A64}" dt="2021-04-29T09:42:35.975" v="291" actId="14100"/>
          <ac:picMkLst>
            <pc:docMk/>
            <pc:sldMk cId="2225853520" sldId="256"/>
            <ac:picMk id="6" creationId="{C5C39344-D8D6-4A09-89FB-D98B94829716}"/>
          </ac:picMkLst>
        </pc:picChg>
      </pc:sldChg>
      <pc:sldChg chg="delSp modSp">
        <pc:chgData name="" userId="529262f22d344db7" providerId="LiveId" clId="{95FBC843-1A81-43B6-A6F3-D5D82C872A64}" dt="2021-04-29T09:38:44.335" v="264" actId="478"/>
        <pc:sldMkLst>
          <pc:docMk/>
          <pc:sldMk cId="1525432990" sldId="257"/>
        </pc:sldMkLst>
        <pc:graphicFrameChg chg="del modGraphic">
          <ac:chgData name="" userId="529262f22d344db7" providerId="LiveId" clId="{95FBC843-1A81-43B6-A6F3-D5D82C872A64}" dt="2021-04-29T09:38:44.335" v="264" actId="478"/>
          <ac:graphicFrameMkLst>
            <pc:docMk/>
            <pc:sldMk cId="1525432990" sldId="257"/>
            <ac:graphicFrameMk id="8" creationId="{2586540A-11D9-4872-87DF-A108F9C33E66}"/>
          </ac:graphicFrameMkLst>
        </pc:graphicFrameChg>
      </pc:sldChg>
      <pc:sldChg chg="delSp">
        <pc:chgData name="" userId="529262f22d344db7" providerId="LiveId" clId="{95FBC843-1A81-43B6-A6F3-D5D82C872A64}" dt="2021-04-29T09:40:58.087" v="278" actId="478"/>
        <pc:sldMkLst>
          <pc:docMk/>
          <pc:sldMk cId="2116781607" sldId="259"/>
        </pc:sldMkLst>
        <pc:spChg chg="del">
          <ac:chgData name="" userId="529262f22d344db7" providerId="LiveId" clId="{95FBC843-1A81-43B6-A6F3-D5D82C872A64}" dt="2021-04-29T09:40:58.087" v="278" actId="478"/>
          <ac:spMkLst>
            <pc:docMk/>
            <pc:sldMk cId="2116781607" sldId="259"/>
            <ac:spMk id="6" creationId="{56550A03-39AC-4771-84BD-1B65233431CA}"/>
          </ac:spMkLst>
        </pc:spChg>
      </pc:sldChg>
      <pc:sldChg chg="addSp delSp modSp">
        <pc:chgData name="" userId="529262f22d344db7" providerId="LiveId" clId="{95FBC843-1A81-43B6-A6F3-D5D82C872A64}" dt="2021-04-29T09:40:47.176" v="276" actId="478"/>
        <pc:sldMkLst>
          <pc:docMk/>
          <pc:sldMk cId="2915001560" sldId="260"/>
        </pc:sldMkLst>
        <pc:spChg chg="add del mod">
          <ac:chgData name="" userId="529262f22d344db7" providerId="LiveId" clId="{95FBC843-1A81-43B6-A6F3-D5D82C872A64}" dt="2021-04-28T09:42:26.625" v="2" actId="20577"/>
          <ac:spMkLst>
            <pc:docMk/>
            <pc:sldMk cId="2915001560" sldId="260"/>
            <ac:spMk id="3" creationId="{DD0DEB16-5198-4C77-AC9C-5F64AFC5B313}"/>
          </ac:spMkLst>
        </pc:spChg>
        <pc:spChg chg="add del mod">
          <ac:chgData name="" userId="529262f22d344db7" providerId="LiveId" clId="{95FBC843-1A81-43B6-A6F3-D5D82C872A64}" dt="2021-04-29T09:38:53.781" v="267" actId="478"/>
          <ac:spMkLst>
            <pc:docMk/>
            <pc:sldMk cId="2915001560" sldId="260"/>
            <ac:spMk id="4" creationId="{F6B2376D-C4B6-40E0-AC0D-97791A0C6918}"/>
          </ac:spMkLst>
        </pc:spChg>
        <pc:spChg chg="del">
          <ac:chgData name="" userId="529262f22d344db7" providerId="LiveId" clId="{95FBC843-1A81-43B6-A6F3-D5D82C872A64}" dt="2021-04-29T09:40:47.176" v="276" actId="478"/>
          <ac:spMkLst>
            <pc:docMk/>
            <pc:sldMk cId="2915001560" sldId="260"/>
            <ac:spMk id="6" creationId="{FF0E7D7E-DE55-461A-8D48-EE37A17A7FC6}"/>
          </ac:spMkLst>
        </pc:spChg>
        <pc:spChg chg="add del mod">
          <ac:chgData name="" userId="529262f22d344db7" providerId="LiveId" clId="{95FBC843-1A81-43B6-A6F3-D5D82C872A64}" dt="2021-04-29T09:38:51.580" v="266" actId="478"/>
          <ac:spMkLst>
            <pc:docMk/>
            <pc:sldMk cId="2915001560" sldId="260"/>
            <ac:spMk id="7" creationId="{32EF13E1-1457-43E0-B570-AEE2771E5865}"/>
          </ac:spMkLst>
        </pc:spChg>
        <pc:spChg chg="add del mod">
          <ac:chgData name="" userId="529262f22d344db7" providerId="LiveId" clId="{95FBC843-1A81-43B6-A6F3-D5D82C872A64}" dt="2021-04-29T09:38:55.308" v="268" actId="478"/>
          <ac:spMkLst>
            <pc:docMk/>
            <pc:sldMk cId="2915001560" sldId="260"/>
            <ac:spMk id="8" creationId="{C4750FF2-6B37-499A-82D9-DAFE84AF6603}"/>
          </ac:spMkLst>
        </pc:spChg>
      </pc:sldChg>
      <pc:sldChg chg="addSp delSp modSp">
        <pc:chgData name="" userId="529262f22d344db7" providerId="LiveId" clId="{95FBC843-1A81-43B6-A6F3-D5D82C872A64}" dt="2021-04-29T09:39:03.014" v="271" actId="478"/>
        <pc:sldMkLst>
          <pc:docMk/>
          <pc:sldMk cId="2374810833" sldId="261"/>
        </pc:sldMkLst>
        <pc:spChg chg="add del mod">
          <ac:chgData name="" userId="529262f22d344db7" providerId="LiveId" clId="{95FBC843-1A81-43B6-A6F3-D5D82C872A64}" dt="2021-04-29T09:38:59.338" v="269" actId="478"/>
          <ac:spMkLst>
            <pc:docMk/>
            <pc:sldMk cId="2374810833" sldId="261"/>
            <ac:spMk id="3" creationId="{210E350C-5C73-41DB-B17A-5AAC3F195228}"/>
          </ac:spMkLst>
        </pc:spChg>
        <pc:spChg chg="add del mod">
          <ac:chgData name="" userId="529262f22d344db7" providerId="LiveId" clId="{95FBC843-1A81-43B6-A6F3-D5D82C872A64}" dt="2021-04-29T09:39:03.014" v="271" actId="478"/>
          <ac:spMkLst>
            <pc:docMk/>
            <pc:sldMk cId="2374810833" sldId="261"/>
            <ac:spMk id="4" creationId="{BECC55B4-ED8E-4C50-9985-C9D4EB851313}"/>
          </ac:spMkLst>
        </pc:spChg>
        <pc:spChg chg="add del mod">
          <ac:chgData name="" userId="529262f22d344db7" providerId="LiveId" clId="{95FBC843-1A81-43B6-A6F3-D5D82C872A64}" dt="2021-04-29T09:39:01.019" v="270" actId="478"/>
          <ac:spMkLst>
            <pc:docMk/>
            <pc:sldMk cId="2374810833" sldId="261"/>
            <ac:spMk id="6" creationId="{818068D3-2A2A-4849-BBAB-56454615C23D}"/>
          </ac:spMkLst>
        </pc:spChg>
      </pc:sldChg>
      <pc:sldChg chg="delSp">
        <pc:chgData name="" userId="529262f22d344db7" providerId="LiveId" clId="{95FBC843-1A81-43B6-A6F3-D5D82C872A64}" dt="2021-04-29T09:41:06.228" v="279" actId="478"/>
        <pc:sldMkLst>
          <pc:docMk/>
          <pc:sldMk cId="781945035" sldId="262"/>
        </pc:sldMkLst>
        <pc:spChg chg="del">
          <ac:chgData name="" userId="529262f22d344db7" providerId="LiveId" clId="{95FBC843-1A81-43B6-A6F3-D5D82C872A64}" dt="2021-04-29T09:41:06.228" v="279" actId="478"/>
          <ac:spMkLst>
            <pc:docMk/>
            <pc:sldMk cId="781945035" sldId="262"/>
            <ac:spMk id="6" creationId="{8EF0F63E-2CD0-483D-AA76-5D47B3FF1143}"/>
          </ac:spMkLst>
        </pc:spChg>
      </pc:sldChg>
      <pc:sldChg chg="delSp">
        <pc:chgData name="" userId="529262f22d344db7" providerId="LiveId" clId="{95FBC843-1A81-43B6-A6F3-D5D82C872A64}" dt="2021-04-29T09:40:52.667" v="277" actId="478"/>
        <pc:sldMkLst>
          <pc:docMk/>
          <pc:sldMk cId="3720583639" sldId="263"/>
        </pc:sldMkLst>
        <pc:spChg chg="del">
          <ac:chgData name="" userId="529262f22d344db7" providerId="LiveId" clId="{95FBC843-1A81-43B6-A6F3-D5D82C872A64}" dt="2021-04-29T09:40:52.667" v="277" actId="478"/>
          <ac:spMkLst>
            <pc:docMk/>
            <pc:sldMk cId="3720583639" sldId="263"/>
            <ac:spMk id="6" creationId="{76BE942F-8D76-4968-9DD1-B6ECDE3155A5}"/>
          </ac:spMkLst>
        </pc:spChg>
      </pc:sldChg>
      <pc:sldChg chg="add del">
        <pc:chgData name="" userId="529262f22d344db7" providerId="LiveId" clId="{95FBC843-1A81-43B6-A6F3-D5D82C872A64}" dt="2021-04-29T09:39:38.201" v="274" actId="2696"/>
        <pc:sldMkLst>
          <pc:docMk/>
          <pc:sldMk cId="1289440012" sldId="265"/>
        </pc:sldMkLst>
      </pc:sldChg>
      <pc:sldChg chg="add del">
        <pc:chgData name="" userId="529262f22d344db7" providerId="LiveId" clId="{95FBC843-1A81-43B6-A6F3-D5D82C872A64}" dt="2021-04-29T09:39:40.241" v="275" actId="2696"/>
        <pc:sldMkLst>
          <pc:docMk/>
          <pc:sldMk cId="2808975288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E023E-7081-4054-8A80-D8034375DC6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272CA-34F9-426C-B312-81C84202B8F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310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8A0FF9-CEC4-401D-8584-621E8CCB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E0E308C-EFD6-44FD-8C67-D3551E9E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742F8E-D3D3-4151-AC70-EDAC572A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832A3A-FF24-4D89-975D-D052A643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920B68-EFE9-4D56-9AEC-1367304B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465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917FAD-2D47-4DAD-A751-1E322E5F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9E82732-7E66-42EE-BFFA-FFF74FD3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25BD492-2CFD-4E3B-A6A8-041D89BD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278C75C-4A57-443F-89FC-418AD373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9C5FBDE-1750-4407-9104-14DD2ABD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765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6744E68-531F-4C1C-B3F4-55A81FE4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D755968-6FEB-4015-9CFE-E9EDFC07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ACC42B-8F9F-496E-9B62-82704447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9E41A7A-7147-4B16-BD0C-F63EB9E7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75D87C-8E38-425E-96A8-134FB887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07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CDCDCC-8FFF-47C6-A7D0-6CDBAC2D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6A3240-6576-4960-A9E4-A91D6AC7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F39AEF4-AE04-40DD-B66C-2350888F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357B37-F726-47C2-AC7B-22A3747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49311D-72E3-4403-8005-5065D00C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4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F3EEEF-2F78-43C4-8A20-D0F9B736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5C39C14-331B-4722-B7A3-A1A282B4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A160B79-AE4F-466F-95BF-F3852B73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53CD07-B5B4-42D7-A2B7-C952EF31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ADB9E6-CF07-4F35-92F2-95B20DE9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434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A11440-B367-4E9B-ADFA-DD862E1B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6CD25E4-1BC8-49AE-855D-B115B0510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D6ED41A-FB3F-436D-B5EA-C3E330991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97CBB28-F5B8-440F-9022-BA715055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8791C47-3F37-4198-A77D-F6924A95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280CFE5-9A87-4762-8052-C1F00AE5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067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0B6C04-67AF-4843-B75A-D1AD7218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45A652-F9B9-4A56-827F-A3E8729B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DCBA8D-7041-4D84-91C3-FA12B7306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D876BAB-A8FC-4248-94C8-8F3160E59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CB1C064-72BD-4172-8804-4B0DAE406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2703BE0-531E-4729-8000-AD8458E7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B4599CA-975E-40FC-B532-4025E947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382CDB9-AB66-4F99-B0C0-E4667A21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827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0B29E7-6FAA-456B-B669-34548F93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B2A06C8-0B40-4B35-9DCB-E2846123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0F190C2-FB59-490E-AB28-E952F28C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C98D471-7B64-4C5B-AFDD-C8F3EA9A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118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A8CD348-8540-4603-A8EE-C886091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C44C745-EE4A-4300-A841-9D633B24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B9DCEB0-4CF6-4F96-B228-3E6F2328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52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B1BD20-0106-4881-B4D1-D304679E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3CBAC0-C0C5-4839-B569-0FEB2C43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59F7DB3-9425-4386-A623-26FA8C830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9ACBE14-88F4-4ADA-9A51-FFC14A1B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D863113-E59A-4A0D-B747-94B44688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9A609D-410B-4175-84AE-0EBDBD8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29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2317C2-E19A-4842-98A2-2B21CCF0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469647A-7D25-4B06-8E4F-66CDD1596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009BBA6-DA19-4513-BCD0-E86196788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2EBFC27-0633-494F-8426-3D43BAB5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B048F8E-8209-4312-B3D2-33E8C031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EC7844B-1FE2-44BD-AA14-3F83B2BC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14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1E2DBBA-BED2-4576-86D0-2CB4DB91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C31586B-E5CE-41AF-9F42-AD78D433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F6EB43-9D35-4FA8-B56C-C215F654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33A9-20E5-40DD-9AA3-81E45E35B627}" type="datetimeFigureOut">
              <a:rPr lang="nb-NO" smtClean="0"/>
              <a:t>29.04.2021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DD25392-AD67-4DC6-B914-394852812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53CFA90-693A-42F1-889B-1DAE8DFA2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2330-2D51-4CDB-8DDE-D4E4131E12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458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etoday.com/149036/in-the-far-future-the-gravity-of-the-milky-way-will-completely-dismantle-the-solar-syste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cordian.org/2012/09/27/mars-makes-concordia-curiou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lessdaily.com/world/uranus-trivia-15-curious-facts-about-the-ice-gian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earth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tanci.cz/martankopedie/slunecni-soustava/neptun" TargetMode="External"/><Relationship Id="rId2" Type="http://schemas.openxmlformats.org/officeDocument/2006/relationships/image" Target="../media/image5.asp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etary.org/space-images/vger-40-jupiter-blog__figure_i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aturn_from_Cassini_Orbiter_-_Square_(2004-10-06)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r.wikipedia.org/wiki/Merkur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venus-computer-simulated-global-view-of-the-northern-hemisphere-7348ac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203AA9-596F-463A-9A53-69AF6956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027"/>
            <a:ext cx="9144000" cy="1205947"/>
          </a:xfrm>
        </p:spPr>
        <p:txBody>
          <a:bodyPr/>
          <a:lstStyle/>
          <a:p>
            <a:r>
              <a:rPr lang="nb-NO" dirty="0"/>
              <a:t>De 8 planetene</a:t>
            </a:r>
          </a:p>
        </p:txBody>
      </p:sp>
      <p:sp>
        <p:nvSpPr>
          <p:cNvPr id="5" name="AutoShape 4" descr="Our Solar System | NASA Solar System Exploration">
            <a:extLst>
              <a:ext uri="{FF2B5EF4-FFF2-40B4-BE49-F238E27FC236}">
                <a16:creationId xmlns:a16="http://schemas.microsoft.com/office/drawing/2014/main" id="{1AFCE5DA-366D-48E2-939E-0DD60B9FA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7" name="AutoShape 8" descr="Our Solar System | NASA Solar System Exploration">
            <a:extLst>
              <a:ext uri="{FF2B5EF4-FFF2-40B4-BE49-F238E27FC236}">
                <a16:creationId xmlns:a16="http://schemas.microsoft.com/office/drawing/2014/main" id="{25F218B7-1437-4023-860D-CCF1D20EA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5165" y="3429000"/>
            <a:ext cx="4359965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39344-D8D6-4A09-89FB-D98B9482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364974"/>
            <a:ext cx="12192000" cy="54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5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02DC1A-8D90-4A31-8B24-53A5BC65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Mars</a:t>
            </a: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B02EC191-44A2-4406-AC49-72AA11CC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43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601FF0-AD00-4025-AEE4-C8E9A62C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Uranus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9E3DC4F-225D-42BE-BD62-3F90B4D8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1077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C29D12-E721-492C-BD4A-1840C434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Jorda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19B797BA-34D9-44FE-A32E-A300693FA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78194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7C9CE1-E9BD-4B17-A077-54CA005D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Neptun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3B92FFC-6499-4460-B8B2-FDCED848D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95841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D2DC2D-D624-4B66-ABA1-C894FFA7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Jupiter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2368635-9ED7-4392-BA63-F3A75290C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77437" y="1825625"/>
            <a:ext cx="4437125" cy="4351338"/>
          </a:xfrm>
        </p:spPr>
      </p:pic>
    </p:spTree>
    <p:extLst>
      <p:ext uri="{BB962C8B-B14F-4D97-AF65-F5344CB8AC3E}">
        <p14:creationId xmlns:p14="http://schemas.microsoft.com/office/powerpoint/2010/main" val="372058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7ACB3F-13E4-4A9D-90D8-5A38385F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Saturn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047230C-328E-477F-9230-62737575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11678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68B4A2-668B-4A33-A169-88848F1F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Merkur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1A6FBC5-08FD-419C-A945-71966C41E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291500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F72BF4-82C6-4EC4-AB90-3F81BCA2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Venus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A943641-FD82-450D-924E-26D0806B0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37481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De 8 planetene</vt:lpstr>
      <vt:lpstr>Mars</vt:lpstr>
      <vt:lpstr>Uranus</vt:lpstr>
      <vt:lpstr>Jorda</vt:lpstr>
      <vt:lpstr>Neptun</vt:lpstr>
      <vt:lpstr>Jupiter</vt:lpstr>
      <vt:lpstr>Saturn</vt:lpstr>
      <vt:lpstr>Merkur</vt:lpstr>
      <vt:lpstr>Venus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8 planetene</dc:title>
  <dc:creator>Simon Luca Gascoin Bråten</dc:creator>
  <cp:lastModifiedBy>Simon Luca Gascoin Bråten</cp:lastModifiedBy>
  <cp:revision>1</cp:revision>
  <dcterms:created xsi:type="dcterms:W3CDTF">2021-04-27T09:36:25Z</dcterms:created>
  <dcterms:modified xsi:type="dcterms:W3CDTF">2021-04-29T09:42:38Z</dcterms:modified>
</cp:coreProperties>
</file>