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831CF-743C-449C-B75C-31FB42FE1DA8}" v="178" dt="2021-11-10T10:48:16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29262f22d344db7" providerId="LiveId" clId="{2E6831CF-743C-449C-B75C-31FB42FE1DA8}"/>
    <pc:docChg chg="custSel modSld">
      <pc:chgData name="" userId="529262f22d344db7" providerId="LiveId" clId="{2E6831CF-743C-449C-B75C-31FB42FE1DA8}" dt="2021-11-10T10:48:16.655" v="177" actId="20577"/>
      <pc:docMkLst>
        <pc:docMk/>
      </pc:docMkLst>
      <pc:sldChg chg="modSp">
        <pc:chgData name="" userId="529262f22d344db7" providerId="LiveId" clId="{2E6831CF-743C-449C-B75C-31FB42FE1DA8}" dt="2021-11-10T10:42:10.116" v="30" actId="20577"/>
        <pc:sldMkLst>
          <pc:docMk/>
          <pc:sldMk cId="237727743" sldId="257"/>
        </pc:sldMkLst>
        <pc:spChg chg="mod">
          <ac:chgData name="" userId="529262f22d344db7" providerId="LiveId" clId="{2E6831CF-743C-449C-B75C-31FB42FE1DA8}" dt="2021-11-10T10:42:10.116" v="30" actId="20577"/>
          <ac:spMkLst>
            <pc:docMk/>
            <pc:sldMk cId="237727743" sldId="257"/>
            <ac:spMk id="3" creationId="{ACE0610E-B974-4E93-8EA5-7F6E02FAEAE4}"/>
          </ac:spMkLst>
        </pc:spChg>
      </pc:sldChg>
      <pc:sldChg chg="modSp">
        <pc:chgData name="" userId="529262f22d344db7" providerId="LiveId" clId="{2E6831CF-743C-449C-B75C-31FB42FE1DA8}" dt="2021-11-10T10:43:43.514" v="50" actId="20577"/>
        <pc:sldMkLst>
          <pc:docMk/>
          <pc:sldMk cId="4134853146" sldId="258"/>
        </pc:sldMkLst>
        <pc:spChg chg="mod">
          <ac:chgData name="" userId="529262f22d344db7" providerId="LiveId" clId="{2E6831CF-743C-449C-B75C-31FB42FE1DA8}" dt="2021-11-10T10:43:43.514" v="50" actId="20577"/>
          <ac:spMkLst>
            <pc:docMk/>
            <pc:sldMk cId="4134853146" sldId="258"/>
            <ac:spMk id="3" creationId="{474F986E-9769-426C-8DE3-32A3D66399DB}"/>
          </ac:spMkLst>
        </pc:spChg>
      </pc:sldChg>
      <pc:sldChg chg="modSp">
        <pc:chgData name="" userId="529262f22d344db7" providerId="LiveId" clId="{2E6831CF-743C-449C-B75C-31FB42FE1DA8}" dt="2021-11-10T10:46:06.896" v="110" actId="20577"/>
        <pc:sldMkLst>
          <pc:docMk/>
          <pc:sldMk cId="463295978" sldId="259"/>
        </pc:sldMkLst>
        <pc:spChg chg="mod">
          <ac:chgData name="" userId="529262f22d344db7" providerId="LiveId" clId="{2E6831CF-743C-449C-B75C-31FB42FE1DA8}" dt="2021-11-10T10:46:06.896" v="110" actId="20577"/>
          <ac:spMkLst>
            <pc:docMk/>
            <pc:sldMk cId="463295978" sldId="259"/>
            <ac:spMk id="3" creationId="{3C1ABBE9-F92D-49E5-9056-70F60131B65D}"/>
          </ac:spMkLst>
        </pc:spChg>
      </pc:sldChg>
      <pc:sldChg chg="modSp">
        <pc:chgData name="" userId="529262f22d344db7" providerId="LiveId" clId="{2E6831CF-743C-449C-B75C-31FB42FE1DA8}" dt="2021-11-10T10:48:16.655" v="177" actId="20577"/>
        <pc:sldMkLst>
          <pc:docMk/>
          <pc:sldMk cId="3888817149" sldId="260"/>
        </pc:sldMkLst>
        <pc:spChg chg="mod">
          <ac:chgData name="" userId="529262f22d344db7" providerId="LiveId" clId="{2E6831CF-743C-449C-B75C-31FB42FE1DA8}" dt="2021-11-10T10:48:16.655" v="177" actId="20577"/>
          <ac:spMkLst>
            <pc:docMk/>
            <pc:sldMk cId="3888817149" sldId="260"/>
            <ac:spMk id="3" creationId="{7A9B159A-31A5-45BC-BD29-02E20ECC42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B002-68FC-4600-999F-37ED4AD1B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82D12-39EF-4929-9514-0658771E5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EF47-5AB6-44AE-AFAE-E984E742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EB493-B5FC-49B3-AD90-C57039C0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3AD3-E966-454A-BFBC-1012E35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1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9F7A-3C21-44F2-BC77-A69FE988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365F1-D928-40DF-9C71-529B2D557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B3E5-AEA0-49AD-BBB2-E6CCECD3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172BD-EA8F-4A14-94B2-2B2EAB06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94181-B20C-42C4-9344-DEDDEF3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3369-8018-4A18-9414-2B731BFD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34A4B-4CF9-4A2F-BBDB-14E005EBE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EFE5-B57D-458A-8F96-2D89ABCB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746E-672C-4C55-95E8-C44B4533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E8691-8E99-46C5-98AF-3211A589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6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DB9B-BEBB-493A-97BC-2BB54B23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9C77-DC68-42AE-B016-31EAF2D4B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427FF-74B5-429B-B742-B26C80AF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190C2-9EEC-47C8-8F1F-93F7AA0D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F60F-DF93-417A-89EA-C91A2CE2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507-4AD0-41E1-9D85-E4451FF5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4734B-E509-4BA0-B3CD-131BDB85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B451-F291-469D-B78B-323AF81B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BF4C-2B81-47B7-ACCB-A48D7B46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64298-9C35-40A4-A11E-22D90DE5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5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BE01-1EE9-4374-B7A8-290AF845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730F-D0EB-4067-BBA1-C390DBF3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EB5C8-7383-4DE0-82A2-69242E507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619B8-2393-4C70-BF7C-75270F408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F2F4-6EA2-4903-B632-61C1B6F2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EC059-1D9E-4480-A485-0896A239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1370-141A-4751-8C04-B6C956B0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CAB9-52F2-4DF4-9A67-4DCE52A1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B51F-7A24-48F1-B8DC-DB5BAB23A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D211A-F270-48A0-91D4-E6B6015C0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48999-F2FE-4E19-BA5D-C0B870363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8970B5-EF57-46BC-8F48-692285C4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8529C-05BE-4E8F-9BBD-99485911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6AFAC-A75E-4BC7-9DD4-5A67732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8059-89D8-462A-9F8F-771DF49D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F2B4C-E976-4195-AA5F-57F39B6A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BB2DD-247D-445B-93A8-9264B4CD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BEC3-FA99-4B1B-AE3D-FDDF8B0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86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5C757-1690-4F1A-8E6C-FA0DDDFB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02E2B-62ED-4B3D-8C7F-DA81CA65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7D1E-DD13-4689-ACA8-BD1FE8E6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20AF-D583-4F18-8BC1-A05210EC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F274-230D-4E44-90C9-E1CE70B00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137F3-759E-43D2-8E63-7F13A00B8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19E7-9B21-4D7E-82EE-D5B9B076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82728-A7E1-4C4E-B1A3-0EF9A7E4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17EA8-9ED6-4698-8A42-0F4EE43B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3753-8E23-4714-AECC-22DF67601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B3064-6AF3-4C61-9460-7F6C863DA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BDDD8-3E0A-485F-8071-CC5E821C4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940B9-3FF2-4489-BBD0-AA3D02D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7FEA7-16D0-4A5E-83A6-04AEDF57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AED61-EB35-494B-BC72-17606B3F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2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BB669-81B3-4DD9-BFBF-E3EE91C6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D486-24CE-4D20-8690-1395B9056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B9B1E-81DC-437F-AB9D-D7A135D9A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4B37A-D3DB-4FD4-AF0E-9A4E7F74A599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FA10-B072-427F-8630-185DB9679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8B95-217A-4F70-A262-CBD905B4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37513-D1B3-4395-AC9D-FD20ABAA1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9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CC3A-F5EE-4E16-9A18-AD07C0EC6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0047" y="497148"/>
            <a:ext cx="4722920" cy="1299423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Bahnschrift SemiCondensed" panose="020B0502040204020203" pitchFamily="34" charset="0"/>
              </a:rPr>
              <a:t>Simon</a:t>
            </a:r>
          </a:p>
        </p:txBody>
      </p:sp>
    </p:spTree>
    <p:extLst>
      <p:ext uri="{BB962C8B-B14F-4D97-AF65-F5344CB8AC3E}">
        <p14:creationId xmlns:p14="http://schemas.microsoft.com/office/powerpoint/2010/main" val="341497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8ED0-491F-4F77-AED3-8EFEF861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65" y="267471"/>
            <a:ext cx="2382176" cy="1325563"/>
          </a:xfrm>
        </p:spPr>
        <p:txBody>
          <a:bodyPr>
            <a:noAutofit/>
          </a:bodyPr>
          <a:lstStyle/>
          <a:p>
            <a:r>
              <a:rPr lang="en-US" sz="6600" dirty="0" err="1"/>
              <a:t>Trivsel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0610E-B974-4E93-8EA5-7F6E02FAE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trives</a:t>
            </a:r>
            <a:r>
              <a:rPr lang="en-US" dirty="0"/>
              <a:t> </a:t>
            </a:r>
            <a:r>
              <a:rPr lang="en-US" dirty="0" err="1"/>
              <a:t>ikke</a:t>
            </a:r>
            <a:endParaRPr lang="en-US" dirty="0"/>
          </a:p>
          <a:p>
            <a:r>
              <a:rPr lang="en-US" dirty="0"/>
              <a:t>Vet </a:t>
            </a:r>
            <a:r>
              <a:rPr lang="en-US" dirty="0" err="1"/>
              <a:t>ikke</a:t>
            </a:r>
            <a:endParaRPr lang="en-US" dirty="0"/>
          </a:p>
          <a:p>
            <a:r>
              <a:rPr lang="en-US" dirty="0" err="1"/>
              <a:t>Katten</a:t>
            </a:r>
            <a:r>
              <a:rPr lang="en-US" dirty="0"/>
              <a:t> min</a:t>
            </a:r>
          </a:p>
          <a:p>
            <a:r>
              <a:rPr lang="en-US" dirty="0" err="1"/>
              <a:t>Jeg</a:t>
            </a:r>
            <a:r>
              <a:rPr lang="en-US" dirty="0"/>
              <a:t> liker Ingen av dem</a:t>
            </a:r>
          </a:p>
        </p:txBody>
      </p:sp>
    </p:spTree>
    <p:extLst>
      <p:ext uri="{BB962C8B-B14F-4D97-AF65-F5344CB8AC3E}">
        <p14:creationId xmlns:p14="http://schemas.microsoft.com/office/powerpoint/2010/main" val="23772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0710-58E6-41BA-B201-759E122B0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420" y="329614"/>
            <a:ext cx="3684233" cy="1325563"/>
          </a:xfrm>
        </p:spPr>
        <p:txBody>
          <a:bodyPr/>
          <a:lstStyle/>
          <a:p>
            <a:r>
              <a:rPr lang="en-US" dirty="0" err="1"/>
              <a:t>Arbeidsinnsats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F986E-9769-426C-8DE3-32A3D663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 I matte</a:t>
            </a:r>
          </a:p>
        </p:txBody>
      </p:sp>
    </p:spTree>
    <p:extLst>
      <p:ext uri="{BB962C8B-B14F-4D97-AF65-F5344CB8AC3E}">
        <p14:creationId xmlns:p14="http://schemas.microsoft.com/office/powerpoint/2010/main" val="413485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A793-2697-4552-8AED-CD1709A88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3" y="302982"/>
            <a:ext cx="2414727" cy="1325563"/>
          </a:xfrm>
        </p:spPr>
        <p:txBody>
          <a:bodyPr/>
          <a:lstStyle/>
          <a:p>
            <a:r>
              <a:rPr lang="en-US" dirty="0" err="1"/>
              <a:t>Oppførsel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BBE9-F92D-49E5-9056-70F60131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</a:t>
            </a:r>
          </a:p>
          <a:p>
            <a:r>
              <a:rPr lang="en-US" dirty="0"/>
              <a:t>Har </a:t>
            </a:r>
            <a:r>
              <a:rPr lang="en-US" dirty="0" err="1"/>
              <a:t>trua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at </a:t>
            </a:r>
            <a:r>
              <a:rPr lang="en-US" dirty="0" err="1"/>
              <a:t>jeg</a:t>
            </a:r>
            <a:r>
              <a:rPr lang="en-US" dirty="0"/>
              <a:t> </a:t>
            </a:r>
            <a:r>
              <a:rPr lang="en-US" dirty="0" err="1"/>
              <a:t>får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oppgavene</a:t>
            </a:r>
            <a:endParaRPr lang="en-US" dirty="0"/>
          </a:p>
          <a:p>
            <a:r>
              <a:rPr lang="en-US" dirty="0"/>
              <a:t>Ja</a:t>
            </a:r>
          </a:p>
        </p:txBody>
      </p:sp>
    </p:spTree>
    <p:extLst>
      <p:ext uri="{BB962C8B-B14F-4D97-AF65-F5344CB8AC3E}">
        <p14:creationId xmlns:p14="http://schemas.microsoft.com/office/powerpoint/2010/main" val="46329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F2C4-1E4B-4F86-91BC-0820A98E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072" y="329614"/>
            <a:ext cx="1523260" cy="1325563"/>
          </a:xfrm>
        </p:spPr>
        <p:txBody>
          <a:bodyPr/>
          <a:lstStyle/>
          <a:p>
            <a:r>
              <a:rPr lang="en-US" dirty="0" err="1"/>
              <a:t>Faglig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B159A-31A5-45BC-BD29-02E20ECC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Blitt</a:t>
            </a:r>
            <a:r>
              <a:rPr lang="en-US" dirty="0"/>
              <a:t> </a:t>
            </a:r>
            <a:r>
              <a:rPr lang="en-US" dirty="0" err="1"/>
              <a:t>dårligere</a:t>
            </a:r>
            <a:r>
              <a:rPr lang="en-US" dirty="0"/>
              <a:t> I matte, </a:t>
            </a:r>
            <a:r>
              <a:rPr lang="en-US" dirty="0" err="1"/>
              <a:t>ikke</a:t>
            </a:r>
            <a:r>
              <a:rPr lang="en-US" dirty="0"/>
              <a:t> </a:t>
            </a:r>
            <a:r>
              <a:rPr lang="en-US" dirty="0" err="1"/>
              <a:t>blitt</a:t>
            </a:r>
            <a:r>
              <a:rPr lang="en-US" dirty="0"/>
              <a:t> </a:t>
            </a:r>
            <a:r>
              <a:rPr lang="en-US" dirty="0" err="1"/>
              <a:t>bedre</a:t>
            </a:r>
            <a:r>
              <a:rPr lang="en-US" dirty="0"/>
              <a:t> I </a:t>
            </a:r>
            <a:r>
              <a:rPr lang="en-US" dirty="0" err="1"/>
              <a:t>noe</a:t>
            </a:r>
            <a:endParaRPr lang="en-US" dirty="0"/>
          </a:p>
          <a:p>
            <a:r>
              <a:rPr lang="en-US" dirty="0"/>
              <a:t>Matte er for </a:t>
            </a:r>
            <a:r>
              <a:rPr lang="en-US" dirty="0" err="1"/>
              <a:t>lett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81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10" baseType="lpstr">
      <vt:lpstr>Arial</vt:lpstr>
      <vt:lpstr>Bahnschrift SemiCondensed</vt:lpstr>
      <vt:lpstr>Calibri</vt:lpstr>
      <vt:lpstr>Calibri Light</vt:lpstr>
      <vt:lpstr>Office Theme</vt:lpstr>
      <vt:lpstr>Simon</vt:lpstr>
      <vt:lpstr>Trivsel</vt:lpstr>
      <vt:lpstr>Arbeidsinnsats</vt:lpstr>
      <vt:lpstr>Oppførsel</vt:lpstr>
      <vt:lpstr>Faglig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</dc:title>
  <dc:creator>Simon Bråten</dc:creator>
  <cp:lastModifiedBy>Simon Luca Gascoin Bråten</cp:lastModifiedBy>
  <cp:revision>1</cp:revision>
  <dcterms:created xsi:type="dcterms:W3CDTF">2021-11-01T09:25:33Z</dcterms:created>
  <dcterms:modified xsi:type="dcterms:W3CDTF">2021-11-10T10:48:35Z</dcterms:modified>
</cp:coreProperties>
</file>