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36951-A492-413F-BEB2-EE3C2A6EA474}" v="1155" dt="2022-01-11T11:07:20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29262f22d344db7" providerId="LiveId" clId="{2F636951-A492-413F-BEB2-EE3C2A6EA474}"/>
    <pc:docChg chg="undo custSel addSld modSld">
      <pc:chgData name="" userId="529262f22d344db7" providerId="LiveId" clId="{2F636951-A492-413F-BEB2-EE3C2A6EA474}" dt="2022-01-11T11:07:20.877" v="1154" actId="20577"/>
      <pc:docMkLst>
        <pc:docMk/>
      </pc:docMkLst>
      <pc:sldChg chg="addSp modSp">
        <pc:chgData name="" userId="529262f22d344db7" providerId="LiveId" clId="{2F636951-A492-413F-BEB2-EE3C2A6EA474}" dt="2022-01-11T10:37:13.010" v="118" actId="1076"/>
        <pc:sldMkLst>
          <pc:docMk/>
          <pc:sldMk cId="3812184094" sldId="256"/>
        </pc:sldMkLst>
        <pc:picChg chg="add mod">
          <ac:chgData name="" userId="529262f22d344db7" providerId="LiveId" clId="{2F636951-A492-413F-BEB2-EE3C2A6EA474}" dt="2022-01-11T10:37:13.010" v="118" actId="1076"/>
          <ac:picMkLst>
            <pc:docMk/>
            <pc:sldMk cId="3812184094" sldId="256"/>
            <ac:picMk id="6" creationId="{7950DA28-39D0-41EC-816C-FB2A2193C0EE}"/>
          </ac:picMkLst>
        </pc:picChg>
      </pc:sldChg>
      <pc:sldChg chg="delSp modSp">
        <pc:chgData name="" userId="529262f22d344db7" providerId="LiveId" clId="{2F636951-A492-413F-BEB2-EE3C2A6EA474}" dt="2022-01-11T11:06:25.609" v="1144" actId="1076"/>
        <pc:sldMkLst>
          <pc:docMk/>
          <pc:sldMk cId="1044716462" sldId="257"/>
        </pc:sldMkLst>
        <pc:spChg chg="mod">
          <ac:chgData name="" userId="529262f22d344db7" providerId="LiveId" clId="{2F636951-A492-413F-BEB2-EE3C2A6EA474}" dt="2022-01-11T10:43:26.262" v="248" actId="207"/>
          <ac:spMkLst>
            <pc:docMk/>
            <pc:sldMk cId="1044716462" sldId="257"/>
            <ac:spMk id="2" creationId="{80B2E614-8676-411E-B406-8BA510DE1F7D}"/>
          </ac:spMkLst>
        </pc:spChg>
        <pc:spChg chg="mod">
          <ac:chgData name="" userId="529262f22d344db7" providerId="LiveId" clId="{2F636951-A492-413F-BEB2-EE3C2A6EA474}" dt="2022-01-11T11:06:25.609" v="1144" actId="1076"/>
          <ac:spMkLst>
            <pc:docMk/>
            <pc:sldMk cId="1044716462" sldId="257"/>
            <ac:spMk id="7" creationId="{97B7466C-CEF2-4A49-B167-4E44A90C6E49}"/>
          </ac:spMkLst>
        </pc:spChg>
        <pc:spChg chg="del">
          <ac:chgData name="" userId="529262f22d344db7" providerId="LiveId" clId="{2F636951-A492-413F-BEB2-EE3C2A6EA474}" dt="2022-01-11T10:38:08.399" v="127" actId="478"/>
          <ac:spMkLst>
            <pc:docMk/>
            <pc:sldMk cId="1044716462" sldId="257"/>
            <ac:spMk id="8" creationId="{27FD318D-789B-4355-AF88-510CB81EDC60}"/>
          </ac:spMkLst>
        </pc:spChg>
        <pc:spChg chg="del mod">
          <ac:chgData name="" userId="529262f22d344db7" providerId="LiveId" clId="{2F636951-A492-413F-BEB2-EE3C2A6EA474}" dt="2022-01-11T11:06:21.823" v="1143" actId="478"/>
          <ac:spMkLst>
            <pc:docMk/>
            <pc:sldMk cId="1044716462" sldId="257"/>
            <ac:spMk id="9" creationId="{52FFD281-EFC2-4FBD-BD5C-26825D9A3BE0}"/>
          </ac:spMkLst>
        </pc:spChg>
        <pc:picChg chg="mod ord">
          <ac:chgData name="" userId="529262f22d344db7" providerId="LiveId" clId="{2F636951-A492-413F-BEB2-EE3C2A6EA474}" dt="2022-01-11T10:43:15.414" v="245" actId="14100"/>
          <ac:picMkLst>
            <pc:docMk/>
            <pc:sldMk cId="1044716462" sldId="257"/>
            <ac:picMk id="5" creationId="{B9A00F50-7EED-440A-B4BD-75E35CF0E60C}"/>
          </ac:picMkLst>
        </pc:picChg>
        <pc:picChg chg="mod">
          <ac:chgData name="" userId="529262f22d344db7" providerId="LiveId" clId="{2F636951-A492-413F-BEB2-EE3C2A6EA474}" dt="2022-01-11T10:38:13.326" v="129" actId="14100"/>
          <ac:picMkLst>
            <pc:docMk/>
            <pc:sldMk cId="1044716462" sldId="257"/>
            <ac:picMk id="15" creationId="{3494BA8E-E711-489F-947C-53390E038AEC}"/>
          </ac:picMkLst>
        </pc:picChg>
        <pc:picChg chg="mod">
          <ac:chgData name="" userId="529262f22d344db7" providerId="LiveId" clId="{2F636951-A492-413F-BEB2-EE3C2A6EA474}" dt="2022-01-05T10:34:24.214" v="110" actId="14100"/>
          <ac:picMkLst>
            <pc:docMk/>
            <pc:sldMk cId="1044716462" sldId="257"/>
            <ac:picMk id="17" creationId="{7EFC1588-8F7C-4F65-A2F5-CC1191490187}"/>
          </ac:picMkLst>
        </pc:picChg>
      </pc:sldChg>
      <pc:sldChg chg="modSp">
        <pc:chgData name="" userId="529262f22d344db7" providerId="LiveId" clId="{2F636951-A492-413F-BEB2-EE3C2A6EA474}" dt="2022-01-04T11:49:24.948" v="101" actId="20577"/>
        <pc:sldMkLst>
          <pc:docMk/>
          <pc:sldMk cId="3362051313" sldId="258"/>
        </pc:sldMkLst>
        <pc:spChg chg="mod">
          <ac:chgData name="" userId="529262f22d344db7" providerId="LiveId" clId="{2F636951-A492-413F-BEB2-EE3C2A6EA474}" dt="2022-01-04T11:49:24.948" v="101" actId="20577"/>
          <ac:spMkLst>
            <pc:docMk/>
            <pc:sldMk cId="3362051313" sldId="258"/>
            <ac:spMk id="3" creationId="{2C0B34B4-A254-4B7B-B322-D63354B8142E}"/>
          </ac:spMkLst>
        </pc:spChg>
      </pc:sldChg>
      <pc:sldChg chg="addSp delSp modSp add">
        <pc:chgData name="" userId="529262f22d344db7" providerId="LiveId" clId="{2F636951-A492-413F-BEB2-EE3C2A6EA474}" dt="2022-01-11T10:42:20.606" v="218" actId="207"/>
        <pc:sldMkLst>
          <pc:docMk/>
          <pc:sldMk cId="3974083674" sldId="259"/>
        </pc:sldMkLst>
        <pc:spChg chg="del">
          <ac:chgData name="" userId="529262f22d344db7" providerId="LiveId" clId="{2F636951-A492-413F-BEB2-EE3C2A6EA474}" dt="2022-01-11T10:37:56.038" v="122" actId="478"/>
          <ac:spMkLst>
            <pc:docMk/>
            <pc:sldMk cId="3974083674" sldId="259"/>
            <ac:spMk id="2" creationId="{7BE404FA-58BD-4F01-8375-A96C8C593491}"/>
          </ac:spMkLst>
        </pc:spChg>
        <pc:spChg chg="del">
          <ac:chgData name="" userId="529262f22d344db7" providerId="LiveId" clId="{2F636951-A492-413F-BEB2-EE3C2A6EA474}" dt="2022-01-11T10:37:58.551" v="125" actId="478"/>
          <ac:spMkLst>
            <pc:docMk/>
            <pc:sldMk cId="3974083674" sldId="259"/>
            <ac:spMk id="3" creationId="{075DFF11-8A99-482D-88EF-2464170C0C3C}"/>
          </ac:spMkLst>
        </pc:spChg>
        <pc:spChg chg="add del mod">
          <ac:chgData name="" userId="529262f22d344db7" providerId="LiveId" clId="{2F636951-A492-413F-BEB2-EE3C2A6EA474}" dt="2022-01-11T10:37:56.038" v="124"/>
          <ac:spMkLst>
            <pc:docMk/>
            <pc:sldMk cId="3974083674" sldId="259"/>
            <ac:spMk id="4" creationId="{DB31E562-86A5-49C8-AE13-B9F06418ACC2}"/>
          </ac:spMkLst>
        </pc:spChg>
        <pc:spChg chg="add mod">
          <ac:chgData name="" userId="529262f22d344db7" providerId="LiveId" clId="{2F636951-A492-413F-BEB2-EE3C2A6EA474}" dt="2022-01-11T10:42:20.606" v="218" actId="207"/>
          <ac:spMkLst>
            <pc:docMk/>
            <pc:sldMk cId="3974083674" sldId="259"/>
            <ac:spMk id="5" creationId="{7E2C1891-E213-4D91-B475-E65AB4150089}"/>
          </ac:spMkLst>
        </pc:spChg>
        <pc:spChg chg="add mod">
          <ac:chgData name="" userId="529262f22d344db7" providerId="LiveId" clId="{2F636951-A492-413F-BEB2-EE3C2A6EA474}" dt="2022-01-11T10:40:19.050" v="157" actId="1076"/>
          <ac:spMkLst>
            <pc:docMk/>
            <pc:sldMk cId="3974083674" sldId="259"/>
            <ac:spMk id="14" creationId="{FEC52C1C-5CA8-4236-94CA-F052A1932C2B}"/>
          </ac:spMkLst>
        </pc:spChg>
        <pc:picChg chg="add del mod">
          <ac:chgData name="" userId="529262f22d344db7" providerId="LiveId" clId="{2F636951-A492-413F-BEB2-EE3C2A6EA474}" dt="2022-01-11T10:39:07.810" v="133" actId="478"/>
          <ac:picMkLst>
            <pc:docMk/>
            <pc:sldMk cId="3974083674" sldId="259"/>
            <ac:picMk id="7" creationId="{AE9BDBA2-47C5-4D50-A452-07BC41DB629A}"/>
          </ac:picMkLst>
        </pc:picChg>
        <pc:picChg chg="add del mod">
          <ac:chgData name="" userId="529262f22d344db7" providerId="LiveId" clId="{2F636951-A492-413F-BEB2-EE3C2A6EA474}" dt="2022-01-11T10:39:07.810" v="133" actId="478"/>
          <ac:picMkLst>
            <pc:docMk/>
            <pc:sldMk cId="3974083674" sldId="259"/>
            <ac:picMk id="9" creationId="{176A620D-504D-4EAA-BFF7-BA9CF2B6FAB4}"/>
          </ac:picMkLst>
        </pc:picChg>
        <pc:picChg chg="add mod">
          <ac:chgData name="" userId="529262f22d344db7" providerId="LiveId" clId="{2F636951-A492-413F-BEB2-EE3C2A6EA474}" dt="2022-01-11T10:39:42.185" v="148" actId="14100"/>
          <ac:picMkLst>
            <pc:docMk/>
            <pc:sldMk cId="3974083674" sldId="259"/>
            <ac:picMk id="11" creationId="{BB08F829-6FDE-4986-9FB0-BA4CC00BF009}"/>
          </ac:picMkLst>
        </pc:picChg>
        <pc:picChg chg="add mod">
          <ac:chgData name="" userId="529262f22d344db7" providerId="LiveId" clId="{2F636951-A492-413F-BEB2-EE3C2A6EA474}" dt="2022-01-11T10:39:44.731" v="149" actId="14100"/>
          <ac:picMkLst>
            <pc:docMk/>
            <pc:sldMk cId="3974083674" sldId="259"/>
            <ac:picMk id="13" creationId="{6670FDEC-610D-4AAD-93CA-55C5F07FD74D}"/>
          </ac:picMkLst>
        </pc:picChg>
        <pc:picChg chg="add mod">
          <ac:chgData name="" userId="529262f22d344db7" providerId="LiveId" clId="{2F636951-A492-413F-BEB2-EE3C2A6EA474}" dt="2022-01-11T10:41:04.682" v="167" actId="1076"/>
          <ac:picMkLst>
            <pc:docMk/>
            <pc:sldMk cId="3974083674" sldId="259"/>
            <ac:picMk id="15" creationId="{C576582A-3991-4E53-8C98-D4915B3F03BC}"/>
          </ac:picMkLst>
        </pc:picChg>
        <pc:picChg chg="add mod ord">
          <ac:chgData name="" userId="529262f22d344db7" providerId="LiveId" clId="{2F636951-A492-413F-BEB2-EE3C2A6EA474}" dt="2022-01-11T10:42:09.240" v="216" actId="1076"/>
          <ac:picMkLst>
            <pc:docMk/>
            <pc:sldMk cId="3974083674" sldId="259"/>
            <ac:picMk id="16" creationId="{F98D8202-F0F2-41A9-80F0-A5B8787AA2A9}"/>
          </ac:picMkLst>
        </pc:picChg>
      </pc:sldChg>
      <pc:sldChg chg="addSp delSp modSp add">
        <pc:chgData name="" userId="529262f22d344db7" providerId="LiveId" clId="{2F636951-A492-413F-BEB2-EE3C2A6EA474}" dt="2022-01-11T10:49:42.019" v="346" actId="1076"/>
        <pc:sldMkLst>
          <pc:docMk/>
          <pc:sldMk cId="2544042538" sldId="260"/>
        </pc:sldMkLst>
        <pc:spChg chg="mod">
          <ac:chgData name="" userId="529262f22d344db7" providerId="LiveId" clId="{2F636951-A492-413F-BEB2-EE3C2A6EA474}" dt="2022-01-11T10:49:18.040" v="339" actId="207"/>
          <ac:spMkLst>
            <pc:docMk/>
            <pc:sldMk cId="2544042538" sldId="260"/>
            <ac:spMk id="2" creationId="{B941FAE5-4EEB-4DA3-B627-48D2F6A0087D}"/>
          </ac:spMkLst>
        </pc:spChg>
        <pc:spChg chg="del">
          <ac:chgData name="" userId="529262f22d344db7" providerId="LiveId" clId="{2F636951-A492-413F-BEB2-EE3C2A6EA474}" dt="2022-01-11T10:44:49.513" v="257" actId="478"/>
          <ac:spMkLst>
            <pc:docMk/>
            <pc:sldMk cId="2544042538" sldId="260"/>
            <ac:spMk id="3" creationId="{901DC632-5C36-46D5-A558-62465BB540E5}"/>
          </ac:spMkLst>
        </pc:spChg>
        <pc:spChg chg="add mod">
          <ac:chgData name="" userId="529262f22d344db7" providerId="LiveId" clId="{2F636951-A492-413F-BEB2-EE3C2A6EA474}" dt="2022-01-11T10:49:33.405" v="343" actId="1076"/>
          <ac:spMkLst>
            <pc:docMk/>
            <pc:sldMk cId="2544042538" sldId="260"/>
            <ac:spMk id="4" creationId="{A5AED8D9-B1FF-4D86-BCEC-35D226F7098E}"/>
          </ac:spMkLst>
        </pc:spChg>
        <pc:spChg chg="add mod">
          <ac:chgData name="" userId="529262f22d344db7" providerId="LiveId" clId="{2F636951-A492-413F-BEB2-EE3C2A6EA474}" dt="2022-01-11T10:49:42.019" v="346" actId="1076"/>
          <ac:spMkLst>
            <pc:docMk/>
            <pc:sldMk cId="2544042538" sldId="260"/>
            <ac:spMk id="5" creationId="{CCF43071-F2A9-4262-A07E-D2799BC75923}"/>
          </ac:spMkLst>
        </pc:spChg>
        <pc:picChg chg="add mod ord">
          <ac:chgData name="" userId="529262f22d344db7" providerId="LiveId" clId="{2F636951-A492-413F-BEB2-EE3C2A6EA474}" dt="2022-01-11T10:49:30.500" v="342" actId="1076"/>
          <ac:picMkLst>
            <pc:docMk/>
            <pc:sldMk cId="2544042538" sldId="260"/>
            <ac:picMk id="7" creationId="{168EA26B-221E-46B0-8049-1D517B34A410}"/>
          </ac:picMkLst>
        </pc:picChg>
        <pc:picChg chg="add mod ord">
          <ac:chgData name="" userId="529262f22d344db7" providerId="LiveId" clId="{2F636951-A492-413F-BEB2-EE3C2A6EA474}" dt="2022-01-11T10:48:59.879" v="331" actId="14100"/>
          <ac:picMkLst>
            <pc:docMk/>
            <pc:sldMk cId="2544042538" sldId="260"/>
            <ac:picMk id="9" creationId="{4DEE14B5-DA77-4ACF-9264-EF85EAD78ECD}"/>
          </ac:picMkLst>
        </pc:picChg>
      </pc:sldChg>
      <pc:sldChg chg="addSp delSp modSp add">
        <pc:chgData name="" userId="529262f22d344db7" providerId="LiveId" clId="{2F636951-A492-413F-BEB2-EE3C2A6EA474}" dt="2022-01-11T11:07:20.877" v="1154" actId="20577"/>
        <pc:sldMkLst>
          <pc:docMk/>
          <pc:sldMk cId="2641600682" sldId="261"/>
        </pc:sldMkLst>
        <pc:spChg chg="mod">
          <ac:chgData name="" userId="529262f22d344db7" providerId="LiveId" clId="{2F636951-A492-413F-BEB2-EE3C2A6EA474}" dt="2022-01-11T10:51:25.685" v="384" actId="207"/>
          <ac:spMkLst>
            <pc:docMk/>
            <pc:sldMk cId="2641600682" sldId="261"/>
            <ac:spMk id="2" creationId="{3D939261-4290-427E-B93B-B3BF3607FAB2}"/>
          </ac:spMkLst>
        </pc:spChg>
        <pc:spChg chg="del mod">
          <ac:chgData name="" userId="529262f22d344db7" providerId="LiveId" clId="{2F636951-A492-413F-BEB2-EE3C2A6EA474}" dt="2022-01-11T10:50:25.914" v="366" actId="478"/>
          <ac:spMkLst>
            <pc:docMk/>
            <pc:sldMk cId="2641600682" sldId="261"/>
            <ac:spMk id="3" creationId="{527B203C-BE5F-4E19-8310-F408072CE055}"/>
          </ac:spMkLst>
        </pc:spChg>
        <pc:spChg chg="add del mod">
          <ac:chgData name="" userId="529262f22d344db7" providerId="LiveId" clId="{2F636951-A492-413F-BEB2-EE3C2A6EA474}" dt="2022-01-11T10:50:29.065" v="367" actId="478"/>
          <ac:spMkLst>
            <pc:docMk/>
            <pc:sldMk cId="2641600682" sldId="261"/>
            <ac:spMk id="5" creationId="{5E922512-7C81-41A3-ACB4-BBE510B78C56}"/>
          </ac:spMkLst>
        </pc:spChg>
        <pc:spChg chg="add del">
          <ac:chgData name="" userId="529262f22d344db7" providerId="LiveId" clId="{2F636951-A492-413F-BEB2-EE3C2A6EA474}" dt="2022-01-11T10:50:34.335" v="369" actId="478"/>
          <ac:spMkLst>
            <pc:docMk/>
            <pc:sldMk cId="2641600682" sldId="261"/>
            <ac:spMk id="6" creationId="{2648CD51-C07F-4BAE-A3B8-87C266454425}"/>
          </ac:spMkLst>
        </pc:spChg>
        <pc:spChg chg="add mod">
          <ac:chgData name="" userId="529262f22d344db7" providerId="LiveId" clId="{2F636951-A492-413F-BEB2-EE3C2A6EA474}" dt="2022-01-11T11:07:20.877" v="1154" actId="20577"/>
          <ac:spMkLst>
            <pc:docMk/>
            <pc:sldMk cId="2641600682" sldId="261"/>
            <ac:spMk id="9" creationId="{24DDBC38-9758-4EF1-9576-AF647993AA9D}"/>
          </ac:spMkLst>
        </pc:spChg>
        <pc:picChg chg="add mod ord">
          <ac:chgData name="" userId="529262f22d344db7" providerId="LiveId" clId="{2F636951-A492-413F-BEB2-EE3C2A6EA474}" dt="2022-01-11T10:50:48.567" v="373" actId="1076"/>
          <ac:picMkLst>
            <pc:docMk/>
            <pc:sldMk cId="2641600682" sldId="261"/>
            <ac:picMk id="7" creationId="{B2697D0B-FE6E-45D1-A8D5-1277D70435C6}"/>
          </ac:picMkLst>
        </pc:picChg>
        <pc:picChg chg="add mod ord">
          <ac:chgData name="" userId="529262f22d344db7" providerId="LiveId" clId="{2F636951-A492-413F-BEB2-EE3C2A6EA474}" dt="2022-01-11T10:51:06.477" v="380" actId="167"/>
          <ac:picMkLst>
            <pc:docMk/>
            <pc:sldMk cId="2641600682" sldId="261"/>
            <ac:picMk id="8" creationId="{710C9F67-6F8F-4411-B690-4FD320446919}"/>
          </ac:picMkLst>
        </pc:picChg>
      </pc:sldChg>
      <pc:sldChg chg="addSp delSp modSp add">
        <pc:chgData name="" userId="529262f22d344db7" providerId="LiveId" clId="{2F636951-A492-413F-BEB2-EE3C2A6EA474}" dt="2022-01-11T10:57:22.852" v="682" actId="207"/>
        <pc:sldMkLst>
          <pc:docMk/>
          <pc:sldMk cId="3142314806" sldId="262"/>
        </pc:sldMkLst>
        <pc:spChg chg="mod">
          <ac:chgData name="" userId="529262f22d344db7" providerId="LiveId" clId="{2F636951-A492-413F-BEB2-EE3C2A6EA474}" dt="2022-01-11T10:57:18.322" v="680" actId="207"/>
          <ac:spMkLst>
            <pc:docMk/>
            <pc:sldMk cId="3142314806" sldId="262"/>
            <ac:spMk id="2" creationId="{2D081B76-5D91-48F7-BB62-73866882439A}"/>
          </ac:spMkLst>
        </pc:spChg>
        <pc:spChg chg="del">
          <ac:chgData name="" userId="529262f22d344db7" providerId="LiveId" clId="{2F636951-A492-413F-BEB2-EE3C2A6EA474}" dt="2022-01-11T10:53:37.698" v="478" actId="478"/>
          <ac:spMkLst>
            <pc:docMk/>
            <pc:sldMk cId="3142314806" sldId="262"/>
            <ac:spMk id="3" creationId="{90FC4D53-FA74-4BE9-89A1-AC4AC144DEF7}"/>
          </ac:spMkLst>
        </pc:spChg>
        <pc:spChg chg="add mod">
          <ac:chgData name="" userId="529262f22d344db7" providerId="LiveId" clId="{2F636951-A492-413F-BEB2-EE3C2A6EA474}" dt="2022-01-11T10:57:20.728" v="681" actId="207"/>
          <ac:spMkLst>
            <pc:docMk/>
            <pc:sldMk cId="3142314806" sldId="262"/>
            <ac:spMk id="4" creationId="{4D94E63D-E758-46E3-9861-283DEAF38300}"/>
          </ac:spMkLst>
        </pc:spChg>
        <pc:spChg chg="add mod">
          <ac:chgData name="" userId="529262f22d344db7" providerId="LiveId" clId="{2F636951-A492-413F-BEB2-EE3C2A6EA474}" dt="2022-01-11T10:57:22.852" v="682" actId="207"/>
          <ac:spMkLst>
            <pc:docMk/>
            <pc:sldMk cId="3142314806" sldId="262"/>
            <ac:spMk id="5" creationId="{EE9B1EE7-A08C-4AB1-8A66-2AB81411B214}"/>
          </ac:spMkLst>
        </pc:spChg>
        <pc:picChg chg="add mod ord">
          <ac:chgData name="" userId="529262f22d344db7" providerId="LiveId" clId="{2F636951-A492-413F-BEB2-EE3C2A6EA474}" dt="2022-01-11T10:57:14.822" v="679" actId="14100"/>
          <ac:picMkLst>
            <pc:docMk/>
            <pc:sldMk cId="3142314806" sldId="262"/>
            <ac:picMk id="7" creationId="{15A97874-2C34-4551-99A6-188B5F432C21}"/>
          </ac:picMkLst>
        </pc:picChg>
      </pc:sldChg>
      <pc:sldChg chg="addSp modSp add">
        <pc:chgData name="" userId="529262f22d344db7" providerId="LiveId" clId="{2F636951-A492-413F-BEB2-EE3C2A6EA474}" dt="2022-01-11T11:06:08.957" v="1142" actId="20577"/>
        <pc:sldMkLst>
          <pc:docMk/>
          <pc:sldMk cId="301091280" sldId="263"/>
        </pc:sldMkLst>
        <pc:spChg chg="mod">
          <ac:chgData name="" userId="529262f22d344db7" providerId="LiveId" clId="{2F636951-A492-413F-BEB2-EE3C2A6EA474}" dt="2022-01-11T10:58:03.824" v="727" actId="20577"/>
          <ac:spMkLst>
            <pc:docMk/>
            <pc:sldMk cId="301091280" sldId="263"/>
            <ac:spMk id="2" creationId="{079A3264-22B5-4196-B137-DFB392641BB3}"/>
          </ac:spMkLst>
        </pc:spChg>
        <pc:spChg chg="mod">
          <ac:chgData name="" userId="529262f22d344db7" providerId="LiveId" clId="{2F636951-A492-413F-BEB2-EE3C2A6EA474}" dt="2022-01-11T10:59:58.052" v="898" actId="1076"/>
          <ac:spMkLst>
            <pc:docMk/>
            <pc:sldMk cId="301091280" sldId="263"/>
            <ac:spMk id="3" creationId="{56FBB4FA-94C7-4AD2-80D5-D433A289279B}"/>
          </ac:spMkLst>
        </pc:spChg>
        <pc:spChg chg="add mod">
          <ac:chgData name="" userId="529262f22d344db7" providerId="LiveId" clId="{2F636951-A492-413F-BEB2-EE3C2A6EA474}" dt="2022-01-11T11:06:08.957" v="1142" actId="20577"/>
          <ac:spMkLst>
            <pc:docMk/>
            <pc:sldMk cId="301091280" sldId="263"/>
            <ac:spMk id="4" creationId="{A8E3775A-5092-499E-8A21-10541B186E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4FC-296F-423C-AE74-67F4E75D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213BC-DEF5-4C59-9F15-466778C3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C247-5BCA-49D9-BEAB-4EEE0266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51D5-94E5-4D47-933B-AE3BCD1D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2C5C-B0F5-41AA-8C8E-CFF41201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667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2DA1-7511-4337-A63E-3A818899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36EE7-62AD-43FF-A715-6396F351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A8DF-5B80-4020-9A20-BD777287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7101-A020-446B-BF8D-77E49BA3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2654-C468-4D15-B520-7B08833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99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237EE-BA71-40AF-BF9A-DBA3850B3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9D7C4-16BB-467F-8857-9AF21DAA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7A7F-FB7B-423D-B891-B3343654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984D-C5B4-467C-A7C3-250B130D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F986-720C-4593-8F42-41751DBA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63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B8A7-84CA-4BD9-AC9D-FB91F4A0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CD02-AE80-4F62-B30B-B12AB1CF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B640-4AA5-4E56-83BF-D6E7B208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4D62-F9C8-4558-890F-484D14EE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630-64C9-444F-AB91-81CDD661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24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EF28-A6CE-4E22-AAC1-3D2C9B4A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B0FEB-39CE-49ED-B0F5-D48C5FBB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9B0D-8236-43B6-BB4D-DD10658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D17A-313F-49D4-9139-BDC1A8C8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84A0-E9EB-427D-9E9B-8567DBDB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724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EBE8-A928-4346-B53C-EB0A7207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EE60-9DE3-4CE3-82E6-6D4DE4F41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CC3CC-0F13-4F8A-897E-56A076BB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D0B6-8A9B-450D-AEB5-8BB5511F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5D4E-2A67-4838-AB66-AA1527D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5AD0-A692-4E12-800E-AB0ECD0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054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4E40-680E-4D21-8A48-02DCD5D0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B75B-04DA-47F9-B1B9-22D95D70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2B64F-C4A3-4B95-806F-AFFF3DDF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9B4DA-517E-4C2E-B8FC-383E72EBA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8F6E3-A947-44DE-B779-EEA611C1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9498E-1AF5-47D2-AD43-0035D85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17A81-EE6B-4132-A2CE-017F72D6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E9B9E-6AD9-4B18-82C8-589E30F3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4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DD0-CEE6-4CA2-93C2-515EA66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6DF7E-2A87-4AEF-A504-0A483C41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3924B-2C52-43B2-88D0-F3836F85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A4014-66B2-49ED-9A0D-88A7F051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2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208BE-0529-4AEE-B10B-837C3FB0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29C33-EF78-4B22-9EFC-6CF621E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31D8C-496C-407E-9C56-9A01A70A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1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ED0B-F875-4E53-8EF7-32886BDB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B532-D6F9-4F38-8532-982EADE4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0EBF6-3082-41ED-B699-5C011B3B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03F6-1C0B-47D1-971E-EA826382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2104-6366-4F76-9676-9F16D275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5E2EB-714D-47F5-B439-DEC2508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8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A94-993C-4252-8CF6-719D52AB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C009B-C44E-4ECE-8DC7-361E6760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D93F-6B1B-4B20-B6EA-EAF28781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1F43-8ACD-4101-AB60-7D52F838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10A1-5C9D-45DD-B214-C6B1F083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BA7B9-83DE-4B62-BEE6-DF847E7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77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C669B-E8A9-497E-8D05-FDBADFDF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3C9E-9F2D-4C29-9A39-E77F7456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92A7-F063-437C-813B-A8AF88200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1E4A-FA92-4676-82AE-6F2076971C1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07BE-D835-4551-AD99-E6BFAFAB8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5AC6-2A52-4AA8-9196-4BE03FCC4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1318-B73B-436B-A112-6C74EB8FA9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6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55CC-12CA-49FE-AE7D-D82D1F8C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0"/>
            <a:ext cx="9144000" cy="2387600"/>
          </a:xfrm>
        </p:spPr>
        <p:txBody>
          <a:bodyPr/>
          <a:lstStyle/>
          <a:p>
            <a:r>
              <a:rPr lang="nb-NO" dirty="0"/>
              <a:t>Bob Marley</a:t>
            </a:r>
            <a:br>
              <a:rPr lang="nb-NO" dirty="0"/>
            </a:b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AD4D9-B0D4-4CE8-AA80-A92FA4C7932C}"/>
              </a:ext>
            </a:extLst>
          </p:cNvPr>
          <p:cNvSpPr/>
          <p:nvPr/>
        </p:nvSpPr>
        <p:spPr>
          <a:xfrm>
            <a:off x="4632727" y="1679714"/>
            <a:ext cx="2364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4000" dirty="0">
                <a:solidFill>
                  <a:srgbClr val="000000"/>
                </a:solidFill>
                <a:latin typeface="Linux Libertine"/>
              </a:rPr>
              <a:t>Jamaican</a:t>
            </a:r>
            <a:endParaRPr lang="nb-NO" sz="4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DF829-042B-4C21-991F-B38585A698BA}"/>
              </a:ext>
            </a:extLst>
          </p:cNvPr>
          <p:cNvSpPr/>
          <p:nvPr/>
        </p:nvSpPr>
        <p:spPr>
          <a:xfrm>
            <a:off x="4716857" y="2290177"/>
            <a:ext cx="1751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000" dirty="0" err="1">
                <a:solidFill>
                  <a:srgbClr val="000000"/>
                </a:solidFill>
                <a:latin typeface="Linux Libertine"/>
              </a:rPr>
              <a:t>Reggea</a:t>
            </a:r>
            <a:endParaRPr lang="nb-NO" sz="4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DA28-39D0-41EC-816C-FB2A2193C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429000"/>
            <a:ext cx="1166191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00F50-7EED-440A-B4BD-75E35CF0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79" y="0"/>
            <a:ext cx="12280679" cy="43082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2E614-8676-411E-B406-8BA510DE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881" y="259558"/>
            <a:ext cx="2951922" cy="1498439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7466C-CEF2-4A49-B167-4E44A90C6E49}"/>
              </a:ext>
            </a:extLst>
          </p:cNvPr>
          <p:cNvSpPr/>
          <p:nvPr/>
        </p:nvSpPr>
        <p:spPr>
          <a:xfrm>
            <a:off x="1187161" y="2017555"/>
            <a:ext cx="10544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200" dirty="0">
                <a:solidFill>
                  <a:schemeClr val="bg1"/>
                </a:solidFill>
                <a:latin typeface="Linux Libertine"/>
              </a:rPr>
              <a:t>He </a:t>
            </a:r>
            <a:r>
              <a:rPr lang="nb-NO" sz="3200" dirty="0" err="1">
                <a:solidFill>
                  <a:schemeClr val="bg1"/>
                </a:solidFill>
                <a:latin typeface="Linux Libertine"/>
              </a:rPr>
              <a:t>played</a:t>
            </a:r>
            <a:r>
              <a:rPr lang="nb-NO" sz="3200" dirty="0">
                <a:solidFill>
                  <a:schemeClr val="bg1"/>
                </a:solidFill>
                <a:latin typeface="Linux Libertine"/>
              </a:rPr>
              <a:t>: bass </a:t>
            </a:r>
            <a:r>
              <a:rPr lang="nb-NO" sz="3200" dirty="0" err="1">
                <a:solidFill>
                  <a:schemeClr val="bg1"/>
                </a:solidFill>
                <a:latin typeface="Linux Libertine"/>
              </a:rPr>
              <a:t>drums</a:t>
            </a:r>
            <a:r>
              <a:rPr lang="nb-NO" sz="3200" dirty="0">
                <a:solidFill>
                  <a:schemeClr val="bg1"/>
                </a:solidFill>
                <a:latin typeface="Linux Libertine"/>
              </a:rPr>
              <a:t>, </a:t>
            </a:r>
            <a:r>
              <a:rPr lang="nb-NO" sz="3200" dirty="0" err="1">
                <a:solidFill>
                  <a:schemeClr val="bg1"/>
                </a:solidFill>
                <a:latin typeface="Linux Libertine"/>
              </a:rPr>
              <a:t>electric</a:t>
            </a:r>
            <a:r>
              <a:rPr lang="nb-NO" sz="3200" dirty="0">
                <a:solidFill>
                  <a:schemeClr val="bg1"/>
                </a:solidFill>
                <a:latin typeface="Linux Libertine"/>
              </a:rPr>
              <a:t> </a:t>
            </a:r>
            <a:r>
              <a:rPr lang="nb-NO" sz="3200" dirty="0" err="1">
                <a:solidFill>
                  <a:schemeClr val="bg1"/>
                </a:solidFill>
                <a:latin typeface="Linux Libertine"/>
              </a:rPr>
              <a:t>guitar</a:t>
            </a:r>
            <a:r>
              <a:rPr lang="nb-NO" sz="3200" dirty="0">
                <a:solidFill>
                  <a:schemeClr val="bg1"/>
                </a:solidFill>
                <a:latin typeface="Linux Libertine"/>
              </a:rPr>
              <a:t>, keyboard and organs</a:t>
            </a:r>
            <a:endParaRPr lang="nb-NO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94BA8E-E711-489F-947C-53390E038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78" y="2862470"/>
            <a:ext cx="1535311" cy="39955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C1588-8F7C-4F65-A2F5-CC1191490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34" y="4308231"/>
            <a:ext cx="10745366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98D8202-F0F2-41A9-80F0-A5B8787A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0" y="-55109"/>
            <a:ext cx="10745366" cy="5101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2C1891-E213-4D91-B475-E65AB4150089}"/>
              </a:ext>
            </a:extLst>
          </p:cNvPr>
          <p:cNvSpPr/>
          <p:nvPr/>
        </p:nvSpPr>
        <p:spPr>
          <a:xfrm>
            <a:off x="2210145" y="1596733"/>
            <a:ext cx="6889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Two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of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the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popular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songs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are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called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:</a:t>
            </a:r>
          </a:p>
          <a:p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No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woman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,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no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cry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</a:p>
          <a:p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one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love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8F829-6FDE-4986-9FB0-BA4CC00B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88" y="0"/>
            <a:ext cx="228761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70FDEC-610D-4AAD-93CA-55C5F07FD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886"/>
            <a:ext cx="9904388" cy="29331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52C1C-5CA8-4236-94CA-F052A1932C2B}"/>
              </a:ext>
            </a:extLst>
          </p:cNvPr>
          <p:cNvSpPr/>
          <p:nvPr/>
        </p:nvSpPr>
        <p:spPr>
          <a:xfrm>
            <a:off x="1605058" y="-207382"/>
            <a:ext cx="698768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800" b="0" i="0" dirty="0" err="1">
                <a:solidFill>
                  <a:srgbClr val="000000"/>
                </a:solidFill>
                <a:effectLst/>
                <a:latin typeface="Linux Libertine"/>
              </a:rPr>
              <a:t>Popular</a:t>
            </a:r>
            <a:r>
              <a:rPr lang="nb-NO" sz="8800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nb-NO" sz="8800" b="0" i="0" dirty="0" err="1">
                <a:solidFill>
                  <a:srgbClr val="000000"/>
                </a:solidFill>
                <a:effectLst/>
                <a:latin typeface="Linux Libertine"/>
              </a:rPr>
              <a:t>songs</a:t>
            </a:r>
            <a:endParaRPr lang="nb-NO" sz="88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76582A-3991-4E53-8C98-D4915B3F0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6" y="-35322"/>
            <a:ext cx="1535311" cy="39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8EA26B-221E-46B0-8049-1D517B34A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9"/>
            <a:ext cx="10429460" cy="697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E14B5-DA77-4ACF-9264-EF85EAD7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60" y="0"/>
            <a:ext cx="1762539" cy="6871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1FAE5-4EEB-4DA3-B627-48D2F6A0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148" y="365126"/>
            <a:ext cx="1639957" cy="1251640"/>
          </a:xfrm>
        </p:spPr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Facts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ED8D9-B1FF-4D86-BCEC-35D226F7098E}"/>
              </a:ext>
            </a:extLst>
          </p:cNvPr>
          <p:cNvSpPr/>
          <p:nvPr/>
        </p:nvSpPr>
        <p:spPr>
          <a:xfrm>
            <a:off x="1762540" y="1651758"/>
            <a:ext cx="748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"/>
              </a:rPr>
              <a:t>He Was A Palm reader Before He Was A Singer</a:t>
            </a:r>
            <a:endParaRPr lang="en-US" sz="2800" b="0" i="0" dirty="0">
              <a:solidFill>
                <a:schemeClr val="bg1"/>
              </a:solidFill>
              <a:effectLst/>
              <a:latin typeface="Ralewa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43071-F2A9-4262-A07E-D2799BC75923}"/>
              </a:ext>
            </a:extLst>
          </p:cNvPr>
          <p:cNvSpPr/>
          <p:nvPr/>
        </p:nvSpPr>
        <p:spPr>
          <a:xfrm>
            <a:off x="3553429" y="2477293"/>
            <a:ext cx="3934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800" dirty="0">
                <a:solidFill>
                  <a:schemeClr val="bg1"/>
                </a:solidFill>
                <a:latin typeface="Raleway"/>
              </a:rPr>
              <a:t>He </a:t>
            </a:r>
            <a:r>
              <a:rPr lang="nb-NO" sz="2800" dirty="0" err="1">
                <a:solidFill>
                  <a:schemeClr val="bg1"/>
                </a:solidFill>
                <a:latin typeface="Raleway"/>
              </a:rPr>
              <a:t>Had</a:t>
            </a:r>
            <a:r>
              <a:rPr lang="nb-NO" sz="2800" dirty="0">
                <a:solidFill>
                  <a:schemeClr val="bg1"/>
                </a:solidFill>
                <a:latin typeface="Raleway"/>
              </a:rPr>
              <a:t> </a:t>
            </a:r>
            <a:r>
              <a:rPr lang="nb-NO" sz="2800" dirty="0" err="1">
                <a:solidFill>
                  <a:schemeClr val="bg1"/>
                </a:solidFill>
                <a:latin typeface="Raleway"/>
              </a:rPr>
              <a:t>Many</a:t>
            </a:r>
            <a:r>
              <a:rPr lang="nb-NO" sz="2800" dirty="0">
                <a:solidFill>
                  <a:schemeClr val="bg1"/>
                </a:solidFill>
                <a:latin typeface="Raleway"/>
              </a:rPr>
              <a:t> </a:t>
            </a:r>
            <a:r>
              <a:rPr lang="nb-NO" sz="2800" dirty="0" err="1">
                <a:solidFill>
                  <a:schemeClr val="bg1"/>
                </a:solidFill>
                <a:latin typeface="Raleway"/>
              </a:rPr>
              <a:t>Children</a:t>
            </a:r>
            <a:endParaRPr lang="nb-NO" sz="2800" b="0" i="0" dirty="0">
              <a:solidFill>
                <a:schemeClr val="bg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440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A97874-2C34-4551-99A6-188B5F432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1B76-5D91-48F7-BB62-73866882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3487" cy="1325563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Date </a:t>
            </a:r>
            <a:r>
              <a:rPr lang="nb-NO" dirty="0" err="1">
                <a:solidFill>
                  <a:schemeClr val="bg1"/>
                </a:solidFill>
              </a:rPr>
              <a:t>born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died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94E63D-E758-46E3-9861-283DEAF3830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9140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>
                <a:solidFill>
                  <a:schemeClr val="bg1"/>
                </a:solidFill>
              </a:rPr>
              <a:t>He </a:t>
            </a:r>
            <a:r>
              <a:rPr lang="nb-NO" dirty="0" err="1">
                <a:solidFill>
                  <a:schemeClr val="bg1"/>
                </a:solidFill>
              </a:rPr>
              <a:t>was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born</a:t>
            </a:r>
            <a:r>
              <a:rPr lang="nb-NO" dirty="0">
                <a:solidFill>
                  <a:schemeClr val="bg1"/>
                </a:solidFill>
              </a:rPr>
              <a:t> 6 februar 1945 in </a:t>
            </a:r>
            <a:r>
              <a:rPr lang="nb-NO" dirty="0" err="1">
                <a:solidFill>
                  <a:schemeClr val="bg1"/>
                </a:solidFill>
              </a:rPr>
              <a:t>jamaica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9B1EE7-A08C-4AB1-8A66-2AB81411B214}"/>
              </a:ext>
            </a:extLst>
          </p:cNvPr>
          <p:cNvSpPr txBox="1">
            <a:spLocks/>
          </p:cNvSpPr>
          <p:nvPr/>
        </p:nvSpPr>
        <p:spPr>
          <a:xfrm>
            <a:off x="619539" y="3939035"/>
            <a:ext cx="9955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>
                <a:solidFill>
                  <a:schemeClr val="bg1"/>
                </a:solidFill>
              </a:rPr>
              <a:t>He </a:t>
            </a:r>
            <a:r>
              <a:rPr lang="nb-NO" dirty="0" err="1">
                <a:solidFill>
                  <a:schemeClr val="bg1"/>
                </a:solidFill>
              </a:rPr>
              <a:t>died</a:t>
            </a:r>
            <a:r>
              <a:rPr lang="nb-NO" dirty="0">
                <a:solidFill>
                  <a:schemeClr val="bg1"/>
                </a:solidFill>
              </a:rPr>
              <a:t> 11 mai 1981 in a hospital in </a:t>
            </a:r>
            <a:r>
              <a:rPr lang="nb-NO" dirty="0" err="1">
                <a:solidFill>
                  <a:schemeClr val="bg1"/>
                </a:solidFill>
              </a:rPr>
              <a:t>florida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0C9F67-6F8F-4411-B690-4FD32044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40" y="4308229"/>
            <a:ext cx="12280679" cy="254977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2697D0B-FE6E-45D1-A8D5-1277D704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79" y="0"/>
            <a:ext cx="12280679" cy="43082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39261-4290-427E-B93B-B3BF3607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143" y="432896"/>
            <a:ext cx="1440080" cy="1170822"/>
          </a:xfrm>
        </p:spPr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Lyrics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DBC38-9758-4EF1-9576-AF647993AA9D}"/>
              </a:ext>
            </a:extLst>
          </p:cNvPr>
          <p:cNvSpPr/>
          <p:nvPr/>
        </p:nvSpPr>
        <p:spPr>
          <a:xfrm>
            <a:off x="2368440" y="2036614"/>
            <a:ext cx="4881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His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lyrics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were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about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:</a:t>
            </a:r>
          </a:p>
          <a:p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Some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were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about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injustice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</a:p>
          <a:p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And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some</a:t>
            </a:r>
            <a:r>
              <a:rPr lang="nb-NO" sz="3200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nb-NO" sz="3200" dirty="0" err="1">
                <a:solidFill>
                  <a:schemeClr val="bg1"/>
                </a:solidFill>
                <a:latin typeface="Linux Libertine"/>
              </a:rPr>
              <a:t>about</a:t>
            </a:r>
            <a:r>
              <a:rPr lang="nb-NO" sz="3200" dirty="0">
                <a:solidFill>
                  <a:schemeClr val="bg1"/>
                </a:solidFill>
                <a:latin typeface="Linux Libertine"/>
              </a:rPr>
              <a:t> </a:t>
            </a:r>
            <a:r>
              <a:rPr lang="nb-NO" sz="3200" b="0" i="0" dirty="0" err="1">
                <a:solidFill>
                  <a:schemeClr val="bg1"/>
                </a:solidFill>
                <a:effectLst/>
                <a:latin typeface="Linux Libertine"/>
              </a:rPr>
              <a:t>racism</a:t>
            </a:r>
            <a:endParaRPr lang="nb-NO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64160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F36-38D3-4091-B57E-A53A7A9D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34B4-A254-4B7B-B322-D63354B8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Because</a:t>
            </a:r>
            <a:r>
              <a:rPr lang="nb-NO" dirty="0"/>
              <a:t> i </a:t>
            </a:r>
            <a:r>
              <a:rPr lang="nb-NO" dirty="0" err="1"/>
              <a:t>learned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him and </a:t>
            </a:r>
            <a:r>
              <a:rPr lang="nb-NO" dirty="0" err="1"/>
              <a:t>im</a:t>
            </a:r>
            <a:r>
              <a:rPr lang="nb-NO" dirty="0"/>
              <a:t> </a:t>
            </a:r>
            <a:r>
              <a:rPr lang="nb-NO" dirty="0" err="1"/>
              <a:t>uncreative</a:t>
            </a:r>
            <a:r>
              <a:rPr lang="nb-NO" dirty="0"/>
              <a:t> and </a:t>
            </a:r>
            <a:r>
              <a:rPr lang="nb-NO" dirty="0" err="1"/>
              <a:t>cant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up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favorite</a:t>
            </a:r>
            <a:r>
              <a:rPr lang="nb-NO" dirty="0"/>
              <a:t> artist. The </a:t>
            </a:r>
            <a:r>
              <a:rPr lang="nb-NO" dirty="0" err="1"/>
              <a:t>songs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good</a:t>
            </a:r>
            <a:endParaRPr lang="nb-NO" dirty="0"/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my style. I </a:t>
            </a:r>
            <a:r>
              <a:rPr lang="nb-NO" dirty="0" err="1"/>
              <a:t>liked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rhythm</a:t>
            </a:r>
            <a:endParaRPr lang="nb-NO" sz="100" dirty="0"/>
          </a:p>
        </p:txBody>
      </p:sp>
    </p:spTree>
    <p:extLst>
      <p:ext uri="{BB962C8B-B14F-4D97-AF65-F5344CB8AC3E}">
        <p14:creationId xmlns:p14="http://schemas.microsoft.com/office/powerpoint/2010/main" val="336205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264-22B5-4196-B137-DFB3926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504" y="192847"/>
            <a:ext cx="2779644" cy="1410666"/>
          </a:xfrm>
        </p:spPr>
        <p:txBody>
          <a:bodyPr/>
          <a:lstStyle/>
          <a:p>
            <a:r>
              <a:rPr lang="nb-NO" dirty="0"/>
              <a:t>More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B4FA-94C7-4AD2-80D5-D433A289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931642"/>
            <a:ext cx="3521765" cy="4351338"/>
          </a:xfrm>
        </p:spPr>
        <p:txBody>
          <a:bodyPr/>
          <a:lstStyle/>
          <a:p>
            <a:r>
              <a:rPr lang="nb-NO" dirty="0"/>
              <a:t>He </a:t>
            </a:r>
            <a:r>
              <a:rPr lang="nb-NO" dirty="0" err="1"/>
              <a:t>was</a:t>
            </a:r>
            <a:r>
              <a:rPr lang="nb-NO" dirty="0"/>
              <a:t> from </a:t>
            </a:r>
            <a:r>
              <a:rPr lang="nb-NO" dirty="0" err="1"/>
              <a:t>jamaica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black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popular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was</a:t>
            </a:r>
            <a:r>
              <a:rPr lang="nb-NO" dirty="0"/>
              <a:t> a artist</a:t>
            </a:r>
          </a:p>
          <a:p>
            <a:r>
              <a:rPr lang="nb-NO" dirty="0"/>
              <a:t>He </a:t>
            </a:r>
            <a:r>
              <a:rPr lang="nb-NO" dirty="0" err="1"/>
              <a:t>died</a:t>
            </a:r>
            <a:r>
              <a:rPr lang="nb-NO" dirty="0"/>
              <a:t> in </a:t>
            </a:r>
            <a:r>
              <a:rPr lang="nb-NO" dirty="0" err="1"/>
              <a:t>florida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died</a:t>
            </a:r>
            <a:r>
              <a:rPr lang="nb-NO" dirty="0"/>
              <a:t> in </a:t>
            </a:r>
            <a:r>
              <a:rPr lang="nb-NO" dirty="0" err="1"/>
              <a:t>usa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black</a:t>
            </a:r>
            <a:r>
              <a:rPr lang="nb-NO" dirty="0"/>
              <a:t> </a:t>
            </a:r>
            <a:r>
              <a:rPr lang="nb-NO" dirty="0" err="1"/>
              <a:t>hair</a:t>
            </a:r>
            <a:endParaRPr lang="nb-NO" dirty="0"/>
          </a:p>
          <a:p>
            <a:r>
              <a:rPr lang="nb-NO" dirty="0"/>
              <a:t>He </a:t>
            </a:r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drugs</a:t>
            </a:r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3775A-5092-499E-8A21-10541B186E0A}"/>
              </a:ext>
            </a:extLst>
          </p:cNvPr>
          <p:cNvSpPr txBox="1">
            <a:spLocks/>
          </p:cNvSpPr>
          <p:nvPr/>
        </p:nvSpPr>
        <p:spPr>
          <a:xfrm>
            <a:off x="4454386" y="1803745"/>
            <a:ext cx="5085523" cy="4454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He </a:t>
            </a:r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dreads</a:t>
            </a:r>
            <a:endParaRPr lang="nb-NO" dirty="0"/>
          </a:p>
          <a:p>
            <a:r>
              <a:rPr lang="nb-NO" dirty="0"/>
              <a:t>He drank </a:t>
            </a:r>
            <a:r>
              <a:rPr lang="nb-NO" dirty="0" err="1"/>
              <a:t>alcohol</a:t>
            </a:r>
            <a:endParaRPr lang="nb-NO" dirty="0"/>
          </a:p>
          <a:p>
            <a:r>
              <a:rPr lang="nb-NO" dirty="0"/>
              <a:t>He drank water</a:t>
            </a:r>
          </a:p>
          <a:p>
            <a:r>
              <a:rPr lang="nb-NO" dirty="0"/>
              <a:t>Rita </a:t>
            </a:r>
            <a:r>
              <a:rPr lang="nb-NO" dirty="0" err="1"/>
              <a:t>marley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his </a:t>
            </a:r>
            <a:r>
              <a:rPr lang="nb-NO" dirty="0" err="1"/>
              <a:t>wife</a:t>
            </a:r>
            <a:endParaRPr lang="nb-NO" dirty="0"/>
          </a:p>
          <a:p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died</a:t>
            </a:r>
            <a:r>
              <a:rPr lang="nb-NO" dirty="0"/>
              <a:t> from a stroke</a:t>
            </a:r>
          </a:p>
          <a:p>
            <a:r>
              <a:rPr lang="nb-NO" dirty="0" err="1"/>
              <a:t>She</a:t>
            </a:r>
            <a:r>
              <a:rPr lang="nb-NO" dirty="0"/>
              <a:t> drank water</a:t>
            </a:r>
          </a:p>
          <a:p>
            <a:r>
              <a:rPr lang="nb-NO" dirty="0" err="1"/>
              <a:t>She</a:t>
            </a:r>
            <a:r>
              <a:rPr lang="nb-NO" dirty="0"/>
              <a:t> drank </a:t>
            </a:r>
            <a:r>
              <a:rPr lang="nb-NO" dirty="0" err="1"/>
              <a:t>alcohol</a:t>
            </a:r>
            <a:endParaRPr lang="nb-NO" dirty="0"/>
          </a:p>
          <a:p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wife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bob </a:t>
            </a:r>
            <a:r>
              <a:rPr lang="nb-NO" dirty="0" err="1"/>
              <a:t>marley</a:t>
            </a:r>
            <a:endParaRPr lang="nb-NO" dirty="0"/>
          </a:p>
          <a:p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born</a:t>
            </a:r>
            <a:r>
              <a:rPr lang="nb-NO" dirty="0"/>
              <a:t> in 1966</a:t>
            </a:r>
          </a:p>
          <a:p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died</a:t>
            </a:r>
            <a:r>
              <a:rPr lang="nb-NO" dirty="0"/>
              <a:t> in 1981</a:t>
            </a:r>
          </a:p>
        </p:txBody>
      </p:sp>
    </p:spTree>
    <p:extLst>
      <p:ext uri="{BB962C8B-B14F-4D97-AF65-F5344CB8AC3E}">
        <p14:creationId xmlns:p14="http://schemas.microsoft.com/office/powerpoint/2010/main" val="3010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Raleway</vt:lpstr>
      <vt:lpstr>Office Theme</vt:lpstr>
      <vt:lpstr>Bob Marley </vt:lpstr>
      <vt:lpstr>Instruments</vt:lpstr>
      <vt:lpstr>PowerPoint Presentation</vt:lpstr>
      <vt:lpstr>Facts</vt:lpstr>
      <vt:lpstr>Date born and died</vt:lpstr>
      <vt:lpstr>Lyrics</vt:lpstr>
      <vt:lpstr>End</vt:lpstr>
      <vt:lpstr>More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Marley </dc:title>
  <dc:creator>Simon Luca Gascoin Bråten</dc:creator>
  <cp:lastModifiedBy>Simon Luca Gascoin Bråten</cp:lastModifiedBy>
  <cp:revision>2</cp:revision>
  <dcterms:created xsi:type="dcterms:W3CDTF">2022-01-04T10:52:06Z</dcterms:created>
  <dcterms:modified xsi:type="dcterms:W3CDTF">2022-01-11T11:07:28Z</dcterms:modified>
</cp:coreProperties>
</file>