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3"/>
  </p:notesMasterIdLst>
  <p:handoutMasterIdLst>
    <p:handoutMasterId r:id="rId14"/>
  </p:handoutMasterIdLst>
  <p:sldIdLst>
    <p:sldId id="257" r:id="rId5"/>
    <p:sldId id="384" r:id="rId6"/>
    <p:sldId id="389" r:id="rId7"/>
    <p:sldId id="268" r:id="rId8"/>
    <p:sldId id="272" r:id="rId9"/>
    <p:sldId id="270" r:id="rId10"/>
    <p:sldId id="321" r:id="rId11"/>
    <p:sldId id="3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3725" autoAdjust="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C0559-D619-4E56-BF6F-3712370C21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dirty="0"/>
              <a:t>HEXAIM</a:t>
            </a:r>
            <a:endParaRPr lang="en-US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sz="2400" kern="1200" dirty="0">
                <a:latin typeface="+mn-lt"/>
                <a:ea typeface="+mn-ea"/>
                <a:cs typeface="+mn-cs"/>
              </a:rPr>
              <a:t>GET THE TECHNOLGY YOU WANT 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6" r="12012"/>
          <a:stretch/>
        </p:blipFill>
        <p:spPr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/>
          <a:lstStyle/>
          <a:p>
            <a:r>
              <a:rPr lang="en-ZA" dirty="0"/>
              <a:t>ABOUT US</a:t>
            </a:r>
            <a:endParaRPr lang="en-US" dirty="0"/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563" y="4508500"/>
            <a:ext cx="6221412" cy="1892300"/>
          </a:xfrm>
          <a:noFill/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/>
              <a:t>At HEXAIM , we are an IT service firm specializing in Major Technologies. Our aim is to foster collaborative thinking to further drive workplace innovation. we help businesses grow and nurture a consumer first mindset.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7265268" cy="902453"/>
          </a:xfrm>
        </p:spPr>
        <p:txBody>
          <a:bodyPr/>
          <a:lstStyle/>
          <a:p>
            <a:r>
              <a:rPr lang="en-US" dirty="0"/>
              <a:t>SERVICES And Solutions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28280"/>
            <a:ext cx="3565525" cy="3415519"/>
          </a:xfrm>
        </p:spPr>
        <p:txBody>
          <a:bodyPr/>
          <a:lstStyle/>
          <a:p>
            <a:r>
              <a:rPr lang="en-US" dirty="0"/>
              <a:t>CLOUD</a:t>
            </a:r>
          </a:p>
          <a:p>
            <a:r>
              <a:rPr lang="en-US" dirty="0"/>
              <a:t>BIGDATA / HADOOP</a:t>
            </a:r>
          </a:p>
          <a:p>
            <a:r>
              <a:rPr lang="en-US" dirty="0"/>
              <a:t>ELASTIC SEARCH</a:t>
            </a:r>
          </a:p>
          <a:p>
            <a:r>
              <a:rPr lang="en-US" dirty="0"/>
              <a:t>DEVOPS</a:t>
            </a:r>
          </a:p>
          <a:p>
            <a:r>
              <a:rPr lang="en-US" dirty="0"/>
              <a:t>WEB DEVELOPMENT</a:t>
            </a:r>
          </a:p>
          <a:p>
            <a:r>
              <a:rPr lang="en-US" dirty="0"/>
              <a:t>MOBILE APP DEVELOPMENT</a:t>
            </a:r>
          </a:p>
          <a:p>
            <a:r>
              <a:rPr lang="en-US" dirty="0"/>
              <a:t>TESTING</a:t>
            </a:r>
          </a:p>
          <a:p>
            <a:r>
              <a:rPr lang="en-US" dirty="0"/>
              <a:t>MANY MORE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Department and Teams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51238" y="1435921"/>
            <a:ext cx="2266005" cy="365760"/>
          </a:xfrm>
        </p:spPr>
        <p:txBody>
          <a:bodyPr/>
          <a:lstStyle/>
          <a:p>
            <a:r>
              <a:rPr lang="en-US" dirty="0"/>
              <a:t>Mr. PRADUMAN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22695" y="2840089"/>
            <a:ext cx="2679591" cy="365760"/>
          </a:xfrm>
        </p:spPr>
        <p:txBody>
          <a:bodyPr/>
          <a:lstStyle/>
          <a:p>
            <a:r>
              <a:rPr lang="en-US" dirty="0"/>
              <a:t>Mr. SATISH (CTO)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04566" y="2821292"/>
            <a:ext cx="1711325" cy="384557"/>
          </a:xfrm>
        </p:spPr>
        <p:txBody>
          <a:bodyPr/>
          <a:lstStyle/>
          <a:p>
            <a:r>
              <a:rPr lang="en-US" dirty="0"/>
              <a:t>Mr. SOHRAB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886437" y="2840089"/>
            <a:ext cx="1711325" cy="365760"/>
          </a:xfrm>
        </p:spPr>
        <p:txBody>
          <a:bodyPr/>
          <a:lstStyle/>
          <a:p>
            <a:r>
              <a:rPr lang="en-US" dirty="0"/>
              <a:t>Mr. NITISH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46">
            <a:extLst>
              <a:ext uri="{FF2B5EF4-FFF2-40B4-BE49-F238E27FC236}">
                <a16:creationId xmlns:a16="http://schemas.microsoft.com/office/drawing/2014/main" id="{359107E1-93ED-7B01-9D6C-42042550106C}"/>
              </a:ext>
            </a:extLst>
          </p:cNvPr>
          <p:cNvSpPr txBox="1">
            <a:spLocks/>
          </p:cNvSpPr>
          <p:nvPr/>
        </p:nvSpPr>
        <p:spPr>
          <a:xfrm>
            <a:off x="723683" y="2840089"/>
            <a:ext cx="1711325" cy="36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Mr. BANSI</a:t>
            </a:r>
          </a:p>
        </p:txBody>
      </p:sp>
      <p:sp>
        <p:nvSpPr>
          <p:cNvPr id="28" name="Text Placeholder 46">
            <a:extLst>
              <a:ext uri="{FF2B5EF4-FFF2-40B4-BE49-F238E27FC236}">
                <a16:creationId xmlns:a16="http://schemas.microsoft.com/office/drawing/2014/main" id="{58390CAA-6CAA-4C74-0014-F989EFAB8A75}"/>
              </a:ext>
            </a:extLst>
          </p:cNvPr>
          <p:cNvSpPr txBox="1">
            <a:spLocks/>
          </p:cNvSpPr>
          <p:nvPr/>
        </p:nvSpPr>
        <p:spPr>
          <a:xfrm>
            <a:off x="1579345" y="4690560"/>
            <a:ext cx="1711325" cy="36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Mrs. Monica</a:t>
            </a:r>
          </a:p>
        </p:txBody>
      </p:sp>
      <p:sp>
        <p:nvSpPr>
          <p:cNvPr id="31" name="Text Placeholder 46">
            <a:extLst>
              <a:ext uri="{FF2B5EF4-FFF2-40B4-BE49-F238E27FC236}">
                <a16:creationId xmlns:a16="http://schemas.microsoft.com/office/drawing/2014/main" id="{D72DB5BD-3EFA-5454-AC06-DCB4E1D8A3F0}"/>
              </a:ext>
            </a:extLst>
          </p:cNvPr>
          <p:cNvSpPr txBox="1">
            <a:spLocks/>
          </p:cNvSpPr>
          <p:nvPr/>
        </p:nvSpPr>
        <p:spPr>
          <a:xfrm>
            <a:off x="4384675" y="4690560"/>
            <a:ext cx="1711325" cy="36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Mrs.  Anjali</a:t>
            </a:r>
          </a:p>
        </p:txBody>
      </p:sp>
      <p:sp>
        <p:nvSpPr>
          <p:cNvPr id="32" name="Text Placeholder 46">
            <a:extLst>
              <a:ext uri="{FF2B5EF4-FFF2-40B4-BE49-F238E27FC236}">
                <a16:creationId xmlns:a16="http://schemas.microsoft.com/office/drawing/2014/main" id="{77CA0F27-EEE4-6307-ED8E-ACA080AA56E4}"/>
              </a:ext>
            </a:extLst>
          </p:cNvPr>
          <p:cNvSpPr txBox="1">
            <a:spLocks/>
          </p:cNvSpPr>
          <p:nvPr/>
        </p:nvSpPr>
        <p:spPr>
          <a:xfrm>
            <a:off x="6294313" y="1435921"/>
            <a:ext cx="1711325" cy="365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Mrs.  Anuja</a:t>
            </a:r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/>
          <a:lstStyle/>
          <a:p>
            <a:r>
              <a:rPr lang="en-US" dirty="0"/>
              <a:t>Our Vision and Mission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E847B3-0383-629A-B222-C6338ECD1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>
            <a:normAutofit/>
          </a:bodyPr>
          <a:lstStyle/>
          <a:p>
            <a:r>
              <a:rPr lang="en-US" dirty="0"/>
              <a:t>Core Values </a:t>
            </a:r>
          </a:p>
        </p:txBody>
      </p:sp>
      <p:pic>
        <p:nvPicPr>
          <p:cNvPr id="13" name="Content Placeholder 12" descr="A close-up of a logo&#10;&#10;Description automatically generated">
            <a:extLst>
              <a:ext uri="{FF2B5EF4-FFF2-40B4-BE49-F238E27FC236}">
                <a16:creationId xmlns:a16="http://schemas.microsoft.com/office/drawing/2014/main" id="{F5AFFDAB-A07E-7763-2E79-C6F600C8F59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187024" y="2761452"/>
            <a:ext cx="3817951" cy="106689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B7EB49-D61D-645B-F150-CDC8C3DF06DE}"/>
              </a:ext>
            </a:extLst>
          </p:cNvPr>
          <p:cNvSpPr txBox="1"/>
          <p:nvPr/>
        </p:nvSpPr>
        <p:spPr>
          <a:xfrm>
            <a:off x="4187024" y="4508390"/>
            <a:ext cx="21403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0" i="0" dirty="0">
                <a:solidFill>
                  <a:srgbClr val="040C28"/>
                </a:solidFill>
                <a:effectLst/>
                <a:highlight>
                  <a:srgbClr val="FFFF00"/>
                </a:highlight>
                <a:latin typeface="Google Sans"/>
              </a:rPr>
              <a:t>Innovation</a:t>
            </a:r>
            <a:endParaRPr lang="en-AU" dirty="0">
              <a:highlight>
                <a:srgbClr val="FFFF00"/>
              </a:highlight>
            </a:endParaRPr>
          </a:p>
          <a:p>
            <a:r>
              <a:rPr lang="en-AU" b="0" i="0" dirty="0">
                <a:solidFill>
                  <a:srgbClr val="040C28"/>
                </a:solidFill>
                <a:effectLst/>
                <a:highlight>
                  <a:srgbClr val="FFFF00"/>
                </a:highlight>
                <a:latin typeface="Google Sans"/>
              </a:rPr>
              <a:t>Teamwork</a:t>
            </a:r>
          </a:p>
          <a:p>
            <a:r>
              <a:rPr lang="en-AU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Google Sans"/>
              </a:rPr>
              <a:t>INTEGRITY</a:t>
            </a:r>
          </a:p>
          <a:p>
            <a:r>
              <a:rPr lang="en-AU" b="1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Muli"/>
              </a:rPr>
              <a:t>Customer ORIENTED</a:t>
            </a:r>
          </a:p>
          <a:p>
            <a:r>
              <a:rPr lang="en-AU" b="1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Muli"/>
              </a:rPr>
              <a:t>Respect</a:t>
            </a:r>
          </a:p>
          <a:p>
            <a:r>
              <a:rPr lang="en-AU" b="1" i="0" dirty="0">
                <a:solidFill>
                  <a:srgbClr val="2B2B2B"/>
                </a:solidFill>
                <a:effectLst/>
                <a:highlight>
                  <a:srgbClr val="FFFF00"/>
                </a:highlight>
                <a:latin typeface="Muli"/>
              </a:rPr>
              <a:t>Excellence</a:t>
            </a:r>
            <a:endParaRPr lang="en-AU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60" y="4246107"/>
            <a:ext cx="4500562" cy="1562959"/>
          </a:xfrm>
        </p:spPr>
        <p:txBody>
          <a:bodyPr/>
          <a:lstStyle/>
          <a:p>
            <a:r>
              <a:rPr lang="en-US" dirty="0"/>
              <a:t>Contact Us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776472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24234" y="4508499"/>
            <a:ext cx="3579439" cy="156295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0000"/>
              </a:lnSpc>
            </a:pPr>
            <a:r>
              <a:rPr lang="en-US" sz="6400" kern="1200" dirty="0">
                <a:latin typeface="+mn-lt"/>
                <a:ea typeface="+mn-ea"/>
                <a:cs typeface="+mn-cs"/>
              </a:rPr>
              <a:t>Email :</a:t>
            </a:r>
          </a:p>
          <a:p>
            <a:pPr marL="0" indent="0">
              <a:lnSpc>
                <a:spcPct val="100000"/>
              </a:lnSpc>
            </a:pPr>
            <a:r>
              <a:rPr lang="en-US" sz="6400" kern="1200" dirty="0">
                <a:latin typeface="+mn-lt"/>
                <a:ea typeface="+mn-ea"/>
                <a:cs typeface="+mn-cs"/>
              </a:rPr>
              <a:t>Website :</a:t>
            </a:r>
          </a:p>
          <a:p>
            <a:pPr marL="0" indent="0">
              <a:lnSpc>
                <a:spcPct val="100000"/>
              </a:lnSpc>
            </a:pPr>
            <a:r>
              <a:rPr lang="en-US" sz="6400" kern="1200" dirty="0">
                <a:latin typeface="+mn-lt"/>
                <a:ea typeface="+mn-ea"/>
                <a:cs typeface="+mn-cs"/>
              </a:rPr>
              <a:t>LinkedIn :</a:t>
            </a:r>
          </a:p>
          <a:p>
            <a:pPr marL="0" indent="0">
              <a:lnSpc>
                <a:spcPct val="100000"/>
              </a:lnSpc>
            </a:pPr>
            <a:r>
              <a:rPr lang="en-US" sz="6400" dirty="0"/>
              <a:t>Mobile :</a:t>
            </a:r>
            <a:endParaRPr lang="en-US" sz="6400" kern="1200" dirty="0">
              <a:latin typeface="+mn-lt"/>
              <a:ea typeface="+mn-ea"/>
              <a:cs typeface="+mn-cs"/>
            </a:endParaRPr>
          </a:p>
          <a:p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"/>
          <a:stretch/>
        </p:blipFill>
        <p:spPr>
          <a:xfrm>
            <a:off x="6556248" y="548640"/>
            <a:ext cx="5084064" cy="2880360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50C7FB67-97F4-4984-8807-A43D643EA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504" y="4787174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1F54C07-61D4-4BB1-A209-297754AD9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778C56C-3077-4234-BF38-388080D1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E6009CB-E4A9-4334-904A-8BD104D59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8C6B70D-B88E-4EBD-BEA4-6FD2E5FE5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"/>
          <a:stretch/>
        </p:blipFill>
        <p:spPr>
          <a:xfrm>
            <a:off x="6556248" y="3429000"/>
            <a:ext cx="5084064" cy="2880360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{FD7A7380-4BD3-4FA8-B0BC-722482DDA215}tf33713516_win32</Template>
  <TotalTime>69</TotalTime>
  <Words>142</Words>
  <Application>Microsoft Office PowerPoint</Application>
  <PresentationFormat>Widescreen</PresentationFormat>
  <Paragraphs>52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Gill Sans MT</vt:lpstr>
      <vt:lpstr>Google Sans</vt:lpstr>
      <vt:lpstr>Muli</vt:lpstr>
      <vt:lpstr>Walbaum Display</vt:lpstr>
      <vt:lpstr>3DFloatVTI</vt:lpstr>
      <vt:lpstr>HEXAIM</vt:lpstr>
      <vt:lpstr>ABOUT US</vt:lpstr>
      <vt:lpstr>SERVICES And Solutions </vt:lpstr>
      <vt:lpstr>Department and Teams</vt:lpstr>
      <vt:lpstr>Our Vision and Mission</vt:lpstr>
      <vt:lpstr>Core Values </vt:lpstr>
      <vt:lpstr>Contact Us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HEXAIM</dc:title>
  <dc:creator>Kumar, Satish</dc:creator>
  <cp:lastModifiedBy>Kumar, Satish</cp:lastModifiedBy>
  <cp:revision>4</cp:revision>
  <dcterms:created xsi:type="dcterms:W3CDTF">2023-08-17T12:51:36Z</dcterms:created>
  <dcterms:modified xsi:type="dcterms:W3CDTF">2023-08-17T14:01:08Z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