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Helvetica Neue"/>
      <p:regular r:id="rId27"/>
      <p:bold r:id="rId28"/>
      <p:italic r:id="rId29"/>
      <p:boldItalic r:id="rId30"/>
    </p:embeddedFon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2" roundtripDataSignature="AMtx7mgy+hnuw8EuzR0Cq9DWE0+2P8e0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37E771-20C0-4568-A0C8-12E7EB42B541}">
  <a:tblStyle styleId="{5E37E771-20C0-4568-A0C8-12E7EB42B541}" styleName="Table_0">
    <a:wholeTbl>
      <a:tcTxStyle b="off" i="off">
        <a:font>
          <a:latin typeface="Helvetica"/>
          <a:ea typeface="Helvetica"/>
          <a:cs typeface="Helvetica"/>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alBlack-regular.fntdata"/><Relationship Id="rId30" Type="http://schemas.openxmlformats.org/officeDocument/2006/relationships/font" Target="fonts/HelveticaNeue-boldItalic.fntdata"/><Relationship Id="rId32"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bold.fntdata"/><Relationship Id="rId27" Type="http://schemas.openxmlformats.org/officeDocument/2006/relationships/font" Target="fonts/HelveticaNeue-regular.fntdata"/><Relationship Id="rId29" Type="http://schemas.openxmlformats.org/officeDocument/2006/relationships/font" Target="fonts/HelveticaNeue-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V(1,1) = R(1,1) + max_a_in_A { 0 + 0.5*sum( P(s’|a,s) * V(s’) ) }</a:t>
            </a:r>
            <a:endParaRPr/>
          </a:p>
          <a:p>
            <a:pPr indent="0" lvl="0" marL="0" rtl="0" algn="l">
              <a:spcBef>
                <a:spcPts val="0"/>
              </a:spcBef>
              <a:spcAft>
                <a:spcPts val="0"/>
              </a:spcAft>
              <a:buNone/>
            </a:pPr>
            <a:r>
              <a:rPr lang="en-US"/>
              <a:t>                                     a=N      {0 + 0.5* (1.0 * V(1,2)) = 0 + 0.5 *(1.0 * 0) = 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22"/>
          <p:cNvSpPr txBox="1"/>
          <p:nvPr>
            <p:ph type="title"/>
          </p:nvPr>
        </p:nvSpPr>
        <p:spPr>
          <a:xfrm>
            <a:off x="457200" y="228600"/>
            <a:ext cx="7772400" cy="4571999"/>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6000"/>
              <a:buFont typeface="Arial Black"/>
              <a:buNone/>
              <a:defRPr sz="60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3" name="Google Shape;13;p22"/>
          <p:cNvSpPr txBox="1"/>
          <p:nvPr>
            <p:ph idx="1" type="body"/>
          </p:nvPr>
        </p:nvSpPr>
        <p:spPr>
          <a:xfrm>
            <a:off x="457200" y="4800600"/>
            <a:ext cx="6858000" cy="9144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4" name="Google Shape;14;p22"/>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22"/>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22"/>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48" name="Shape 48"/>
        <p:cNvGrpSpPr/>
        <p:nvPr/>
      </p:nvGrpSpPr>
      <p:grpSpPr>
        <a:xfrm>
          <a:off x="0" y="0"/>
          <a:ext cx="0" cy="0"/>
          <a:chOff x="0" y="0"/>
          <a:chExt cx="0" cy="0"/>
        </a:xfrm>
      </p:grpSpPr>
      <p:sp>
        <p:nvSpPr>
          <p:cNvPr id="49" name="Google Shape;49;p31"/>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 name="Google Shape;50;p31"/>
          <p:cNvSpPr/>
          <p:nvPr>
            <p:ph idx="2" type="pic"/>
          </p:nvPr>
        </p:nvSpPr>
        <p:spPr>
          <a:xfrm>
            <a:off x="-2" y="0"/>
            <a:ext cx="9000878" cy="4846321"/>
          </a:xfrm>
          <a:prstGeom prst="rect">
            <a:avLst/>
          </a:prstGeom>
          <a:noFill/>
          <a:ln>
            <a:noFill/>
          </a:ln>
        </p:spPr>
      </p:sp>
      <p:sp>
        <p:nvSpPr>
          <p:cNvPr id="51" name="Google Shape;51;p31"/>
          <p:cNvSpPr txBox="1"/>
          <p:nvPr>
            <p:ph idx="1" type="body"/>
          </p:nvPr>
        </p:nvSpPr>
        <p:spPr>
          <a:xfrm>
            <a:off x="457200" y="5715000"/>
            <a:ext cx="8153400" cy="4572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600"/>
              <a:buFont typeface="Arial"/>
              <a:buNone/>
              <a:defRPr sz="1600"/>
            </a:lvl1pPr>
            <a:lvl2pPr indent="-228600" lvl="1" marL="914400" algn="l">
              <a:lnSpc>
                <a:spcPct val="100000"/>
              </a:lnSpc>
              <a:spcBef>
                <a:spcPts val="600"/>
              </a:spcBef>
              <a:spcAft>
                <a:spcPts val="0"/>
              </a:spcAft>
              <a:buClr>
                <a:srgbClr val="000000"/>
              </a:buClr>
              <a:buSzPts val="1600"/>
              <a:buFont typeface="Arial"/>
              <a:buNone/>
              <a:defRPr sz="1600"/>
            </a:lvl2pPr>
            <a:lvl3pPr indent="-228600" lvl="2" marL="1371600" algn="l">
              <a:lnSpc>
                <a:spcPct val="100000"/>
              </a:lnSpc>
              <a:spcBef>
                <a:spcPts val="600"/>
              </a:spcBef>
              <a:spcAft>
                <a:spcPts val="0"/>
              </a:spcAft>
              <a:buClr>
                <a:srgbClr val="000000"/>
              </a:buClr>
              <a:buSzPts val="1600"/>
              <a:buFont typeface="Arial"/>
              <a:buNone/>
              <a:defRPr sz="1600"/>
            </a:lvl3pPr>
            <a:lvl4pPr indent="-228600" lvl="3" marL="1828800" algn="l">
              <a:lnSpc>
                <a:spcPct val="100000"/>
              </a:lnSpc>
              <a:spcBef>
                <a:spcPts val="600"/>
              </a:spcBef>
              <a:spcAft>
                <a:spcPts val="0"/>
              </a:spcAft>
              <a:buClr>
                <a:srgbClr val="000000"/>
              </a:buClr>
              <a:buSzPts val="1600"/>
              <a:buFont typeface="Arial"/>
              <a:buNone/>
              <a:defRPr sz="1600"/>
            </a:lvl4pPr>
            <a:lvl5pPr indent="-228600" lvl="4" marL="2286000" algn="l">
              <a:lnSpc>
                <a:spcPct val="100000"/>
              </a:lnSpc>
              <a:spcBef>
                <a:spcPts val="600"/>
              </a:spcBef>
              <a:spcAft>
                <a:spcPts val="0"/>
              </a:spcAft>
              <a:buClr>
                <a:srgbClr val="000000"/>
              </a:buClr>
              <a:buSzPts val="1600"/>
              <a:buFont typeface="Arial"/>
              <a:buNone/>
              <a:defRPr sz="16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52" name="Google Shape;52;p31"/>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
        <p:nvSpPr>
          <p:cNvPr id="53" name="Google Shape;53;p31"/>
          <p:cNvSpPr txBox="1"/>
          <p:nvPr>
            <p:ph type="title"/>
          </p:nvPr>
        </p:nvSpPr>
        <p:spPr>
          <a:xfrm>
            <a:off x="457200" y="4953000"/>
            <a:ext cx="8153400" cy="762000"/>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D1282E"/>
              </a:buClr>
              <a:buSzPts val="3200"/>
              <a:buFont typeface="Arial Black"/>
              <a:buNone/>
              <a:defRPr sz="3200"/>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54" name="Google Shape;54;p31"/>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55" name="Shape 55"/>
        <p:cNvGrpSpPr/>
        <p:nvPr/>
      </p:nvGrpSpPr>
      <p:grpSpPr>
        <a:xfrm>
          <a:off x="0" y="0"/>
          <a:ext cx="0" cy="0"/>
          <a:chOff x="0" y="0"/>
          <a:chExt cx="0" cy="0"/>
        </a:xfrm>
      </p:grpSpPr>
      <p:sp>
        <p:nvSpPr>
          <p:cNvPr id="56" name="Google Shape;56;p32"/>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57" name="Google Shape;57;p32"/>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58" name="Google Shape;58;p32"/>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59" name="Shape 59"/>
        <p:cNvGrpSpPr/>
        <p:nvPr/>
      </p:nvGrpSpPr>
      <p:grpSpPr>
        <a:xfrm>
          <a:off x="0" y="0"/>
          <a:ext cx="0" cy="0"/>
          <a:chOff x="0" y="0"/>
          <a:chExt cx="0" cy="0"/>
        </a:xfrm>
      </p:grpSpPr>
      <p:sp>
        <p:nvSpPr>
          <p:cNvPr id="60" name="Google Shape;60;p33"/>
          <p:cNvSpPr txBox="1"/>
          <p:nvPr>
            <p:ph type="title"/>
          </p:nvPr>
        </p:nvSpPr>
        <p:spPr>
          <a:xfrm>
            <a:off x="6629400" y="274638"/>
            <a:ext cx="2057400" cy="5851526"/>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61" name="Google Shape;61;p33"/>
          <p:cNvSpPr txBox="1"/>
          <p:nvPr>
            <p:ph idx="1" type="body"/>
          </p:nvPr>
        </p:nvSpPr>
        <p:spPr>
          <a:xfrm>
            <a:off x="457200" y="274638"/>
            <a:ext cx="6019800" cy="585152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62" name="Google Shape;62;p33"/>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63" name="Shape 63"/>
        <p:cNvGrpSpPr/>
        <p:nvPr/>
      </p:nvGrpSpPr>
      <p:grpSpPr>
        <a:xfrm>
          <a:off x="0" y="0"/>
          <a:ext cx="0" cy="0"/>
          <a:chOff x="0" y="0"/>
          <a:chExt cx="0" cy="0"/>
        </a:xfrm>
      </p:grpSpPr>
      <p:sp>
        <p:nvSpPr>
          <p:cNvPr id="64" name="Google Shape;64;p34"/>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65" name="Google Shape;65;p34"/>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66" name="Google Shape;66;p34"/>
          <p:cNvCxnSpPr/>
          <p:nvPr/>
        </p:nvCxnSpPr>
        <p:spPr>
          <a:xfrm>
            <a:off x="561975" y="1143000"/>
            <a:ext cx="7772401" cy="0"/>
          </a:xfrm>
          <a:prstGeom prst="straightConnector1">
            <a:avLst/>
          </a:prstGeom>
          <a:noFill/>
          <a:ln cap="flat" cmpd="sng" w="12700">
            <a:solidFill>
              <a:srgbClr val="404040"/>
            </a:solidFill>
            <a:prstDash val="dot"/>
            <a:round/>
            <a:headEnd len="sm" w="sm" type="none"/>
            <a:tailEnd len="sm" w="sm" type="none"/>
          </a:ln>
        </p:spPr>
      </p:cxnSp>
      <p:sp>
        <p:nvSpPr>
          <p:cNvPr id="67" name="Google Shape;67;p34"/>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68" name="Shape 68"/>
        <p:cNvGrpSpPr/>
        <p:nvPr/>
      </p:nvGrpSpPr>
      <p:grpSpPr>
        <a:xfrm>
          <a:off x="0" y="0"/>
          <a:ext cx="0" cy="0"/>
          <a:chOff x="0" y="0"/>
          <a:chExt cx="0" cy="0"/>
        </a:xfrm>
      </p:grpSpPr>
      <p:sp>
        <p:nvSpPr>
          <p:cNvPr id="69" name="Google Shape;69;p35"/>
          <p:cNvSpPr txBox="1"/>
          <p:nvPr>
            <p:ph type="title"/>
          </p:nvPr>
        </p:nvSpPr>
        <p:spPr>
          <a:xfrm>
            <a:off x="469900" y="228600"/>
            <a:ext cx="8153400" cy="6858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70" name="Google Shape;70;p35"/>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p:cSld name="1_Title and Text">
    <p:spTree>
      <p:nvGrpSpPr>
        <p:cNvPr id="71" name="Shape 71"/>
        <p:cNvGrpSpPr/>
        <p:nvPr/>
      </p:nvGrpSpPr>
      <p:grpSpPr>
        <a:xfrm>
          <a:off x="0" y="0"/>
          <a:ext cx="0" cy="0"/>
          <a:chOff x="0" y="0"/>
          <a:chExt cx="0" cy="0"/>
        </a:xfrm>
      </p:grpSpPr>
      <p:sp>
        <p:nvSpPr>
          <p:cNvPr id="72" name="Google Shape;72;p36"/>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73" name="Google Shape;73;p36"/>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74" name="Google Shape;74;p36"/>
          <p:cNvCxnSpPr/>
          <p:nvPr/>
        </p:nvCxnSpPr>
        <p:spPr>
          <a:xfrm>
            <a:off x="561975" y="1143000"/>
            <a:ext cx="7772401" cy="0"/>
          </a:xfrm>
          <a:prstGeom prst="straightConnector1">
            <a:avLst/>
          </a:prstGeom>
          <a:noFill/>
          <a:ln cap="flat" cmpd="sng" w="12700">
            <a:solidFill>
              <a:srgbClr val="404040"/>
            </a:solidFill>
            <a:prstDash val="dot"/>
            <a:round/>
            <a:headEnd len="sm" w="sm" type="none"/>
            <a:tailEnd len="sm" w="sm" type="none"/>
          </a:ln>
        </p:spPr>
      </p:cxnSp>
      <p:sp>
        <p:nvSpPr>
          <p:cNvPr id="75" name="Google Shape;75;p36"/>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76" name="Shape 76"/>
        <p:cNvGrpSpPr/>
        <p:nvPr/>
      </p:nvGrpSpPr>
      <p:grpSpPr>
        <a:xfrm>
          <a:off x="0" y="0"/>
          <a:ext cx="0" cy="0"/>
          <a:chOff x="0" y="0"/>
          <a:chExt cx="0" cy="0"/>
        </a:xfrm>
      </p:grpSpPr>
      <p:sp>
        <p:nvSpPr>
          <p:cNvPr id="77" name="Google Shape;77;p37"/>
          <p:cNvSpPr txBox="1"/>
          <p:nvPr>
            <p:ph type="title"/>
          </p:nvPr>
        </p:nvSpPr>
        <p:spPr>
          <a:xfrm>
            <a:off x="457200" y="228600"/>
            <a:ext cx="7772400" cy="4571999"/>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6000"/>
              <a:buFont typeface="Arial Black"/>
              <a:buNone/>
              <a:defRPr sz="60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78" name="Google Shape;78;p37"/>
          <p:cNvSpPr txBox="1"/>
          <p:nvPr>
            <p:ph idx="1" type="body"/>
          </p:nvPr>
        </p:nvSpPr>
        <p:spPr>
          <a:xfrm>
            <a:off x="457200" y="4800600"/>
            <a:ext cx="6858000" cy="9144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79" name="Google Shape;79;p37"/>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37"/>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37"/>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
    <p:spTree>
      <p:nvGrpSpPr>
        <p:cNvPr id="82" name="Shape 82"/>
        <p:cNvGrpSpPr/>
        <p:nvPr/>
      </p:nvGrpSpPr>
      <p:grpSpPr>
        <a:xfrm>
          <a:off x="0" y="0"/>
          <a:ext cx="0" cy="0"/>
          <a:chOff x="0" y="0"/>
          <a:chExt cx="0" cy="0"/>
        </a:xfrm>
      </p:grpSpPr>
      <p:sp>
        <p:nvSpPr>
          <p:cNvPr id="83" name="Google Shape;83;p38"/>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84" name="Google Shape;84;p38"/>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85" name="Google Shape;85;p38"/>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
    <p:spTree>
      <p:nvGrpSpPr>
        <p:cNvPr id="86" name="Shape 86"/>
        <p:cNvGrpSpPr/>
        <p:nvPr/>
      </p:nvGrpSpPr>
      <p:grpSpPr>
        <a:xfrm>
          <a:off x="0" y="0"/>
          <a:ext cx="0" cy="0"/>
          <a:chOff x="0" y="0"/>
          <a:chExt cx="0" cy="0"/>
        </a:xfrm>
      </p:grpSpPr>
      <p:sp>
        <p:nvSpPr>
          <p:cNvPr id="87" name="Google Shape;87;p39"/>
          <p:cNvSpPr txBox="1"/>
          <p:nvPr>
            <p:ph type="title"/>
          </p:nvPr>
        </p:nvSpPr>
        <p:spPr>
          <a:xfrm>
            <a:off x="457200" y="1447800"/>
            <a:ext cx="7772400" cy="4321175"/>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7200"/>
              <a:buFont typeface="Arial Black"/>
              <a:buNone/>
              <a:defRPr sz="72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88" name="Google Shape;88;p39"/>
          <p:cNvSpPr txBox="1"/>
          <p:nvPr>
            <p:ph idx="1" type="body"/>
          </p:nvPr>
        </p:nvSpPr>
        <p:spPr>
          <a:xfrm>
            <a:off x="457200" y="228600"/>
            <a:ext cx="7772400" cy="1066801"/>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89" name="Google Shape;89;p39"/>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2">
    <p:spTree>
      <p:nvGrpSpPr>
        <p:cNvPr id="90" name="Shape 90"/>
        <p:cNvGrpSpPr/>
        <p:nvPr/>
      </p:nvGrpSpPr>
      <p:grpSpPr>
        <a:xfrm>
          <a:off x="0" y="0"/>
          <a:ext cx="0" cy="0"/>
          <a:chOff x="0" y="0"/>
          <a:chExt cx="0" cy="0"/>
        </a:xfrm>
      </p:grpSpPr>
      <p:sp>
        <p:nvSpPr>
          <p:cNvPr id="91" name="Google Shape;91;p40"/>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92" name="Google Shape;92;p40"/>
          <p:cNvSpPr txBox="1"/>
          <p:nvPr>
            <p:ph idx="1" type="body"/>
          </p:nvPr>
        </p:nvSpPr>
        <p:spPr>
          <a:xfrm>
            <a:off x="1630679" y="1574800"/>
            <a:ext cx="3291842" cy="45259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800"/>
              <a:buFont typeface="Arial"/>
              <a:buNone/>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93" name="Google Shape;93;p40"/>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7" name="Shape 17"/>
        <p:cNvGrpSpPr/>
        <p:nvPr/>
      </p:nvGrpSpPr>
      <p:grpSpPr>
        <a:xfrm>
          <a:off x="0" y="0"/>
          <a:ext cx="0" cy="0"/>
          <a:chOff x="0" y="0"/>
          <a:chExt cx="0" cy="0"/>
        </a:xfrm>
      </p:grpSpPr>
      <p:sp>
        <p:nvSpPr>
          <p:cNvPr id="18" name="Google Shape;18;p23"/>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9" name="Google Shape;19;p23"/>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0" name="Google Shape;20;p23"/>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2">
    <p:spTree>
      <p:nvGrpSpPr>
        <p:cNvPr id="94" name="Shape 94"/>
        <p:cNvGrpSpPr/>
        <p:nvPr/>
      </p:nvGrpSpPr>
      <p:grpSpPr>
        <a:xfrm>
          <a:off x="0" y="0"/>
          <a:ext cx="0" cy="0"/>
          <a:chOff x="0" y="0"/>
          <a:chExt cx="0" cy="0"/>
        </a:xfrm>
      </p:grpSpPr>
      <p:sp>
        <p:nvSpPr>
          <p:cNvPr id="95" name="Google Shape;95;p41"/>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96" name="Google Shape;96;p41"/>
          <p:cNvSpPr txBox="1"/>
          <p:nvPr>
            <p:ph idx="1" type="body"/>
          </p:nvPr>
        </p:nvSpPr>
        <p:spPr>
          <a:xfrm>
            <a:off x="1627632"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1pPr>
            <a:lvl2pPr indent="-228600" lvl="1" marL="9144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2pPr>
            <a:lvl3pPr indent="-228600" lvl="2" marL="13716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3pPr>
            <a:lvl4pPr indent="-228600" lvl="3" marL="18288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4pPr>
            <a:lvl5pPr indent="-228600" lvl="4" marL="22860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97" name="Google Shape;97;p41"/>
          <p:cNvSpPr txBox="1"/>
          <p:nvPr>
            <p:ph idx="2" type="body"/>
          </p:nvPr>
        </p:nvSpPr>
        <p:spPr>
          <a:xfrm>
            <a:off x="5093208"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98" name="Google Shape;98;p41"/>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
    <p:spTree>
      <p:nvGrpSpPr>
        <p:cNvPr id="99" name="Shape 99"/>
        <p:cNvGrpSpPr/>
        <p:nvPr/>
      </p:nvGrpSpPr>
      <p:grpSpPr>
        <a:xfrm>
          <a:off x="0" y="0"/>
          <a:ext cx="0" cy="0"/>
          <a:chOff x="0" y="0"/>
          <a:chExt cx="0" cy="0"/>
        </a:xfrm>
      </p:grpSpPr>
      <p:sp>
        <p:nvSpPr>
          <p:cNvPr id="100" name="Google Shape;100;p42"/>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01" name="Google Shape;101;p42"/>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102" name="Shape 102"/>
        <p:cNvGrpSpPr/>
        <p:nvPr/>
      </p:nvGrpSpPr>
      <p:grpSpPr>
        <a:xfrm>
          <a:off x="0" y="0"/>
          <a:ext cx="0" cy="0"/>
          <a:chOff x="0" y="0"/>
          <a:chExt cx="0" cy="0"/>
        </a:xfrm>
      </p:grpSpPr>
      <p:sp>
        <p:nvSpPr>
          <p:cNvPr id="103" name="Google Shape;103;p43"/>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2">
    <p:spTree>
      <p:nvGrpSpPr>
        <p:cNvPr id="104" name="Shape 104"/>
        <p:cNvGrpSpPr/>
        <p:nvPr/>
      </p:nvGrpSpPr>
      <p:grpSpPr>
        <a:xfrm>
          <a:off x="0" y="0"/>
          <a:ext cx="0" cy="0"/>
          <a:chOff x="0" y="0"/>
          <a:chExt cx="0" cy="0"/>
        </a:xfrm>
      </p:grpSpPr>
      <p:sp>
        <p:nvSpPr>
          <p:cNvPr id="105" name="Google Shape;105;p44"/>
          <p:cNvSpPr txBox="1"/>
          <p:nvPr>
            <p:ph idx="1" type="body"/>
          </p:nvPr>
        </p:nvSpPr>
        <p:spPr>
          <a:xfrm>
            <a:off x="3575050" y="1600200"/>
            <a:ext cx="5111750"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700"/>
              </a:spcBef>
              <a:spcAft>
                <a:spcPts val="0"/>
              </a:spcAft>
              <a:buClr>
                <a:srgbClr val="000000"/>
              </a:buClr>
              <a:buSzPts val="3200"/>
              <a:buFont typeface="Arial"/>
              <a:buNone/>
              <a:defRPr sz="3200"/>
            </a:lvl1pPr>
            <a:lvl2pPr indent="-431800" lvl="1" marL="914400" algn="l">
              <a:lnSpc>
                <a:spcPct val="100000"/>
              </a:lnSpc>
              <a:spcBef>
                <a:spcPts val="700"/>
              </a:spcBef>
              <a:spcAft>
                <a:spcPts val="0"/>
              </a:spcAft>
              <a:buClr>
                <a:srgbClr val="000000"/>
              </a:buClr>
              <a:buSzPts val="3200"/>
              <a:buFont typeface="Arial"/>
              <a:buChar char="•"/>
              <a:defRPr sz="3200"/>
            </a:lvl2pPr>
            <a:lvl3pPr indent="-431800" lvl="2" marL="1371600" algn="l">
              <a:lnSpc>
                <a:spcPct val="100000"/>
              </a:lnSpc>
              <a:spcBef>
                <a:spcPts val="700"/>
              </a:spcBef>
              <a:spcAft>
                <a:spcPts val="0"/>
              </a:spcAft>
              <a:buClr>
                <a:srgbClr val="000000"/>
              </a:buClr>
              <a:buSzPts val="3200"/>
              <a:buFont typeface="Arial"/>
              <a:buChar char="•"/>
              <a:defRPr sz="3200"/>
            </a:lvl3pPr>
            <a:lvl4pPr indent="-431800" lvl="3" marL="1828800" algn="l">
              <a:lnSpc>
                <a:spcPct val="100000"/>
              </a:lnSpc>
              <a:spcBef>
                <a:spcPts val="700"/>
              </a:spcBef>
              <a:spcAft>
                <a:spcPts val="0"/>
              </a:spcAft>
              <a:buClr>
                <a:srgbClr val="000000"/>
              </a:buClr>
              <a:buSzPts val="3200"/>
              <a:buFont typeface="Arial"/>
              <a:buChar char="•"/>
              <a:defRPr sz="3200"/>
            </a:lvl4pPr>
            <a:lvl5pPr indent="-431800" lvl="4" marL="2286000" algn="l">
              <a:lnSpc>
                <a:spcPct val="100000"/>
              </a:lnSpc>
              <a:spcBef>
                <a:spcPts val="700"/>
              </a:spcBef>
              <a:spcAft>
                <a:spcPts val="0"/>
              </a:spcAft>
              <a:buClr>
                <a:srgbClr val="000000"/>
              </a:buClr>
              <a:buSzPts val="3200"/>
              <a:buFont typeface="Arial"/>
              <a:buChar char="•"/>
              <a:defRPr sz="32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06" name="Google Shape;106;p44"/>
          <p:cNvSpPr txBox="1"/>
          <p:nvPr>
            <p:ph idx="2" type="body"/>
          </p:nvPr>
        </p:nvSpPr>
        <p:spPr>
          <a:xfrm>
            <a:off x="457199" y="1600200"/>
            <a:ext cx="3008315"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07" name="Google Shape;107;p44"/>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
        <p:nvSpPr>
          <p:cNvPr id="108" name="Google Shape;108;p44"/>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109" name="Shape 109"/>
        <p:cNvGrpSpPr/>
        <p:nvPr/>
      </p:nvGrpSpPr>
      <p:grpSpPr>
        <a:xfrm>
          <a:off x="0" y="0"/>
          <a:ext cx="0" cy="0"/>
          <a:chOff x="0" y="0"/>
          <a:chExt cx="0" cy="0"/>
        </a:xfrm>
      </p:grpSpPr>
      <p:sp>
        <p:nvSpPr>
          <p:cNvPr id="110" name="Google Shape;110;p45"/>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45"/>
          <p:cNvSpPr/>
          <p:nvPr>
            <p:ph idx="2" type="pic"/>
          </p:nvPr>
        </p:nvSpPr>
        <p:spPr>
          <a:xfrm>
            <a:off x="-2" y="0"/>
            <a:ext cx="9000878" cy="4846321"/>
          </a:xfrm>
          <a:prstGeom prst="rect">
            <a:avLst/>
          </a:prstGeom>
          <a:noFill/>
          <a:ln>
            <a:noFill/>
          </a:ln>
        </p:spPr>
      </p:sp>
      <p:sp>
        <p:nvSpPr>
          <p:cNvPr id="112" name="Google Shape;112;p45"/>
          <p:cNvSpPr txBox="1"/>
          <p:nvPr>
            <p:ph idx="1" type="body"/>
          </p:nvPr>
        </p:nvSpPr>
        <p:spPr>
          <a:xfrm>
            <a:off x="457200" y="5715000"/>
            <a:ext cx="8153400" cy="4572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600"/>
              <a:buFont typeface="Arial"/>
              <a:buNone/>
              <a:defRPr sz="1600"/>
            </a:lvl1pPr>
            <a:lvl2pPr indent="-228600" lvl="1" marL="914400" algn="l">
              <a:lnSpc>
                <a:spcPct val="100000"/>
              </a:lnSpc>
              <a:spcBef>
                <a:spcPts val="600"/>
              </a:spcBef>
              <a:spcAft>
                <a:spcPts val="0"/>
              </a:spcAft>
              <a:buClr>
                <a:srgbClr val="000000"/>
              </a:buClr>
              <a:buSzPts val="1600"/>
              <a:buFont typeface="Arial"/>
              <a:buNone/>
              <a:defRPr sz="1600"/>
            </a:lvl2pPr>
            <a:lvl3pPr indent="-228600" lvl="2" marL="1371600" algn="l">
              <a:lnSpc>
                <a:spcPct val="100000"/>
              </a:lnSpc>
              <a:spcBef>
                <a:spcPts val="600"/>
              </a:spcBef>
              <a:spcAft>
                <a:spcPts val="0"/>
              </a:spcAft>
              <a:buClr>
                <a:srgbClr val="000000"/>
              </a:buClr>
              <a:buSzPts val="1600"/>
              <a:buFont typeface="Arial"/>
              <a:buNone/>
              <a:defRPr sz="1600"/>
            </a:lvl3pPr>
            <a:lvl4pPr indent="-228600" lvl="3" marL="1828800" algn="l">
              <a:lnSpc>
                <a:spcPct val="100000"/>
              </a:lnSpc>
              <a:spcBef>
                <a:spcPts val="600"/>
              </a:spcBef>
              <a:spcAft>
                <a:spcPts val="0"/>
              </a:spcAft>
              <a:buClr>
                <a:srgbClr val="000000"/>
              </a:buClr>
              <a:buSzPts val="1600"/>
              <a:buFont typeface="Arial"/>
              <a:buNone/>
              <a:defRPr sz="1600"/>
            </a:lvl4pPr>
            <a:lvl5pPr indent="-228600" lvl="4" marL="2286000" algn="l">
              <a:lnSpc>
                <a:spcPct val="100000"/>
              </a:lnSpc>
              <a:spcBef>
                <a:spcPts val="600"/>
              </a:spcBef>
              <a:spcAft>
                <a:spcPts val="0"/>
              </a:spcAft>
              <a:buClr>
                <a:srgbClr val="000000"/>
              </a:buClr>
              <a:buSzPts val="1600"/>
              <a:buFont typeface="Arial"/>
              <a:buNone/>
              <a:defRPr sz="16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13" name="Google Shape;113;p45"/>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
        <p:nvSpPr>
          <p:cNvPr id="114" name="Google Shape;114;p45"/>
          <p:cNvSpPr txBox="1"/>
          <p:nvPr>
            <p:ph type="title"/>
          </p:nvPr>
        </p:nvSpPr>
        <p:spPr>
          <a:xfrm>
            <a:off x="457200" y="4953000"/>
            <a:ext cx="8153400" cy="762000"/>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D1282E"/>
              </a:buClr>
              <a:buSzPts val="3200"/>
              <a:buFont typeface="Arial Black"/>
              <a:buNone/>
              <a:defRPr sz="3200"/>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15" name="Google Shape;115;p45"/>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
    <p:spTree>
      <p:nvGrpSpPr>
        <p:cNvPr id="116" name="Shape 116"/>
        <p:cNvGrpSpPr/>
        <p:nvPr/>
      </p:nvGrpSpPr>
      <p:grpSpPr>
        <a:xfrm>
          <a:off x="0" y="0"/>
          <a:ext cx="0" cy="0"/>
          <a:chOff x="0" y="0"/>
          <a:chExt cx="0" cy="0"/>
        </a:xfrm>
      </p:grpSpPr>
      <p:sp>
        <p:nvSpPr>
          <p:cNvPr id="117" name="Google Shape;117;p46"/>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18" name="Google Shape;118;p46"/>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19" name="Google Shape;119;p46"/>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
    <p:spTree>
      <p:nvGrpSpPr>
        <p:cNvPr id="120" name="Shape 120"/>
        <p:cNvGrpSpPr/>
        <p:nvPr/>
      </p:nvGrpSpPr>
      <p:grpSpPr>
        <a:xfrm>
          <a:off x="0" y="0"/>
          <a:ext cx="0" cy="0"/>
          <a:chOff x="0" y="0"/>
          <a:chExt cx="0" cy="0"/>
        </a:xfrm>
      </p:grpSpPr>
      <p:sp>
        <p:nvSpPr>
          <p:cNvPr id="121" name="Google Shape;121;p47"/>
          <p:cNvSpPr txBox="1"/>
          <p:nvPr>
            <p:ph type="title"/>
          </p:nvPr>
        </p:nvSpPr>
        <p:spPr>
          <a:xfrm>
            <a:off x="6629400" y="274638"/>
            <a:ext cx="2057400" cy="5851526"/>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22" name="Google Shape;122;p47"/>
          <p:cNvSpPr txBox="1"/>
          <p:nvPr>
            <p:ph idx="1" type="body"/>
          </p:nvPr>
        </p:nvSpPr>
        <p:spPr>
          <a:xfrm>
            <a:off x="457200" y="274638"/>
            <a:ext cx="6019800" cy="585152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23" name="Google Shape;123;p47"/>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2">
    <p:spTree>
      <p:nvGrpSpPr>
        <p:cNvPr id="124" name="Shape 124"/>
        <p:cNvGrpSpPr/>
        <p:nvPr/>
      </p:nvGrpSpPr>
      <p:grpSpPr>
        <a:xfrm>
          <a:off x="0" y="0"/>
          <a:ext cx="0" cy="0"/>
          <a:chOff x="0" y="0"/>
          <a:chExt cx="0" cy="0"/>
        </a:xfrm>
      </p:grpSpPr>
      <p:sp>
        <p:nvSpPr>
          <p:cNvPr id="125" name="Google Shape;125;p48"/>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26" name="Google Shape;126;p48"/>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127" name="Google Shape;127;p48"/>
          <p:cNvCxnSpPr/>
          <p:nvPr/>
        </p:nvCxnSpPr>
        <p:spPr>
          <a:xfrm>
            <a:off x="561975" y="1143000"/>
            <a:ext cx="7772401" cy="0"/>
          </a:xfrm>
          <a:prstGeom prst="straightConnector1">
            <a:avLst/>
          </a:prstGeom>
          <a:noFill/>
          <a:ln cap="flat" cmpd="sng" w="12700">
            <a:solidFill>
              <a:srgbClr val="404040"/>
            </a:solidFill>
            <a:prstDash val="dot"/>
            <a:round/>
            <a:headEnd len="sm" w="sm" type="none"/>
            <a:tailEnd len="sm" w="sm" type="none"/>
          </a:ln>
        </p:spPr>
      </p:cxnSp>
      <p:sp>
        <p:nvSpPr>
          <p:cNvPr id="128" name="Google Shape;128;p48"/>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2">
    <p:spTree>
      <p:nvGrpSpPr>
        <p:cNvPr id="129" name="Shape 129"/>
        <p:cNvGrpSpPr/>
        <p:nvPr/>
      </p:nvGrpSpPr>
      <p:grpSpPr>
        <a:xfrm>
          <a:off x="0" y="0"/>
          <a:ext cx="0" cy="0"/>
          <a:chOff x="0" y="0"/>
          <a:chExt cx="0" cy="0"/>
        </a:xfrm>
      </p:grpSpPr>
      <p:sp>
        <p:nvSpPr>
          <p:cNvPr id="130" name="Google Shape;130;p49"/>
          <p:cNvSpPr txBox="1"/>
          <p:nvPr>
            <p:ph type="title"/>
          </p:nvPr>
        </p:nvSpPr>
        <p:spPr>
          <a:xfrm>
            <a:off x="469900" y="228600"/>
            <a:ext cx="8153400" cy="6858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31" name="Google Shape;131;p49"/>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p:cSld name="1_Title and Text 2">
    <p:spTree>
      <p:nvGrpSpPr>
        <p:cNvPr id="132" name="Shape 132"/>
        <p:cNvGrpSpPr/>
        <p:nvPr/>
      </p:nvGrpSpPr>
      <p:grpSpPr>
        <a:xfrm>
          <a:off x="0" y="0"/>
          <a:ext cx="0" cy="0"/>
          <a:chOff x="0" y="0"/>
          <a:chExt cx="0" cy="0"/>
        </a:xfrm>
      </p:grpSpPr>
      <p:sp>
        <p:nvSpPr>
          <p:cNvPr id="133" name="Google Shape;133;p50"/>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34" name="Google Shape;134;p50"/>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135" name="Google Shape;135;p50"/>
          <p:cNvCxnSpPr/>
          <p:nvPr/>
        </p:nvCxnSpPr>
        <p:spPr>
          <a:xfrm>
            <a:off x="561975" y="1143000"/>
            <a:ext cx="7772401" cy="0"/>
          </a:xfrm>
          <a:prstGeom prst="straightConnector1">
            <a:avLst/>
          </a:prstGeom>
          <a:noFill/>
          <a:ln cap="flat" cmpd="sng" w="12700">
            <a:solidFill>
              <a:srgbClr val="404040"/>
            </a:solidFill>
            <a:prstDash val="dot"/>
            <a:round/>
            <a:headEnd len="sm" w="sm" type="none"/>
            <a:tailEnd len="sm" w="sm" type="none"/>
          </a:ln>
        </p:spPr>
      </p:cxnSp>
      <p:sp>
        <p:nvSpPr>
          <p:cNvPr id="136" name="Google Shape;136;p50"/>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24"/>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3" name="Google Shape;23;p24"/>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4" name="Google Shape;24;p24"/>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3">
    <p:spTree>
      <p:nvGrpSpPr>
        <p:cNvPr id="137" name="Shape 137"/>
        <p:cNvGrpSpPr/>
        <p:nvPr/>
      </p:nvGrpSpPr>
      <p:grpSpPr>
        <a:xfrm>
          <a:off x="0" y="0"/>
          <a:ext cx="0" cy="0"/>
          <a:chOff x="0" y="0"/>
          <a:chExt cx="0" cy="0"/>
        </a:xfrm>
      </p:grpSpPr>
      <p:sp>
        <p:nvSpPr>
          <p:cNvPr id="138" name="Google Shape;138;p51"/>
          <p:cNvSpPr txBox="1"/>
          <p:nvPr>
            <p:ph type="title"/>
          </p:nvPr>
        </p:nvSpPr>
        <p:spPr>
          <a:xfrm>
            <a:off x="457200" y="1447800"/>
            <a:ext cx="7772400" cy="4321175"/>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7200"/>
              <a:buFont typeface="Arial Black"/>
              <a:buNone/>
              <a:defRPr sz="72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39" name="Google Shape;139;p51"/>
          <p:cNvSpPr txBox="1"/>
          <p:nvPr>
            <p:ph idx="1" type="body"/>
          </p:nvPr>
        </p:nvSpPr>
        <p:spPr>
          <a:xfrm>
            <a:off x="457200" y="228600"/>
            <a:ext cx="7772400" cy="1066801"/>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40" name="Google Shape;140;p51"/>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3">
    <p:spTree>
      <p:nvGrpSpPr>
        <p:cNvPr id="141" name="Shape 141"/>
        <p:cNvGrpSpPr/>
        <p:nvPr/>
      </p:nvGrpSpPr>
      <p:grpSpPr>
        <a:xfrm>
          <a:off x="0" y="0"/>
          <a:ext cx="0" cy="0"/>
          <a:chOff x="0" y="0"/>
          <a:chExt cx="0" cy="0"/>
        </a:xfrm>
      </p:grpSpPr>
      <p:sp>
        <p:nvSpPr>
          <p:cNvPr id="142" name="Google Shape;142;p52"/>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43" name="Google Shape;143;p52"/>
          <p:cNvSpPr txBox="1"/>
          <p:nvPr>
            <p:ph idx="1" type="body"/>
          </p:nvPr>
        </p:nvSpPr>
        <p:spPr>
          <a:xfrm>
            <a:off x="1630679" y="1574800"/>
            <a:ext cx="3291842" cy="45259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800"/>
              <a:buFont typeface="Arial"/>
              <a:buNone/>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44" name="Google Shape;144;p52"/>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3">
    <p:spTree>
      <p:nvGrpSpPr>
        <p:cNvPr id="145" name="Shape 145"/>
        <p:cNvGrpSpPr/>
        <p:nvPr/>
      </p:nvGrpSpPr>
      <p:grpSpPr>
        <a:xfrm>
          <a:off x="0" y="0"/>
          <a:ext cx="0" cy="0"/>
          <a:chOff x="0" y="0"/>
          <a:chExt cx="0" cy="0"/>
        </a:xfrm>
      </p:grpSpPr>
      <p:sp>
        <p:nvSpPr>
          <p:cNvPr id="146" name="Google Shape;146;p53"/>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47" name="Google Shape;147;p53"/>
          <p:cNvSpPr txBox="1"/>
          <p:nvPr>
            <p:ph idx="1" type="body"/>
          </p:nvPr>
        </p:nvSpPr>
        <p:spPr>
          <a:xfrm>
            <a:off x="1627632"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1pPr>
            <a:lvl2pPr indent="-228600" lvl="1" marL="9144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2pPr>
            <a:lvl3pPr indent="-228600" lvl="2" marL="13716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3pPr>
            <a:lvl4pPr indent="-228600" lvl="3" marL="18288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4pPr>
            <a:lvl5pPr indent="-228600" lvl="4" marL="22860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48" name="Google Shape;148;p53"/>
          <p:cNvSpPr txBox="1"/>
          <p:nvPr>
            <p:ph idx="2" type="body"/>
          </p:nvPr>
        </p:nvSpPr>
        <p:spPr>
          <a:xfrm>
            <a:off x="5093208"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49" name="Google Shape;149;p53"/>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3">
    <p:spTree>
      <p:nvGrpSpPr>
        <p:cNvPr id="150" name="Shape 150"/>
        <p:cNvGrpSpPr/>
        <p:nvPr/>
      </p:nvGrpSpPr>
      <p:grpSpPr>
        <a:xfrm>
          <a:off x="0" y="0"/>
          <a:ext cx="0" cy="0"/>
          <a:chOff x="0" y="0"/>
          <a:chExt cx="0" cy="0"/>
        </a:xfrm>
      </p:grpSpPr>
      <p:sp>
        <p:nvSpPr>
          <p:cNvPr id="151" name="Google Shape;151;p54"/>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52" name="Google Shape;152;p54"/>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3">
    <p:spTree>
      <p:nvGrpSpPr>
        <p:cNvPr id="153" name="Shape 153"/>
        <p:cNvGrpSpPr/>
        <p:nvPr/>
      </p:nvGrpSpPr>
      <p:grpSpPr>
        <a:xfrm>
          <a:off x="0" y="0"/>
          <a:ext cx="0" cy="0"/>
          <a:chOff x="0" y="0"/>
          <a:chExt cx="0" cy="0"/>
        </a:xfrm>
      </p:grpSpPr>
      <p:sp>
        <p:nvSpPr>
          <p:cNvPr id="154" name="Google Shape;154;p55"/>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3">
    <p:spTree>
      <p:nvGrpSpPr>
        <p:cNvPr id="155" name="Shape 155"/>
        <p:cNvGrpSpPr/>
        <p:nvPr/>
      </p:nvGrpSpPr>
      <p:grpSpPr>
        <a:xfrm>
          <a:off x="0" y="0"/>
          <a:ext cx="0" cy="0"/>
          <a:chOff x="0" y="0"/>
          <a:chExt cx="0" cy="0"/>
        </a:xfrm>
      </p:grpSpPr>
      <p:sp>
        <p:nvSpPr>
          <p:cNvPr id="156" name="Google Shape;156;p56"/>
          <p:cNvSpPr txBox="1"/>
          <p:nvPr>
            <p:ph idx="1" type="body"/>
          </p:nvPr>
        </p:nvSpPr>
        <p:spPr>
          <a:xfrm>
            <a:off x="3575050" y="1600200"/>
            <a:ext cx="5111750"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700"/>
              </a:spcBef>
              <a:spcAft>
                <a:spcPts val="0"/>
              </a:spcAft>
              <a:buClr>
                <a:srgbClr val="000000"/>
              </a:buClr>
              <a:buSzPts val="3200"/>
              <a:buFont typeface="Arial"/>
              <a:buNone/>
              <a:defRPr sz="3200"/>
            </a:lvl1pPr>
            <a:lvl2pPr indent="-431800" lvl="1" marL="914400" algn="l">
              <a:lnSpc>
                <a:spcPct val="100000"/>
              </a:lnSpc>
              <a:spcBef>
                <a:spcPts val="700"/>
              </a:spcBef>
              <a:spcAft>
                <a:spcPts val="0"/>
              </a:spcAft>
              <a:buClr>
                <a:srgbClr val="000000"/>
              </a:buClr>
              <a:buSzPts val="3200"/>
              <a:buFont typeface="Arial"/>
              <a:buChar char="•"/>
              <a:defRPr sz="3200"/>
            </a:lvl2pPr>
            <a:lvl3pPr indent="-431800" lvl="2" marL="1371600" algn="l">
              <a:lnSpc>
                <a:spcPct val="100000"/>
              </a:lnSpc>
              <a:spcBef>
                <a:spcPts val="700"/>
              </a:spcBef>
              <a:spcAft>
                <a:spcPts val="0"/>
              </a:spcAft>
              <a:buClr>
                <a:srgbClr val="000000"/>
              </a:buClr>
              <a:buSzPts val="3200"/>
              <a:buFont typeface="Arial"/>
              <a:buChar char="•"/>
              <a:defRPr sz="3200"/>
            </a:lvl3pPr>
            <a:lvl4pPr indent="-431800" lvl="3" marL="1828800" algn="l">
              <a:lnSpc>
                <a:spcPct val="100000"/>
              </a:lnSpc>
              <a:spcBef>
                <a:spcPts val="700"/>
              </a:spcBef>
              <a:spcAft>
                <a:spcPts val="0"/>
              </a:spcAft>
              <a:buClr>
                <a:srgbClr val="000000"/>
              </a:buClr>
              <a:buSzPts val="3200"/>
              <a:buFont typeface="Arial"/>
              <a:buChar char="•"/>
              <a:defRPr sz="3200"/>
            </a:lvl4pPr>
            <a:lvl5pPr indent="-431800" lvl="4" marL="2286000" algn="l">
              <a:lnSpc>
                <a:spcPct val="100000"/>
              </a:lnSpc>
              <a:spcBef>
                <a:spcPts val="700"/>
              </a:spcBef>
              <a:spcAft>
                <a:spcPts val="0"/>
              </a:spcAft>
              <a:buClr>
                <a:srgbClr val="000000"/>
              </a:buClr>
              <a:buSzPts val="3200"/>
              <a:buFont typeface="Arial"/>
              <a:buChar char="•"/>
              <a:defRPr sz="32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57" name="Google Shape;157;p56"/>
          <p:cNvSpPr txBox="1"/>
          <p:nvPr>
            <p:ph idx="2" type="body"/>
          </p:nvPr>
        </p:nvSpPr>
        <p:spPr>
          <a:xfrm>
            <a:off x="457199" y="1600200"/>
            <a:ext cx="3008315"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58" name="Google Shape;158;p56"/>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
        <p:nvSpPr>
          <p:cNvPr id="159" name="Google Shape;159;p56"/>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3">
    <p:spTree>
      <p:nvGrpSpPr>
        <p:cNvPr id="160" name="Shape 160"/>
        <p:cNvGrpSpPr/>
        <p:nvPr/>
      </p:nvGrpSpPr>
      <p:grpSpPr>
        <a:xfrm>
          <a:off x="0" y="0"/>
          <a:ext cx="0" cy="0"/>
          <a:chOff x="0" y="0"/>
          <a:chExt cx="0" cy="0"/>
        </a:xfrm>
      </p:grpSpPr>
      <p:sp>
        <p:nvSpPr>
          <p:cNvPr id="161" name="Google Shape;161;p57"/>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57"/>
          <p:cNvSpPr/>
          <p:nvPr>
            <p:ph idx="2" type="pic"/>
          </p:nvPr>
        </p:nvSpPr>
        <p:spPr>
          <a:xfrm>
            <a:off x="-2" y="0"/>
            <a:ext cx="9000878" cy="4846321"/>
          </a:xfrm>
          <a:prstGeom prst="rect">
            <a:avLst/>
          </a:prstGeom>
          <a:noFill/>
          <a:ln>
            <a:noFill/>
          </a:ln>
        </p:spPr>
      </p:sp>
      <p:sp>
        <p:nvSpPr>
          <p:cNvPr id="163" name="Google Shape;163;p57"/>
          <p:cNvSpPr txBox="1"/>
          <p:nvPr>
            <p:ph idx="1" type="body"/>
          </p:nvPr>
        </p:nvSpPr>
        <p:spPr>
          <a:xfrm>
            <a:off x="457200" y="5715000"/>
            <a:ext cx="8153400" cy="4572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600"/>
              <a:buFont typeface="Arial"/>
              <a:buNone/>
              <a:defRPr sz="1600"/>
            </a:lvl1pPr>
            <a:lvl2pPr indent="-228600" lvl="1" marL="914400" algn="l">
              <a:lnSpc>
                <a:spcPct val="100000"/>
              </a:lnSpc>
              <a:spcBef>
                <a:spcPts val="600"/>
              </a:spcBef>
              <a:spcAft>
                <a:spcPts val="0"/>
              </a:spcAft>
              <a:buClr>
                <a:srgbClr val="000000"/>
              </a:buClr>
              <a:buSzPts val="1600"/>
              <a:buFont typeface="Arial"/>
              <a:buNone/>
              <a:defRPr sz="1600"/>
            </a:lvl2pPr>
            <a:lvl3pPr indent="-228600" lvl="2" marL="1371600" algn="l">
              <a:lnSpc>
                <a:spcPct val="100000"/>
              </a:lnSpc>
              <a:spcBef>
                <a:spcPts val="600"/>
              </a:spcBef>
              <a:spcAft>
                <a:spcPts val="0"/>
              </a:spcAft>
              <a:buClr>
                <a:srgbClr val="000000"/>
              </a:buClr>
              <a:buSzPts val="1600"/>
              <a:buFont typeface="Arial"/>
              <a:buNone/>
              <a:defRPr sz="1600"/>
            </a:lvl3pPr>
            <a:lvl4pPr indent="-228600" lvl="3" marL="1828800" algn="l">
              <a:lnSpc>
                <a:spcPct val="100000"/>
              </a:lnSpc>
              <a:spcBef>
                <a:spcPts val="600"/>
              </a:spcBef>
              <a:spcAft>
                <a:spcPts val="0"/>
              </a:spcAft>
              <a:buClr>
                <a:srgbClr val="000000"/>
              </a:buClr>
              <a:buSzPts val="1600"/>
              <a:buFont typeface="Arial"/>
              <a:buNone/>
              <a:defRPr sz="1600"/>
            </a:lvl4pPr>
            <a:lvl5pPr indent="-228600" lvl="4" marL="2286000" algn="l">
              <a:lnSpc>
                <a:spcPct val="100000"/>
              </a:lnSpc>
              <a:spcBef>
                <a:spcPts val="600"/>
              </a:spcBef>
              <a:spcAft>
                <a:spcPts val="0"/>
              </a:spcAft>
              <a:buClr>
                <a:srgbClr val="000000"/>
              </a:buClr>
              <a:buSzPts val="1600"/>
              <a:buFont typeface="Arial"/>
              <a:buNone/>
              <a:defRPr sz="16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64" name="Google Shape;164;p57"/>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
        <p:nvSpPr>
          <p:cNvPr id="165" name="Google Shape;165;p57"/>
          <p:cNvSpPr txBox="1"/>
          <p:nvPr>
            <p:ph type="title"/>
          </p:nvPr>
        </p:nvSpPr>
        <p:spPr>
          <a:xfrm>
            <a:off x="457200" y="4953000"/>
            <a:ext cx="8153400" cy="762000"/>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D1282E"/>
              </a:buClr>
              <a:buSzPts val="3200"/>
              <a:buFont typeface="Arial Black"/>
              <a:buNone/>
              <a:defRPr sz="3200"/>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66" name="Google Shape;166;p57"/>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3">
    <p:spTree>
      <p:nvGrpSpPr>
        <p:cNvPr id="167" name="Shape 167"/>
        <p:cNvGrpSpPr/>
        <p:nvPr/>
      </p:nvGrpSpPr>
      <p:grpSpPr>
        <a:xfrm>
          <a:off x="0" y="0"/>
          <a:ext cx="0" cy="0"/>
          <a:chOff x="0" y="0"/>
          <a:chExt cx="0" cy="0"/>
        </a:xfrm>
      </p:grpSpPr>
      <p:sp>
        <p:nvSpPr>
          <p:cNvPr id="168" name="Google Shape;168;p58"/>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69" name="Google Shape;169;p58"/>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70" name="Google Shape;170;p58"/>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3">
    <p:spTree>
      <p:nvGrpSpPr>
        <p:cNvPr id="171" name="Shape 171"/>
        <p:cNvGrpSpPr/>
        <p:nvPr/>
      </p:nvGrpSpPr>
      <p:grpSpPr>
        <a:xfrm>
          <a:off x="0" y="0"/>
          <a:ext cx="0" cy="0"/>
          <a:chOff x="0" y="0"/>
          <a:chExt cx="0" cy="0"/>
        </a:xfrm>
      </p:grpSpPr>
      <p:sp>
        <p:nvSpPr>
          <p:cNvPr id="172" name="Google Shape;172;p59"/>
          <p:cNvSpPr txBox="1"/>
          <p:nvPr>
            <p:ph type="title"/>
          </p:nvPr>
        </p:nvSpPr>
        <p:spPr>
          <a:xfrm>
            <a:off x="6629400" y="274638"/>
            <a:ext cx="2057400" cy="5851526"/>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73" name="Google Shape;173;p59"/>
          <p:cNvSpPr txBox="1"/>
          <p:nvPr>
            <p:ph idx="1" type="body"/>
          </p:nvPr>
        </p:nvSpPr>
        <p:spPr>
          <a:xfrm>
            <a:off x="457200" y="274638"/>
            <a:ext cx="6019800" cy="585152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74" name="Google Shape;174;p59"/>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3">
    <p:spTree>
      <p:nvGrpSpPr>
        <p:cNvPr id="175" name="Shape 175"/>
        <p:cNvGrpSpPr/>
        <p:nvPr/>
      </p:nvGrpSpPr>
      <p:grpSpPr>
        <a:xfrm>
          <a:off x="0" y="0"/>
          <a:ext cx="0" cy="0"/>
          <a:chOff x="0" y="0"/>
          <a:chExt cx="0" cy="0"/>
        </a:xfrm>
      </p:grpSpPr>
      <p:sp>
        <p:nvSpPr>
          <p:cNvPr id="176" name="Google Shape;176;p60"/>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77" name="Google Shape;177;p60"/>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178" name="Google Shape;178;p60"/>
          <p:cNvCxnSpPr/>
          <p:nvPr/>
        </p:nvCxnSpPr>
        <p:spPr>
          <a:xfrm>
            <a:off x="561975" y="1143000"/>
            <a:ext cx="7772401" cy="0"/>
          </a:xfrm>
          <a:prstGeom prst="straightConnector1">
            <a:avLst/>
          </a:prstGeom>
          <a:noFill/>
          <a:ln cap="flat" cmpd="sng" w="12700">
            <a:solidFill>
              <a:srgbClr val="404040"/>
            </a:solidFill>
            <a:prstDash val="dot"/>
            <a:round/>
            <a:headEnd len="sm" w="sm" type="none"/>
            <a:tailEnd len="sm" w="sm" type="none"/>
          </a:ln>
        </p:spPr>
      </p:cxnSp>
      <p:sp>
        <p:nvSpPr>
          <p:cNvPr id="179" name="Google Shape;179;p60"/>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5" name="Shape 25"/>
        <p:cNvGrpSpPr/>
        <p:nvPr/>
      </p:nvGrpSpPr>
      <p:grpSpPr>
        <a:xfrm>
          <a:off x="0" y="0"/>
          <a:ext cx="0" cy="0"/>
          <a:chOff x="0" y="0"/>
          <a:chExt cx="0" cy="0"/>
        </a:xfrm>
      </p:grpSpPr>
      <p:sp>
        <p:nvSpPr>
          <p:cNvPr id="26" name="Google Shape;26;p25"/>
          <p:cNvSpPr txBox="1"/>
          <p:nvPr>
            <p:ph type="title"/>
          </p:nvPr>
        </p:nvSpPr>
        <p:spPr>
          <a:xfrm>
            <a:off x="457200" y="1447800"/>
            <a:ext cx="7772400" cy="4321175"/>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7200"/>
              <a:buFont typeface="Arial Black"/>
              <a:buNone/>
              <a:defRPr sz="72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7" name="Google Shape;27;p25"/>
          <p:cNvSpPr txBox="1"/>
          <p:nvPr>
            <p:ph idx="1" type="body"/>
          </p:nvPr>
        </p:nvSpPr>
        <p:spPr>
          <a:xfrm>
            <a:off x="457200" y="228600"/>
            <a:ext cx="7772400" cy="1066801"/>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8" name="Google Shape;28;p25"/>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3">
    <p:spTree>
      <p:nvGrpSpPr>
        <p:cNvPr id="180" name="Shape 180"/>
        <p:cNvGrpSpPr/>
        <p:nvPr/>
      </p:nvGrpSpPr>
      <p:grpSpPr>
        <a:xfrm>
          <a:off x="0" y="0"/>
          <a:ext cx="0" cy="0"/>
          <a:chOff x="0" y="0"/>
          <a:chExt cx="0" cy="0"/>
        </a:xfrm>
      </p:grpSpPr>
      <p:sp>
        <p:nvSpPr>
          <p:cNvPr id="181" name="Google Shape;181;p61"/>
          <p:cNvSpPr txBox="1"/>
          <p:nvPr>
            <p:ph type="title"/>
          </p:nvPr>
        </p:nvSpPr>
        <p:spPr>
          <a:xfrm>
            <a:off x="469900" y="228600"/>
            <a:ext cx="8153400" cy="6858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82" name="Google Shape;182;p61"/>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p:cSld name="1_Title and Text 3">
    <p:spTree>
      <p:nvGrpSpPr>
        <p:cNvPr id="183" name="Shape 183"/>
        <p:cNvGrpSpPr/>
        <p:nvPr/>
      </p:nvGrpSpPr>
      <p:grpSpPr>
        <a:xfrm>
          <a:off x="0" y="0"/>
          <a:ext cx="0" cy="0"/>
          <a:chOff x="0" y="0"/>
          <a:chExt cx="0" cy="0"/>
        </a:xfrm>
      </p:grpSpPr>
      <p:sp>
        <p:nvSpPr>
          <p:cNvPr id="184" name="Google Shape;184;p62"/>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85" name="Google Shape;185;p62"/>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186" name="Google Shape;186;p62"/>
          <p:cNvCxnSpPr/>
          <p:nvPr/>
        </p:nvCxnSpPr>
        <p:spPr>
          <a:xfrm>
            <a:off x="561975" y="1143000"/>
            <a:ext cx="7772401" cy="0"/>
          </a:xfrm>
          <a:prstGeom prst="straightConnector1">
            <a:avLst/>
          </a:prstGeom>
          <a:noFill/>
          <a:ln cap="flat" cmpd="sng" w="12700">
            <a:solidFill>
              <a:srgbClr val="404040"/>
            </a:solidFill>
            <a:prstDash val="dot"/>
            <a:round/>
            <a:headEnd len="sm" w="sm" type="none"/>
            <a:tailEnd len="sm" w="sm" type="none"/>
          </a:ln>
        </p:spPr>
      </p:cxnSp>
      <p:sp>
        <p:nvSpPr>
          <p:cNvPr id="187" name="Google Shape;187;p62"/>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2">
    <p:spTree>
      <p:nvGrpSpPr>
        <p:cNvPr id="188" name="Shape 188"/>
        <p:cNvGrpSpPr/>
        <p:nvPr/>
      </p:nvGrpSpPr>
      <p:grpSpPr>
        <a:xfrm>
          <a:off x="0" y="0"/>
          <a:ext cx="0" cy="0"/>
          <a:chOff x="0" y="0"/>
          <a:chExt cx="0" cy="0"/>
        </a:xfrm>
      </p:grpSpPr>
      <p:sp>
        <p:nvSpPr>
          <p:cNvPr id="189" name="Google Shape;189;p63"/>
          <p:cNvSpPr txBox="1"/>
          <p:nvPr>
            <p:ph type="title"/>
          </p:nvPr>
        </p:nvSpPr>
        <p:spPr>
          <a:xfrm>
            <a:off x="457200" y="228600"/>
            <a:ext cx="7772400" cy="4571999"/>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6000"/>
              <a:buFont typeface="Arial Black"/>
              <a:buNone/>
              <a:defRPr sz="60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90" name="Google Shape;190;p63"/>
          <p:cNvSpPr txBox="1"/>
          <p:nvPr>
            <p:ph idx="1" type="body"/>
          </p:nvPr>
        </p:nvSpPr>
        <p:spPr>
          <a:xfrm>
            <a:off x="457200" y="4800600"/>
            <a:ext cx="6858000" cy="9144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91" name="Google Shape;191;p63"/>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 name="Google Shape;192;p63"/>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 name="Google Shape;193;p63"/>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3">
    <p:spTree>
      <p:nvGrpSpPr>
        <p:cNvPr id="194" name="Shape 194"/>
        <p:cNvGrpSpPr/>
        <p:nvPr/>
      </p:nvGrpSpPr>
      <p:grpSpPr>
        <a:xfrm>
          <a:off x="0" y="0"/>
          <a:ext cx="0" cy="0"/>
          <a:chOff x="0" y="0"/>
          <a:chExt cx="0" cy="0"/>
        </a:xfrm>
      </p:grpSpPr>
      <p:sp>
        <p:nvSpPr>
          <p:cNvPr id="195" name="Google Shape;195;p64"/>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96" name="Google Shape;196;p64"/>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97" name="Google Shape;197;p64"/>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4">
    <p:spTree>
      <p:nvGrpSpPr>
        <p:cNvPr id="198" name="Shape 198"/>
        <p:cNvGrpSpPr/>
        <p:nvPr/>
      </p:nvGrpSpPr>
      <p:grpSpPr>
        <a:xfrm>
          <a:off x="0" y="0"/>
          <a:ext cx="0" cy="0"/>
          <a:chOff x="0" y="0"/>
          <a:chExt cx="0" cy="0"/>
        </a:xfrm>
      </p:grpSpPr>
      <p:sp>
        <p:nvSpPr>
          <p:cNvPr id="199" name="Google Shape;199;p65"/>
          <p:cNvSpPr txBox="1"/>
          <p:nvPr>
            <p:ph type="title"/>
          </p:nvPr>
        </p:nvSpPr>
        <p:spPr>
          <a:xfrm>
            <a:off x="457200" y="1447800"/>
            <a:ext cx="7772400" cy="4321175"/>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7200"/>
              <a:buFont typeface="Arial Black"/>
              <a:buNone/>
              <a:defRPr sz="72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00" name="Google Shape;200;p65"/>
          <p:cNvSpPr txBox="1"/>
          <p:nvPr>
            <p:ph idx="1" type="body"/>
          </p:nvPr>
        </p:nvSpPr>
        <p:spPr>
          <a:xfrm>
            <a:off x="457200" y="228600"/>
            <a:ext cx="7772400" cy="1066801"/>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01" name="Google Shape;201;p65"/>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4">
    <p:spTree>
      <p:nvGrpSpPr>
        <p:cNvPr id="202" name="Shape 202"/>
        <p:cNvGrpSpPr/>
        <p:nvPr/>
      </p:nvGrpSpPr>
      <p:grpSpPr>
        <a:xfrm>
          <a:off x="0" y="0"/>
          <a:ext cx="0" cy="0"/>
          <a:chOff x="0" y="0"/>
          <a:chExt cx="0" cy="0"/>
        </a:xfrm>
      </p:grpSpPr>
      <p:sp>
        <p:nvSpPr>
          <p:cNvPr id="203" name="Google Shape;203;p66"/>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04" name="Google Shape;204;p66"/>
          <p:cNvSpPr txBox="1"/>
          <p:nvPr>
            <p:ph idx="1" type="body"/>
          </p:nvPr>
        </p:nvSpPr>
        <p:spPr>
          <a:xfrm>
            <a:off x="1630679" y="1574800"/>
            <a:ext cx="3291842" cy="45259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800"/>
              <a:buFont typeface="Arial"/>
              <a:buNone/>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05" name="Google Shape;205;p66"/>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4">
    <p:spTree>
      <p:nvGrpSpPr>
        <p:cNvPr id="206" name="Shape 206"/>
        <p:cNvGrpSpPr/>
        <p:nvPr/>
      </p:nvGrpSpPr>
      <p:grpSpPr>
        <a:xfrm>
          <a:off x="0" y="0"/>
          <a:ext cx="0" cy="0"/>
          <a:chOff x="0" y="0"/>
          <a:chExt cx="0" cy="0"/>
        </a:xfrm>
      </p:grpSpPr>
      <p:sp>
        <p:nvSpPr>
          <p:cNvPr id="207" name="Google Shape;207;p67"/>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08" name="Google Shape;208;p67"/>
          <p:cNvSpPr txBox="1"/>
          <p:nvPr>
            <p:ph idx="1" type="body"/>
          </p:nvPr>
        </p:nvSpPr>
        <p:spPr>
          <a:xfrm>
            <a:off x="1627632"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1pPr>
            <a:lvl2pPr indent="-228600" lvl="1" marL="9144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2pPr>
            <a:lvl3pPr indent="-228600" lvl="2" marL="13716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3pPr>
            <a:lvl4pPr indent="-228600" lvl="3" marL="18288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4pPr>
            <a:lvl5pPr indent="-228600" lvl="4" marL="22860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09" name="Google Shape;209;p67"/>
          <p:cNvSpPr txBox="1"/>
          <p:nvPr>
            <p:ph idx="2" type="body"/>
          </p:nvPr>
        </p:nvSpPr>
        <p:spPr>
          <a:xfrm>
            <a:off x="5093208"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10" name="Google Shape;210;p67"/>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4">
    <p:spTree>
      <p:nvGrpSpPr>
        <p:cNvPr id="211" name="Shape 211"/>
        <p:cNvGrpSpPr/>
        <p:nvPr/>
      </p:nvGrpSpPr>
      <p:grpSpPr>
        <a:xfrm>
          <a:off x="0" y="0"/>
          <a:ext cx="0" cy="0"/>
          <a:chOff x="0" y="0"/>
          <a:chExt cx="0" cy="0"/>
        </a:xfrm>
      </p:grpSpPr>
      <p:sp>
        <p:nvSpPr>
          <p:cNvPr id="212" name="Google Shape;212;p68"/>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13" name="Google Shape;213;p68"/>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4">
    <p:spTree>
      <p:nvGrpSpPr>
        <p:cNvPr id="214" name="Shape 214"/>
        <p:cNvGrpSpPr/>
        <p:nvPr/>
      </p:nvGrpSpPr>
      <p:grpSpPr>
        <a:xfrm>
          <a:off x="0" y="0"/>
          <a:ext cx="0" cy="0"/>
          <a:chOff x="0" y="0"/>
          <a:chExt cx="0" cy="0"/>
        </a:xfrm>
      </p:grpSpPr>
      <p:sp>
        <p:nvSpPr>
          <p:cNvPr id="215" name="Google Shape;215;p69"/>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4">
    <p:spTree>
      <p:nvGrpSpPr>
        <p:cNvPr id="216" name="Shape 216"/>
        <p:cNvGrpSpPr/>
        <p:nvPr/>
      </p:nvGrpSpPr>
      <p:grpSpPr>
        <a:xfrm>
          <a:off x="0" y="0"/>
          <a:ext cx="0" cy="0"/>
          <a:chOff x="0" y="0"/>
          <a:chExt cx="0" cy="0"/>
        </a:xfrm>
      </p:grpSpPr>
      <p:sp>
        <p:nvSpPr>
          <p:cNvPr id="217" name="Google Shape;217;p70"/>
          <p:cNvSpPr txBox="1"/>
          <p:nvPr>
            <p:ph idx="1" type="body"/>
          </p:nvPr>
        </p:nvSpPr>
        <p:spPr>
          <a:xfrm>
            <a:off x="3575050" y="1600200"/>
            <a:ext cx="5111750"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700"/>
              </a:spcBef>
              <a:spcAft>
                <a:spcPts val="0"/>
              </a:spcAft>
              <a:buClr>
                <a:srgbClr val="000000"/>
              </a:buClr>
              <a:buSzPts val="3200"/>
              <a:buFont typeface="Arial"/>
              <a:buNone/>
              <a:defRPr sz="3200"/>
            </a:lvl1pPr>
            <a:lvl2pPr indent="-431800" lvl="1" marL="914400" algn="l">
              <a:lnSpc>
                <a:spcPct val="100000"/>
              </a:lnSpc>
              <a:spcBef>
                <a:spcPts val="700"/>
              </a:spcBef>
              <a:spcAft>
                <a:spcPts val="0"/>
              </a:spcAft>
              <a:buClr>
                <a:srgbClr val="000000"/>
              </a:buClr>
              <a:buSzPts val="3200"/>
              <a:buFont typeface="Arial"/>
              <a:buChar char="•"/>
              <a:defRPr sz="3200"/>
            </a:lvl2pPr>
            <a:lvl3pPr indent="-431800" lvl="2" marL="1371600" algn="l">
              <a:lnSpc>
                <a:spcPct val="100000"/>
              </a:lnSpc>
              <a:spcBef>
                <a:spcPts val="700"/>
              </a:spcBef>
              <a:spcAft>
                <a:spcPts val="0"/>
              </a:spcAft>
              <a:buClr>
                <a:srgbClr val="000000"/>
              </a:buClr>
              <a:buSzPts val="3200"/>
              <a:buFont typeface="Arial"/>
              <a:buChar char="•"/>
              <a:defRPr sz="3200"/>
            </a:lvl3pPr>
            <a:lvl4pPr indent="-431800" lvl="3" marL="1828800" algn="l">
              <a:lnSpc>
                <a:spcPct val="100000"/>
              </a:lnSpc>
              <a:spcBef>
                <a:spcPts val="700"/>
              </a:spcBef>
              <a:spcAft>
                <a:spcPts val="0"/>
              </a:spcAft>
              <a:buClr>
                <a:srgbClr val="000000"/>
              </a:buClr>
              <a:buSzPts val="3200"/>
              <a:buFont typeface="Arial"/>
              <a:buChar char="•"/>
              <a:defRPr sz="3200"/>
            </a:lvl4pPr>
            <a:lvl5pPr indent="-431800" lvl="4" marL="2286000" algn="l">
              <a:lnSpc>
                <a:spcPct val="100000"/>
              </a:lnSpc>
              <a:spcBef>
                <a:spcPts val="700"/>
              </a:spcBef>
              <a:spcAft>
                <a:spcPts val="0"/>
              </a:spcAft>
              <a:buClr>
                <a:srgbClr val="000000"/>
              </a:buClr>
              <a:buSzPts val="3200"/>
              <a:buFont typeface="Arial"/>
              <a:buChar char="•"/>
              <a:defRPr sz="32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18" name="Google Shape;218;p70"/>
          <p:cNvSpPr txBox="1"/>
          <p:nvPr>
            <p:ph idx="2" type="body"/>
          </p:nvPr>
        </p:nvSpPr>
        <p:spPr>
          <a:xfrm>
            <a:off x="457199" y="1600200"/>
            <a:ext cx="3008315"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19" name="Google Shape;219;p70"/>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
        <p:nvSpPr>
          <p:cNvPr id="220" name="Google Shape;220;p70"/>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26"/>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31" name="Google Shape;31;p26"/>
          <p:cNvSpPr txBox="1"/>
          <p:nvPr>
            <p:ph idx="1" type="body"/>
          </p:nvPr>
        </p:nvSpPr>
        <p:spPr>
          <a:xfrm>
            <a:off x="1630679" y="1574800"/>
            <a:ext cx="3291842" cy="45259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800"/>
              <a:buFont typeface="Arial"/>
              <a:buNone/>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32" name="Google Shape;32;p26"/>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4">
    <p:spTree>
      <p:nvGrpSpPr>
        <p:cNvPr id="221" name="Shape 221"/>
        <p:cNvGrpSpPr/>
        <p:nvPr/>
      </p:nvGrpSpPr>
      <p:grpSpPr>
        <a:xfrm>
          <a:off x="0" y="0"/>
          <a:ext cx="0" cy="0"/>
          <a:chOff x="0" y="0"/>
          <a:chExt cx="0" cy="0"/>
        </a:xfrm>
      </p:grpSpPr>
      <p:sp>
        <p:nvSpPr>
          <p:cNvPr id="222" name="Google Shape;222;p71"/>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p71"/>
          <p:cNvSpPr/>
          <p:nvPr>
            <p:ph idx="2" type="pic"/>
          </p:nvPr>
        </p:nvSpPr>
        <p:spPr>
          <a:xfrm>
            <a:off x="-2" y="0"/>
            <a:ext cx="9000878" cy="4846321"/>
          </a:xfrm>
          <a:prstGeom prst="rect">
            <a:avLst/>
          </a:prstGeom>
          <a:noFill/>
          <a:ln>
            <a:noFill/>
          </a:ln>
        </p:spPr>
      </p:sp>
      <p:sp>
        <p:nvSpPr>
          <p:cNvPr id="224" name="Google Shape;224;p71"/>
          <p:cNvSpPr txBox="1"/>
          <p:nvPr>
            <p:ph idx="1" type="body"/>
          </p:nvPr>
        </p:nvSpPr>
        <p:spPr>
          <a:xfrm>
            <a:off x="457200" y="5715000"/>
            <a:ext cx="8153400" cy="4572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600"/>
              <a:buFont typeface="Arial"/>
              <a:buNone/>
              <a:defRPr sz="1600"/>
            </a:lvl1pPr>
            <a:lvl2pPr indent="-228600" lvl="1" marL="914400" algn="l">
              <a:lnSpc>
                <a:spcPct val="100000"/>
              </a:lnSpc>
              <a:spcBef>
                <a:spcPts val="600"/>
              </a:spcBef>
              <a:spcAft>
                <a:spcPts val="0"/>
              </a:spcAft>
              <a:buClr>
                <a:srgbClr val="000000"/>
              </a:buClr>
              <a:buSzPts val="1600"/>
              <a:buFont typeface="Arial"/>
              <a:buNone/>
              <a:defRPr sz="1600"/>
            </a:lvl2pPr>
            <a:lvl3pPr indent="-228600" lvl="2" marL="1371600" algn="l">
              <a:lnSpc>
                <a:spcPct val="100000"/>
              </a:lnSpc>
              <a:spcBef>
                <a:spcPts val="600"/>
              </a:spcBef>
              <a:spcAft>
                <a:spcPts val="0"/>
              </a:spcAft>
              <a:buClr>
                <a:srgbClr val="000000"/>
              </a:buClr>
              <a:buSzPts val="1600"/>
              <a:buFont typeface="Arial"/>
              <a:buNone/>
              <a:defRPr sz="1600"/>
            </a:lvl3pPr>
            <a:lvl4pPr indent="-228600" lvl="3" marL="1828800" algn="l">
              <a:lnSpc>
                <a:spcPct val="100000"/>
              </a:lnSpc>
              <a:spcBef>
                <a:spcPts val="600"/>
              </a:spcBef>
              <a:spcAft>
                <a:spcPts val="0"/>
              </a:spcAft>
              <a:buClr>
                <a:srgbClr val="000000"/>
              </a:buClr>
              <a:buSzPts val="1600"/>
              <a:buFont typeface="Arial"/>
              <a:buNone/>
              <a:defRPr sz="1600"/>
            </a:lvl4pPr>
            <a:lvl5pPr indent="-228600" lvl="4" marL="2286000" algn="l">
              <a:lnSpc>
                <a:spcPct val="100000"/>
              </a:lnSpc>
              <a:spcBef>
                <a:spcPts val="600"/>
              </a:spcBef>
              <a:spcAft>
                <a:spcPts val="0"/>
              </a:spcAft>
              <a:buClr>
                <a:srgbClr val="000000"/>
              </a:buClr>
              <a:buSzPts val="1600"/>
              <a:buFont typeface="Arial"/>
              <a:buNone/>
              <a:defRPr sz="16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25" name="Google Shape;225;p71"/>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
        <p:nvSpPr>
          <p:cNvPr id="226" name="Google Shape;226;p71"/>
          <p:cNvSpPr txBox="1"/>
          <p:nvPr>
            <p:ph type="title"/>
          </p:nvPr>
        </p:nvSpPr>
        <p:spPr>
          <a:xfrm>
            <a:off x="457200" y="4953000"/>
            <a:ext cx="8153400" cy="762000"/>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D1282E"/>
              </a:buClr>
              <a:buSzPts val="3200"/>
              <a:buFont typeface="Arial Black"/>
              <a:buNone/>
              <a:defRPr sz="3200"/>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27" name="Google Shape;227;p71"/>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4">
    <p:spTree>
      <p:nvGrpSpPr>
        <p:cNvPr id="228" name="Shape 228"/>
        <p:cNvGrpSpPr/>
        <p:nvPr/>
      </p:nvGrpSpPr>
      <p:grpSpPr>
        <a:xfrm>
          <a:off x="0" y="0"/>
          <a:ext cx="0" cy="0"/>
          <a:chOff x="0" y="0"/>
          <a:chExt cx="0" cy="0"/>
        </a:xfrm>
      </p:grpSpPr>
      <p:sp>
        <p:nvSpPr>
          <p:cNvPr id="229" name="Google Shape;229;p72"/>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30" name="Google Shape;230;p72"/>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31" name="Google Shape;231;p72"/>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4">
    <p:spTree>
      <p:nvGrpSpPr>
        <p:cNvPr id="232" name="Shape 232"/>
        <p:cNvGrpSpPr/>
        <p:nvPr/>
      </p:nvGrpSpPr>
      <p:grpSpPr>
        <a:xfrm>
          <a:off x="0" y="0"/>
          <a:ext cx="0" cy="0"/>
          <a:chOff x="0" y="0"/>
          <a:chExt cx="0" cy="0"/>
        </a:xfrm>
      </p:grpSpPr>
      <p:sp>
        <p:nvSpPr>
          <p:cNvPr id="233" name="Google Shape;233;p73"/>
          <p:cNvSpPr txBox="1"/>
          <p:nvPr>
            <p:ph type="title"/>
          </p:nvPr>
        </p:nvSpPr>
        <p:spPr>
          <a:xfrm>
            <a:off x="6629400" y="274638"/>
            <a:ext cx="2057400" cy="5851526"/>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34" name="Google Shape;234;p73"/>
          <p:cNvSpPr txBox="1"/>
          <p:nvPr>
            <p:ph idx="1" type="body"/>
          </p:nvPr>
        </p:nvSpPr>
        <p:spPr>
          <a:xfrm>
            <a:off x="457200" y="274638"/>
            <a:ext cx="6019800" cy="585152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35" name="Google Shape;235;p73"/>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4">
    <p:spTree>
      <p:nvGrpSpPr>
        <p:cNvPr id="236" name="Shape 236"/>
        <p:cNvGrpSpPr/>
        <p:nvPr/>
      </p:nvGrpSpPr>
      <p:grpSpPr>
        <a:xfrm>
          <a:off x="0" y="0"/>
          <a:ext cx="0" cy="0"/>
          <a:chOff x="0" y="0"/>
          <a:chExt cx="0" cy="0"/>
        </a:xfrm>
      </p:grpSpPr>
      <p:sp>
        <p:nvSpPr>
          <p:cNvPr id="237" name="Google Shape;237;p74"/>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38" name="Google Shape;238;p74"/>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239" name="Google Shape;239;p74"/>
          <p:cNvCxnSpPr/>
          <p:nvPr/>
        </p:nvCxnSpPr>
        <p:spPr>
          <a:xfrm>
            <a:off x="561975" y="1143000"/>
            <a:ext cx="7772401" cy="0"/>
          </a:xfrm>
          <a:prstGeom prst="straightConnector1">
            <a:avLst/>
          </a:prstGeom>
          <a:noFill/>
          <a:ln cap="flat" cmpd="sng" w="12700">
            <a:solidFill>
              <a:srgbClr val="404040"/>
            </a:solidFill>
            <a:prstDash val="dot"/>
            <a:round/>
            <a:headEnd len="sm" w="sm" type="none"/>
            <a:tailEnd len="sm" w="sm" type="none"/>
          </a:ln>
        </p:spPr>
      </p:cxnSp>
      <p:sp>
        <p:nvSpPr>
          <p:cNvPr id="240" name="Google Shape;240;p74"/>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4">
    <p:spTree>
      <p:nvGrpSpPr>
        <p:cNvPr id="241" name="Shape 241"/>
        <p:cNvGrpSpPr/>
        <p:nvPr/>
      </p:nvGrpSpPr>
      <p:grpSpPr>
        <a:xfrm>
          <a:off x="0" y="0"/>
          <a:ext cx="0" cy="0"/>
          <a:chOff x="0" y="0"/>
          <a:chExt cx="0" cy="0"/>
        </a:xfrm>
      </p:grpSpPr>
      <p:sp>
        <p:nvSpPr>
          <p:cNvPr id="242" name="Google Shape;242;p75"/>
          <p:cNvSpPr txBox="1"/>
          <p:nvPr>
            <p:ph type="title"/>
          </p:nvPr>
        </p:nvSpPr>
        <p:spPr>
          <a:xfrm>
            <a:off x="469900" y="228600"/>
            <a:ext cx="8153400" cy="6858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43" name="Google Shape;243;p75"/>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p:cSld name="1_Title and Text 4">
    <p:spTree>
      <p:nvGrpSpPr>
        <p:cNvPr id="244" name="Shape 244"/>
        <p:cNvGrpSpPr/>
        <p:nvPr/>
      </p:nvGrpSpPr>
      <p:grpSpPr>
        <a:xfrm>
          <a:off x="0" y="0"/>
          <a:ext cx="0" cy="0"/>
          <a:chOff x="0" y="0"/>
          <a:chExt cx="0" cy="0"/>
        </a:xfrm>
      </p:grpSpPr>
      <p:sp>
        <p:nvSpPr>
          <p:cNvPr id="245" name="Google Shape;245;p76"/>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46" name="Google Shape;246;p76"/>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247" name="Google Shape;247;p76"/>
          <p:cNvCxnSpPr/>
          <p:nvPr/>
        </p:nvCxnSpPr>
        <p:spPr>
          <a:xfrm>
            <a:off x="561975" y="1143000"/>
            <a:ext cx="7772401" cy="0"/>
          </a:xfrm>
          <a:prstGeom prst="straightConnector1">
            <a:avLst/>
          </a:prstGeom>
          <a:noFill/>
          <a:ln cap="flat" cmpd="sng" w="12700">
            <a:solidFill>
              <a:srgbClr val="404040"/>
            </a:solidFill>
            <a:prstDash val="dot"/>
            <a:round/>
            <a:headEnd len="sm" w="sm" type="none"/>
            <a:tailEnd len="sm" w="sm" type="none"/>
          </a:ln>
        </p:spPr>
      </p:cxnSp>
      <p:sp>
        <p:nvSpPr>
          <p:cNvPr id="248" name="Google Shape;248;p76"/>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3" name="Shape 33"/>
        <p:cNvGrpSpPr/>
        <p:nvPr/>
      </p:nvGrpSpPr>
      <p:grpSpPr>
        <a:xfrm>
          <a:off x="0" y="0"/>
          <a:ext cx="0" cy="0"/>
          <a:chOff x="0" y="0"/>
          <a:chExt cx="0" cy="0"/>
        </a:xfrm>
      </p:grpSpPr>
      <p:sp>
        <p:nvSpPr>
          <p:cNvPr id="34" name="Google Shape;34;p27"/>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35" name="Google Shape;35;p27"/>
          <p:cNvSpPr txBox="1"/>
          <p:nvPr>
            <p:ph idx="1" type="body"/>
          </p:nvPr>
        </p:nvSpPr>
        <p:spPr>
          <a:xfrm>
            <a:off x="1627632"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1pPr>
            <a:lvl2pPr indent="-228600" lvl="1" marL="9144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2pPr>
            <a:lvl3pPr indent="-228600" lvl="2" marL="13716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3pPr>
            <a:lvl4pPr indent="-228600" lvl="3" marL="18288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4pPr>
            <a:lvl5pPr indent="-228600" lvl="4" marL="22860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36" name="Google Shape;36;p27"/>
          <p:cNvSpPr txBox="1"/>
          <p:nvPr>
            <p:ph idx="2" type="body"/>
          </p:nvPr>
        </p:nvSpPr>
        <p:spPr>
          <a:xfrm>
            <a:off x="5093208"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37" name="Google Shape;37;p27"/>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8" name="Shape 38"/>
        <p:cNvGrpSpPr/>
        <p:nvPr/>
      </p:nvGrpSpPr>
      <p:grpSpPr>
        <a:xfrm>
          <a:off x="0" y="0"/>
          <a:ext cx="0" cy="0"/>
          <a:chOff x="0" y="0"/>
          <a:chExt cx="0" cy="0"/>
        </a:xfrm>
      </p:grpSpPr>
      <p:sp>
        <p:nvSpPr>
          <p:cNvPr id="39" name="Google Shape;39;p28"/>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40" name="Google Shape;40;p28"/>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1" name="Shape 41"/>
        <p:cNvGrpSpPr/>
        <p:nvPr/>
      </p:nvGrpSpPr>
      <p:grpSpPr>
        <a:xfrm>
          <a:off x="0" y="0"/>
          <a:ext cx="0" cy="0"/>
          <a:chOff x="0" y="0"/>
          <a:chExt cx="0" cy="0"/>
        </a:xfrm>
      </p:grpSpPr>
      <p:sp>
        <p:nvSpPr>
          <p:cNvPr id="42" name="Google Shape;42;p29"/>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43" name="Shape 43"/>
        <p:cNvGrpSpPr/>
        <p:nvPr/>
      </p:nvGrpSpPr>
      <p:grpSpPr>
        <a:xfrm>
          <a:off x="0" y="0"/>
          <a:ext cx="0" cy="0"/>
          <a:chOff x="0" y="0"/>
          <a:chExt cx="0" cy="0"/>
        </a:xfrm>
      </p:grpSpPr>
      <p:sp>
        <p:nvSpPr>
          <p:cNvPr id="44" name="Google Shape;44;p30"/>
          <p:cNvSpPr txBox="1"/>
          <p:nvPr>
            <p:ph idx="1" type="body"/>
          </p:nvPr>
        </p:nvSpPr>
        <p:spPr>
          <a:xfrm>
            <a:off x="3575050" y="1600200"/>
            <a:ext cx="5111750"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700"/>
              </a:spcBef>
              <a:spcAft>
                <a:spcPts val="0"/>
              </a:spcAft>
              <a:buClr>
                <a:srgbClr val="000000"/>
              </a:buClr>
              <a:buSzPts val="3200"/>
              <a:buFont typeface="Arial"/>
              <a:buNone/>
              <a:defRPr sz="3200"/>
            </a:lvl1pPr>
            <a:lvl2pPr indent="-431800" lvl="1" marL="914400" algn="l">
              <a:lnSpc>
                <a:spcPct val="100000"/>
              </a:lnSpc>
              <a:spcBef>
                <a:spcPts val="700"/>
              </a:spcBef>
              <a:spcAft>
                <a:spcPts val="0"/>
              </a:spcAft>
              <a:buClr>
                <a:srgbClr val="000000"/>
              </a:buClr>
              <a:buSzPts val="3200"/>
              <a:buFont typeface="Arial"/>
              <a:buChar char="•"/>
              <a:defRPr sz="3200"/>
            </a:lvl2pPr>
            <a:lvl3pPr indent="-431800" lvl="2" marL="1371600" algn="l">
              <a:lnSpc>
                <a:spcPct val="100000"/>
              </a:lnSpc>
              <a:spcBef>
                <a:spcPts val="700"/>
              </a:spcBef>
              <a:spcAft>
                <a:spcPts val="0"/>
              </a:spcAft>
              <a:buClr>
                <a:srgbClr val="000000"/>
              </a:buClr>
              <a:buSzPts val="3200"/>
              <a:buFont typeface="Arial"/>
              <a:buChar char="•"/>
              <a:defRPr sz="3200"/>
            </a:lvl3pPr>
            <a:lvl4pPr indent="-431800" lvl="3" marL="1828800" algn="l">
              <a:lnSpc>
                <a:spcPct val="100000"/>
              </a:lnSpc>
              <a:spcBef>
                <a:spcPts val="700"/>
              </a:spcBef>
              <a:spcAft>
                <a:spcPts val="0"/>
              </a:spcAft>
              <a:buClr>
                <a:srgbClr val="000000"/>
              </a:buClr>
              <a:buSzPts val="3200"/>
              <a:buFont typeface="Arial"/>
              <a:buChar char="•"/>
              <a:defRPr sz="3200"/>
            </a:lvl4pPr>
            <a:lvl5pPr indent="-431800" lvl="4" marL="2286000" algn="l">
              <a:lnSpc>
                <a:spcPct val="100000"/>
              </a:lnSpc>
              <a:spcBef>
                <a:spcPts val="700"/>
              </a:spcBef>
              <a:spcAft>
                <a:spcPts val="0"/>
              </a:spcAft>
              <a:buClr>
                <a:srgbClr val="000000"/>
              </a:buClr>
              <a:buSzPts val="3200"/>
              <a:buFont typeface="Arial"/>
              <a:buChar char="•"/>
              <a:defRPr sz="32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45" name="Google Shape;45;p30"/>
          <p:cNvSpPr txBox="1"/>
          <p:nvPr>
            <p:ph idx="2" type="body"/>
          </p:nvPr>
        </p:nvSpPr>
        <p:spPr>
          <a:xfrm>
            <a:off x="457199" y="1600200"/>
            <a:ext cx="3008315"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46" name="Google Shape;46;p30"/>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
        <p:nvSpPr>
          <p:cNvPr id="47" name="Google Shape;47;p30"/>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56"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1"/>
          <p:cNvSpPr/>
          <p:nvPr/>
        </p:nvSpPr>
        <p:spPr>
          <a:xfrm>
            <a:off x="9001124" y="0"/>
            <a:ext cx="142877" cy="137160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21"/>
          <p:cNvSpPr/>
          <p:nvPr/>
        </p:nvSpPr>
        <p:spPr>
          <a:xfrm>
            <a:off x="9001124" y="1371600"/>
            <a:ext cx="142877" cy="5486400"/>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21"/>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1pPr>
            <a:lvl2pPr lvl="1"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2pPr>
            <a:lvl3pPr lvl="2"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3pPr>
            <a:lvl4pPr lvl="3"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4pPr>
            <a:lvl5pPr lvl="4"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5pPr>
            <a:lvl6pPr lvl="5"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6pPr>
            <a:lvl7pPr lvl="6"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7pPr>
            <a:lvl8pPr lvl="7"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8pPr>
            <a:lvl9pPr lvl="8"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9pPr>
          </a:lstStyle>
          <a:p/>
        </p:txBody>
      </p:sp>
      <p:sp>
        <p:nvSpPr>
          <p:cNvPr id="9" name="Google Shape;9;p21"/>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marR="0" rtl="0" algn="l">
              <a:lnSpc>
                <a:spcPct val="100000"/>
              </a:lnSpc>
              <a:spcBef>
                <a:spcPts val="60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1pPr>
            <a:lvl2pPr indent="-381000" lvl="1" marL="9144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2pPr>
            <a:lvl3pPr indent="-381000" lvl="2" marL="13716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3pPr>
            <a:lvl4pPr indent="-381000" lvl="3" marL="18288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4pPr>
            <a:lvl5pPr indent="-381000" lvl="4" marL="22860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5pPr>
            <a:lvl6pPr indent="-381000" lvl="5" marL="27432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6pPr>
            <a:lvl7pPr indent="-381000" lvl="6" marL="32004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7pPr>
            <a:lvl8pPr indent="-381000" lvl="7" marL="36576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8pPr>
            <a:lvl9pPr indent="-381000" lvl="8" marL="41148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9pPr>
          </a:lstStyle>
          <a:p/>
        </p:txBody>
      </p:sp>
      <p:sp>
        <p:nvSpPr>
          <p:cNvPr id="10" name="Google Shape;10;p21"/>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lvl1pPr indent="0" lvl="0"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hen@u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23.png"/><Relationship Id="rId6"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
          <p:cNvSpPr txBox="1"/>
          <p:nvPr>
            <p:ph idx="4294967295" type="ctrTitle"/>
          </p:nvPr>
        </p:nvSpPr>
        <p:spPr>
          <a:xfrm>
            <a:off x="957734" y="2265834"/>
            <a:ext cx="6815425" cy="1204306"/>
          </a:xfrm>
          <a:prstGeom prst="rect">
            <a:avLst/>
          </a:prstGeom>
          <a:noFill/>
          <a:ln>
            <a:noFill/>
          </a:ln>
        </p:spPr>
        <p:txBody>
          <a:bodyPr anchorCtr="0" anchor="ctr" bIns="45700" lIns="45700" spcFirstLastPara="1" rIns="45700" wrap="square" tIns="45700">
            <a:normAutofit fontScale="90000"/>
          </a:bodyPr>
          <a:lstStyle/>
          <a:p>
            <a:pPr indent="0" lvl="0" marL="0" marR="0" rtl="0" algn="ctr">
              <a:lnSpc>
                <a:spcPct val="100000"/>
              </a:lnSpc>
              <a:spcBef>
                <a:spcPts val="0"/>
              </a:spcBef>
              <a:spcAft>
                <a:spcPts val="0"/>
              </a:spcAft>
              <a:buClr>
                <a:srgbClr val="000000"/>
              </a:buClr>
              <a:buSzPct val="100000"/>
              <a:buFont typeface="Arial Black"/>
              <a:buNone/>
            </a:pPr>
            <a:r>
              <a:rPr b="0" i="0" lang="en-US" sz="4000" u="none" cap="none" strike="noStrike">
                <a:solidFill>
                  <a:srgbClr val="000000"/>
                </a:solidFill>
                <a:latin typeface="Arial Black"/>
                <a:ea typeface="Arial Black"/>
                <a:cs typeface="Arial Black"/>
                <a:sym typeface="Arial Black"/>
              </a:rPr>
              <a:t>Discussion Section</a:t>
            </a:r>
            <a:br>
              <a:rPr b="0" i="0" lang="en-US" sz="4000" u="none" cap="none" strike="noStrike">
                <a:solidFill>
                  <a:srgbClr val="000000"/>
                </a:solidFill>
                <a:latin typeface="Arial Black"/>
                <a:ea typeface="Arial Black"/>
                <a:cs typeface="Arial Black"/>
                <a:sym typeface="Arial Black"/>
              </a:rPr>
            </a:br>
            <a:r>
              <a:rPr b="0" i="0" lang="en-US" sz="4000" u="none" cap="none" strike="noStrike">
                <a:solidFill>
                  <a:srgbClr val="000000"/>
                </a:solidFill>
                <a:latin typeface="Arial Black"/>
                <a:ea typeface="Arial Black"/>
                <a:cs typeface="Arial Black"/>
                <a:sym typeface="Arial Black"/>
              </a:rPr>
              <a:t>(Week 14)</a:t>
            </a:r>
            <a:br>
              <a:rPr b="0" i="0" lang="en-US" sz="4000" u="none" cap="none" strike="noStrike">
                <a:solidFill>
                  <a:srgbClr val="000000"/>
                </a:solidFill>
                <a:latin typeface="Arial Black"/>
                <a:ea typeface="Arial Black"/>
                <a:cs typeface="Arial Black"/>
                <a:sym typeface="Arial Black"/>
              </a:rPr>
            </a:br>
            <a:r>
              <a:rPr b="0" i="0" lang="en-US" sz="4000" u="none" cap="none" strike="noStrike">
                <a:solidFill>
                  <a:srgbClr val="000000"/>
                </a:solidFill>
                <a:latin typeface="Arial Black"/>
                <a:ea typeface="Arial Black"/>
                <a:cs typeface="Arial Black"/>
                <a:sym typeface="Arial Black"/>
              </a:rPr>
              <a:t>MDP and Bayesian Learner</a:t>
            </a:r>
            <a:endParaRPr/>
          </a:p>
        </p:txBody>
      </p:sp>
      <p:sp>
        <p:nvSpPr>
          <p:cNvPr id="255" name="Google Shape;255;p1"/>
          <p:cNvSpPr txBox="1"/>
          <p:nvPr>
            <p:ph idx="4294967295" type="subTitle"/>
          </p:nvPr>
        </p:nvSpPr>
        <p:spPr>
          <a:xfrm>
            <a:off x="797426" y="4214952"/>
            <a:ext cx="7848600" cy="803768"/>
          </a:xfrm>
          <a:prstGeom prst="rect">
            <a:avLst/>
          </a:prstGeom>
          <a:solidFill>
            <a:schemeClr val="lt1"/>
          </a:solid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D1282E"/>
              </a:buClr>
              <a:buSzPts val="2400"/>
              <a:buFont typeface="Arial Black"/>
              <a:buNone/>
            </a:pPr>
            <a:r>
              <a:rPr b="0" i="0" lang="en-US" sz="2400" u="none" cap="none" strike="noStrike">
                <a:solidFill>
                  <a:srgbClr val="D1282E"/>
                </a:solidFill>
                <a:latin typeface="Arial Black"/>
                <a:ea typeface="Arial Black"/>
                <a:cs typeface="Arial Black"/>
                <a:sym typeface="Arial Black"/>
              </a:rPr>
              <a:t>PROF WEI-MIN SHEN </a:t>
            </a:r>
            <a:r>
              <a:rPr b="0" i="0" lang="en-US" sz="2400" u="sng" cap="none" strike="noStrike">
                <a:solidFill>
                  <a:srgbClr val="D1282E"/>
                </a:solidFill>
                <a:latin typeface="Arial Black"/>
                <a:ea typeface="Arial Black"/>
                <a:cs typeface="Arial Black"/>
                <a:sym typeface="Arial Black"/>
                <a:hlinkClick r:id="rId3">
                  <a:extLst>
                    <a:ext uri="{A12FA001-AC4F-418D-AE19-62706E023703}">
                      <ahyp:hlinkClr val="tx"/>
                    </a:ext>
                  </a:extLst>
                </a:hlinkClick>
              </a:rPr>
              <a:t>WMSHEN@USC.EDU</a:t>
            </a:r>
            <a:endParaRPr b="0" i="0" sz="2400" u="none" cap="none" strike="noStrike">
              <a:solidFill>
                <a:srgbClr val="FFFFFF"/>
              </a:solidFill>
              <a:latin typeface="Arial Black"/>
              <a:ea typeface="Arial Black"/>
              <a:cs typeface="Arial Black"/>
              <a:sym typeface="Arial Black"/>
            </a:endParaRPr>
          </a:p>
          <a:p>
            <a:pPr indent="0" lvl="0" marL="0" marR="0" rtl="0" algn="ctr">
              <a:lnSpc>
                <a:spcPct val="100000"/>
              </a:lnSpc>
              <a:spcBef>
                <a:spcPts val="600"/>
              </a:spcBef>
              <a:spcAft>
                <a:spcPts val="0"/>
              </a:spcAft>
              <a:buClr>
                <a:srgbClr val="D1282E"/>
              </a:buClr>
              <a:buSzPts val="2400"/>
              <a:buFont typeface="Arial Black"/>
              <a:buNone/>
            </a:pPr>
            <a:r>
              <a:t/>
            </a:r>
            <a:endParaRPr b="0" i="0" sz="2400" u="none" cap="none" strike="noStrike">
              <a:solidFill>
                <a:srgbClr val="FFFFFF"/>
              </a:solidFill>
              <a:latin typeface="Arial Black"/>
              <a:ea typeface="Arial Black"/>
              <a:cs typeface="Arial Black"/>
              <a:sym typeface="Arial Black"/>
            </a:endParaRPr>
          </a:p>
          <a:p>
            <a:pPr indent="0" lvl="0" marL="0" marR="0" rtl="0" algn="ctr">
              <a:lnSpc>
                <a:spcPct val="100000"/>
              </a:lnSpc>
              <a:spcBef>
                <a:spcPts val="600"/>
              </a:spcBef>
              <a:spcAft>
                <a:spcPts val="0"/>
              </a:spcAft>
              <a:buClr>
                <a:srgbClr val="D1282E"/>
              </a:buClr>
              <a:buSzPts val="2400"/>
              <a:buFont typeface="Arial Black"/>
              <a:buNone/>
            </a:pPr>
            <a:r>
              <a:t/>
            </a:r>
            <a:endParaRPr b="0" i="0" sz="2400" u="none" cap="none" strike="noStrike">
              <a:solidFill>
                <a:srgbClr val="FFFFFF"/>
              </a:solidFill>
              <a:latin typeface="Arial Black"/>
              <a:ea typeface="Arial Black"/>
              <a:cs typeface="Arial Black"/>
              <a:sym typeface="Arial Black"/>
            </a:endParaRPr>
          </a:p>
          <a:p>
            <a:pPr indent="0" lvl="0" marL="0" marR="0" rtl="0" algn="ctr">
              <a:lnSpc>
                <a:spcPct val="100000"/>
              </a:lnSpc>
              <a:spcBef>
                <a:spcPts val="600"/>
              </a:spcBef>
              <a:spcAft>
                <a:spcPts val="0"/>
              </a:spcAft>
              <a:buClr>
                <a:srgbClr val="D1282E"/>
              </a:buClr>
              <a:buSzPts val="2400"/>
              <a:buFont typeface="Arial Black"/>
              <a:buNone/>
            </a:pPr>
            <a:r>
              <a:t/>
            </a:r>
            <a:endParaRPr b="0" i="0" sz="2400" u="none" cap="none" strike="noStrike">
              <a:solidFill>
                <a:srgbClr val="D1282E"/>
              </a:solidFill>
              <a:latin typeface="Arial Black"/>
              <a:ea typeface="Arial Black"/>
              <a:cs typeface="Arial Black"/>
              <a:sym typeface="Arial Black"/>
            </a:endParaRPr>
          </a:p>
        </p:txBody>
      </p:sp>
      <p:sp>
        <p:nvSpPr>
          <p:cNvPr id="256" name="Google Shape;256;p1"/>
          <p:cNvSpPr txBox="1"/>
          <p:nvPr/>
        </p:nvSpPr>
        <p:spPr>
          <a:xfrm>
            <a:off x="152400" y="152400"/>
            <a:ext cx="8610600" cy="1660922"/>
          </a:xfrm>
          <a:prstGeom prst="rect">
            <a:avLst/>
          </a:prstGeom>
          <a:solidFill>
            <a:srgbClr val="FF6600"/>
          </a:solidFill>
          <a:ln>
            <a:noFill/>
          </a:ln>
        </p:spPr>
        <p:txBody>
          <a:bodyPr anchorCtr="0" anchor="ctr" bIns="35700" lIns="35700" spcFirstLastPara="1" rIns="76350" wrap="square" tIns="35700">
            <a:noAutofit/>
          </a:bodyPr>
          <a:lstStyle/>
          <a:p>
            <a:pPr indent="-6350" lvl="0" marL="6350" marR="0" rtl="0" algn="ctr">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CSCI 561 - Foundation for 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0"/>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MDP</a:t>
            </a:r>
            <a:endParaRPr/>
          </a:p>
        </p:txBody>
      </p:sp>
      <p:sp>
        <p:nvSpPr>
          <p:cNvPr id="391" name="Google Shape;391;p10"/>
          <p:cNvSpPr txBox="1"/>
          <p:nvPr>
            <p:ph idx="1" type="body"/>
          </p:nvPr>
        </p:nvSpPr>
        <p:spPr>
          <a:xfrm>
            <a:off x="278527" y="1100627"/>
            <a:ext cx="8754062" cy="4546641"/>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200"/>
              <a:buFont typeface="Arial"/>
              <a:buNone/>
            </a:pPr>
            <a:r>
              <a:rPr lang="en-US" sz="2200"/>
              <a:t>What are the Q values of state (3,2) in the above grid if γ = 0.5, c(a)=0, R(s)=-2 for non terminal states? </a:t>
            </a:r>
            <a:endParaRPr/>
          </a:p>
          <a:p>
            <a:pPr indent="0" lvl="0" marL="0" rtl="0" algn="l">
              <a:lnSpc>
                <a:spcPct val="100000"/>
              </a:lnSpc>
              <a:spcBef>
                <a:spcPts val="600"/>
              </a:spcBef>
              <a:spcAft>
                <a:spcPts val="0"/>
              </a:spcAft>
              <a:buClr>
                <a:srgbClr val="000000"/>
              </a:buClr>
              <a:buSzPts val="2200"/>
              <a:buFont typeface="Arial"/>
              <a:buNone/>
            </a:pPr>
            <a:r>
              <a:rPr lang="en-US" sz="2200"/>
              <a:t>(Remember Q</a:t>
            </a:r>
            <a:r>
              <a:rPr baseline="-25000" lang="en-US"/>
              <a:t>t+1</a:t>
            </a:r>
            <a:r>
              <a:rPr lang="en-US" sz="2200"/>
              <a:t>(a,s) = R(s) + c(a)+γΣ</a:t>
            </a:r>
            <a:r>
              <a:rPr baseline="-25000" lang="en-US"/>
              <a:t>s’εS</a:t>
            </a:r>
            <a:r>
              <a:rPr lang="en-US" sz="2200"/>
              <a:t> P(s’|a,s)max</a:t>
            </a:r>
            <a:r>
              <a:rPr baseline="-25000" lang="en-US"/>
              <a:t>a’εA</a:t>
            </a:r>
            <a:r>
              <a:rPr lang="en-US" sz="2200"/>
              <a:t> Q</a:t>
            </a:r>
            <a:r>
              <a:rPr baseline="-25000" lang="en-US"/>
              <a:t>t</a:t>
            </a:r>
            <a:r>
              <a:rPr lang="en-US" sz="2200"/>
              <a:t>(a’s’) )</a:t>
            </a:r>
            <a:endParaRPr/>
          </a:p>
          <a:p>
            <a:pPr indent="0" lvl="0" marL="0" rtl="0" algn="l">
              <a:lnSpc>
                <a:spcPct val="100000"/>
              </a:lnSpc>
              <a:spcBef>
                <a:spcPts val="600"/>
              </a:spcBef>
              <a:spcAft>
                <a:spcPts val="0"/>
              </a:spcAft>
              <a:buClr>
                <a:srgbClr val="000000"/>
              </a:buClr>
              <a:buSzPts val="2400"/>
              <a:buFont typeface="Arial"/>
              <a:buNone/>
            </a:pPr>
            <a:r>
              <a:t/>
            </a:r>
            <a:endParaRPr/>
          </a:p>
          <a:p>
            <a:pPr indent="-342900" lvl="1" marL="342900" rtl="0" algn="l">
              <a:lnSpc>
                <a:spcPct val="100000"/>
              </a:lnSpc>
              <a:spcBef>
                <a:spcPts val="400"/>
              </a:spcBef>
              <a:spcAft>
                <a:spcPts val="0"/>
              </a:spcAft>
              <a:buClr>
                <a:srgbClr val="D1282E"/>
              </a:buClr>
              <a:buSzPts val="2000"/>
              <a:buFont typeface="Arial"/>
              <a:buAutoNum type="alphaLcPeriod"/>
            </a:pPr>
            <a:r>
              <a:rPr b="0" lang="en-US" sz="2000"/>
              <a:t>Q</a:t>
            </a:r>
            <a:r>
              <a:rPr baseline="-25000" lang="en-US"/>
              <a:t>((3,2),N)</a:t>
            </a:r>
            <a:r>
              <a:rPr b="0" lang="en-US" sz="2000"/>
              <a:t>=122, Q</a:t>
            </a:r>
            <a:r>
              <a:rPr baseline="-25000" lang="en-US"/>
              <a:t>((3,2),E)</a:t>
            </a:r>
            <a:r>
              <a:rPr b="0" lang="en-US" sz="2000"/>
              <a:t>=-27, Q</a:t>
            </a:r>
            <a:r>
              <a:rPr baseline="-25000" lang="en-US"/>
              <a:t>((3,2),S)</a:t>
            </a:r>
            <a:r>
              <a:rPr b="0" lang="en-US" sz="2000"/>
              <a:t>=59</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b="0" lang="en-US" sz="2000"/>
              <a:t>Q</a:t>
            </a:r>
            <a:r>
              <a:rPr baseline="-25000" lang="en-US"/>
              <a:t>((3,2),N)</a:t>
            </a:r>
            <a:r>
              <a:rPr b="0" lang="en-US" sz="2000"/>
              <a:t>=122, Q</a:t>
            </a:r>
            <a:r>
              <a:rPr baseline="-25000" lang="en-US"/>
              <a:t>((3,2),E)</a:t>
            </a:r>
            <a:r>
              <a:rPr b="0" lang="en-US" sz="2000"/>
              <a:t>=-27, Q</a:t>
            </a:r>
            <a:r>
              <a:rPr baseline="-25000" lang="en-US"/>
              <a:t>((3,2),S)</a:t>
            </a:r>
            <a:r>
              <a:rPr b="0" lang="en-US" sz="2000"/>
              <a:t>=27.5</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b="0" lang="en-US" sz="2000"/>
              <a:t>Q</a:t>
            </a:r>
            <a:r>
              <a:rPr baseline="-25000" lang="en-US"/>
              <a:t>((3,2),N)</a:t>
            </a:r>
            <a:r>
              <a:rPr b="0" lang="en-US" sz="2000"/>
              <a:t>=125, Q</a:t>
            </a:r>
            <a:r>
              <a:rPr baseline="-25000" lang="en-US"/>
              <a:t>((3,2),E)</a:t>
            </a:r>
            <a:r>
              <a:rPr b="0" lang="en-US" sz="2000"/>
              <a:t>=-25, Q</a:t>
            </a:r>
            <a:r>
              <a:rPr baseline="-25000" lang="en-US"/>
              <a:t>((3,2),S)</a:t>
            </a:r>
            <a:r>
              <a:rPr b="0" lang="en-US" sz="2000"/>
              <a:t>=62.5</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b="0" lang="en-US" sz="2000"/>
              <a:t>Q</a:t>
            </a:r>
            <a:r>
              <a:rPr baseline="-25000" lang="en-US"/>
              <a:t>((3,2),N)</a:t>
            </a:r>
            <a:r>
              <a:rPr b="0" lang="en-US" sz="2000"/>
              <a:t>=120, Q</a:t>
            </a:r>
            <a:r>
              <a:rPr baseline="-25000" lang="en-US"/>
              <a:t>((3,2),E)</a:t>
            </a:r>
            <a:r>
              <a:rPr b="0" lang="en-US" sz="2000"/>
              <a:t>=-27, Q</a:t>
            </a:r>
            <a:r>
              <a:rPr baseline="-25000" lang="en-US"/>
              <a:t>((3,2),S)</a:t>
            </a:r>
            <a:r>
              <a:rPr b="0" lang="en-US" sz="2000"/>
              <a:t>=31.5</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b="0" lang="en-US" sz="2000"/>
              <a:t>None of the above</a:t>
            </a:r>
            <a:endParaRPr/>
          </a:p>
        </p:txBody>
      </p:sp>
      <p:sp>
        <p:nvSpPr>
          <p:cNvPr id="392" name="Google Shape;392;p10"/>
          <p:cNvSpPr txBox="1"/>
          <p:nvPr>
            <p:ph idx="12" type="sldNum"/>
          </p:nvPr>
        </p:nvSpPr>
        <p:spPr>
          <a:xfrm rot="-5400000">
            <a:off x="8748409" y="6370558"/>
            <a:ext cx="273657"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5" id="393" name="Google Shape;393;p10"/>
          <p:cNvPicPr preferRelativeResize="0"/>
          <p:nvPr/>
        </p:nvPicPr>
        <p:blipFill rotWithShape="1">
          <a:blip r:embed="rId3">
            <a:alphaModFix/>
          </a:blip>
          <a:srcRect b="0" l="0" r="0" t="0"/>
          <a:stretch/>
        </p:blipFill>
        <p:spPr>
          <a:xfrm>
            <a:off x="5169146" y="2501786"/>
            <a:ext cx="3451226" cy="2790191"/>
          </a:xfrm>
          <a:prstGeom prst="rect">
            <a:avLst/>
          </a:prstGeom>
          <a:noFill/>
          <a:ln>
            <a:noFill/>
          </a:ln>
        </p:spPr>
      </p:pic>
      <p:pic>
        <p:nvPicPr>
          <p:cNvPr descr="Picture 7" id="394" name="Google Shape;394;p10"/>
          <p:cNvPicPr preferRelativeResize="0"/>
          <p:nvPr/>
        </p:nvPicPr>
        <p:blipFill rotWithShape="1">
          <a:blip r:embed="rId3">
            <a:alphaModFix/>
          </a:blip>
          <a:srcRect b="0" l="0" r="0" t="0"/>
          <a:stretch/>
        </p:blipFill>
        <p:spPr>
          <a:xfrm>
            <a:off x="5178557" y="2501786"/>
            <a:ext cx="3451226" cy="2790191"/>
          </a:xfrm>
          <a:prstGeom prst="rect">
            <a:avLst/>
          </a:prstGeom>
          <a:noFill/>
          <a:ln>
            <a:noFill/>
          </a:ln>
        </p:spPr>
      </p:pic>
      <p:sp>
        <p:nvSpPr>
          <p:cNvPr id="395" name="Google Shape;395;p10"/>
          <p:cNvSpPr txBox="1"/>
          <p:nvPr/>
        </p:nvSpPr>
        <p:spPr>
          <a:xfrm>
            <a:off x="5735563" y="2902822"/>
            <a:ext cx="479065" cy="350662"/>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a:t>
            </a:r>
            <a:endParaRPr/>
          </a:p>
        </p:txBody>
      </p:sp>
      <p:sp>
        <p:nvSpPr>
          <p:cNvPr id="396" name="Google Shape;396;p10"/>
          <p:cNvSpPr/>
          <p:nvPr/>
        </p:nvSpPr>
        <p:spPr>
          <a:xfrm>
            <a:off x="6367026" y="2870555"/>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7" name="Google Shape;397;p10"/>
          <p:cNvSpPr txBox="1"/>
          <p:nvPr/>
        </p:nvSpPr>
        <p:spPr>
          <a:xfrm>
            <a:off x="7091192" y="2915156"/>
            <a:ext cx="651824" cy="313394"/>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E248</a:t>
            </a:r>
            <a:endParaRPr/>
          </a:p>
        </p:txBody>
      </p:sp>
      <p:sp>
        <p:nvSpPr>
          <p:cNvPr id="398" name="Google Shape;398;p10"/>
          <p:cNvSpPr/>
          <p:nvPr/>
        </p:nvSpPr>
        <p:spPr>
          <a:xfrm>
            <a:off x="7899974"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9" name="Google Shape;399;p10"/>
          <p:cNvSpPr/>
          <p:nvPr/>
        </p:nvSpPr>
        <p:spPr>
          <a:xfrm>
            <a:off x="7091192" y="4345046"/>
            <a:ext cx="571768" cy="323166"/>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0" name="Google Shape;400;p10"/>
          <p:cNvSpPr/>
          <p:nvPr/>
        </p:nvSpPr>
        <p:spPr>
          <a:xfrm>
            <a:off x="6367026"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1" name="Google Shape;401;p10"/>
          <p:cNvSpPr/>
          <p:nvPr/>
        </p:nvSpPr>
        <p:spPr>
          <a:xfrm>
            <a:off x="5642859"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 name="Google Shape;402;p10"/>
          <p:cNvSpPr/>
          <p:nvPr/>
        </p:nvSpPr>
        <p:spPr>
          <a:xfrm>
            <a:off x="5642859" y="3654373"/>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 name="Google Shape;403;p10"/>
          <p:cNvSpPr txBox="1"/>
          <p:nvPr/>
        </p:nvSpPr>
        <p:spPr>
          <a:xfrm>
            <a:off x="7899974" y="2870555"/>
            <a:ext cx="571768" cy="350663"/>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500</a:t>
            </a:r>
            <a:endParaRPr/>
          </a:p>
        </p:txBody>
      </p:sp>
      <p:sp>
        <p:nvSpPr>
          <p:cNvPr id="404" name="Google Shape;404;p10"/>
          <p:cNvSpPr txBox="1"/>
          <p:nvPr/>
        </p:nvSpPr>
        <p:spPr>
          <a:xfrm>
            <a:off x="7899974" y="3651503"/>
            <a:ext cx="571768" cy="350662"/>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a:t>
            </a:r>
            <a:endParaRPr/>
          </a:p>
        </p:txBody>
      </p:sp>
      <p:sp>
        <p:nvSpPr>
          <p:cNvPr id="405" name="Google Shape;405;p10"/>
          <p:cNvSpPr txBox="1"/>
          <p:nvPr/>
        </p:nvSpPr>
        <p:spPr>
          <a:xfrm>
            <a:off x="7091192" y="3585355"/>
            <a:ext cx="651824" cy="301109"/>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N122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1"/>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MDP</a:t>
            </a:r>
            <a:endParaRPr/>
          </a:p>
        </p:txBody>
      </p:sp>
      <p:sp>
        <p:nvSpPr>
          <p:cNvPr id="411" name="Google Shape;411;p11"/>
          <p:cNvSpPr txBox="1"/>
          <p:nvPr>
            <p:ph idx="1" type="body"/>
          </p:nvPr>
        </p:nvSpPr>
        <p:spPr>
          <a:xfrm>
            <a:off x="278527" y="1100627"/>
            <a:ext cx="8754062" cy="4546641"/>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200"/>
              <a:buFont typeface="Arial"/>
              <a:buNone/>
            </a:pPr>
            <a:r>
              <a:rPr lang="en-US"/>
              <a:t>What are the Q values of state (3,2) in the above grid if γ = 0.5, c(a)=0, R(s)=-2 for non terminal states? </a:t>
            </a:r>
            <a:endParaRPr/>
          </a:p>
          <a:p>
            <a:pPr indent="0" lvl="0" marL="0" rtl="0" algn="l">
              <a:lnSpc>
                <a:spcPct val="100000"/>
              </a:lnSpc>
              <a:spcBef>
                <a:spcPts val="600"/>
              </a:spcBef>
              <a:spcAft>
                <a:spcPts val="0"/>
              </a:spcAft>
              <a:buClr>
                <a:srgbClr val="000000"/>
              </a:buClr>
              <a:buSzPts val="2200"/>
              <a:buFont typeface="Arial"/>
              <a:buNone/>
            </a:pPr>
            <a:r>
              <a:rPr lang="en-US"/>
              <a:t>(Remember Q</a:t>
            </a:r>
            <a:r>
              <a:rPr baseline="-25000" lang="en-US"/>
              <a:t>t+1</a:t>
            </a:r>
            <a:r>
              <a:rPr lang="en-US"/>
              <a:t>(a,s) = R(s) + c(a)+γΣ</a:t>
            </a:r>
            <a:r>
              <a:rPr baseline="-25000" lang="en-US"/>
              <a:t>s’εS</a:t>
            </a:r>
            <a:r>
              <a:rPr lang="en-US"/>
              <a:t> P(s’|a,s)max</a:t>
            </a:r>
            <a:r>
              <a:rPr baseline="-25000" lang="en-US"/>
              <a:t>a’εA</a:t>
            </a:r>
            <a:r>
              <a:rPr lang="en-US"/>
              <a:t> Q</a:t>
            </a:r>
            <a:r>
              <a:rPr baseline="-25000" lang="en-US"/>
              <a:t>t</a:t>
            </a:r>
            <a:r>
              <a:rPr lang="en-US"/>
              <a:t>(a’s’) )</a:t>
            </a:r>
            <a:endParaRPr/>
          </a:p>
          <a:p>
            <a:pPr indent="0" lvl="0" marL="0" rtl="0" algn="l">
              <a:lnSpc>
                <a:spcPct val="100000"/>
              </a:lnSpc>
              <a:spcBef>
                <a:spcPts val="600"/>
              </a:spcBef>
              <a:spcAft>
                <a:spcPts val="0"/>
              </a:spcAft>
              <a:buClr>
                <a:srgbClr val="000000"/>
              </a:buClr>
              <a:buSzPts val="2400"/>
              <a:buFont typeface="Arial"/>
              <a:buNone/>
            </a:pPr>
            <a:r>
              <a:t/>
            </a:r>
            <a:endParaRPr/>
          </a:p>
          <a:p>
            <a:pPr indent="-342900" lvl="1" marL="342900" rtl="0" algn="l">
              <a:lnSpc>
                <a:spcPct val="100000"/>
              </a:lnSpc>
              <a:spcBef>
                <a:spcPts val="400"/>
              </a:spcBef>
              <a:spcAft>
                <a:spcPts val="0"/>
              </a:spcAft>
              <a:buClr>
                <a:srgbClr val="D1282E"/>
              </a:buClr>
              <a:buSzPts val="2000"/>
              <a:buFont typeface="Arial"/>
              <a:buAutoNum type="alphaLcPeriod"/>
            </a:pPr>
            <a:r>
              <a:rPr lang="en-US"/>
              <a:t>Q</a:t>
            </a:r>
            <a:r>
              <a:rPr baseline="-25000" lang="en-US"/>
              <a:t>((3,2),N)</a:t>
            </a:r>
            <a:r>
              <a:rPr lang="en-US"/>
              <a:t>=122, Q</a:t>
            </a:r>
            <a:r>
              <a:rPr baseline="-25000" lang="en-US"/>
              <a:t>((3,2),E)</a:t>
            </a:r>
            <a:r>
              <a:rPr lang="en-US"/>
              <a:t>=-27, Q</a:t>
            </a:r>
            <a:r>
              <a:rPr baseline="-25000" lang="en-US"/>
              <a:t>((3,2),S)</a:t>
            </a:r>
            <a:r>
              <a:rPr lang="en-US"/>
              <a:t>=59</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lang="en-US"/>
              <a:t>Q</a:t>
            </a:r>
            <a:r>
              <a:rPr baseline="-25000" lang="en-US"/>
              <a:t>((3,2),N)</a:t>
            </a:r>
            <a:r>
              <a:rPr lang="en-US"/>
              <a:t>=122, Q</a:t>
            </a:r>
            <a:r>
              <a:rPr baseline="-25000" lang="en-US"/>
              <a:t>((3,2),E)</a:t>
            </a:r>
            <a:r>
              <a:rPr lang="en-US"/>
              <a:t>=-27, Q</a:t>
            </a:r>
            <a:r>
              <a:rPr baseline="-25000" lang="en-US"/>
              <a:t>((3,2),S)</a:t>
            </a:r>
            <a:r>
              <a:rPr lang="en-US"/>
              <a:t>=27.5</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lang="en-US"/>
              <a:t>Q</a:t>
            </a:r>
            <a:r>
              <a:rPr baseline="-25000" lang="en-US"/>
              <a:t>((3,2),N)</a:t>
            </a:r>
            <a:r>
              <a:rPr lang="en-US"/>
              <a:t>=125, Q</a:t>
            </a:r>
            <a:r>
              <a:rPr baseline="-25000" lang="en-US"/>
              <a:t>((3,2),E)</a:t>
            </a:r>
            <a:r>
              <a:rPr lang="en-US"/>
              <a:t>=-25, Q</a:t>
            </a:r>
            <a:r>
              <a:rPr baseline="-25000" lang="en-US"/>
              <a:t>((3,2),S)</a:t>
            </a:r>
            <a:r>
              <a:rPr lang="en-US"/>
              <a:t>=62.5</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lang="en-US"/>
              <a:t>Q</a:t>
            </a:r>
            <a:r>
              <a:rPr baseline="-25000" lang="en-US"/>
              <a:t>((3,2),N)</a:t>
            </a:r>
            <a:r>
              <a:rPr lang="en-US"/>
              <a:t>=120, Q</a:t>
            </a:r>
            <a:r>
              <a:rPr baseline="-25000" lang="en-US"/>
              <a:t>((3,2),E)</a:t>
            </a:r>
            <a:r>
              <a:rPr lang="en-US"/>
              <a:t>=-27, Q</a:t>
            </a:r>
            <a:r>
              <a:rPr baseline="-25000" lang="en-US"/>
              <a:t>((3,2),S)</a:t>
            </a:r>
            <a:r>
              <a:rPr lang="en-US"/>
              <a:t>=31.5</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lang="en-US"/>
              <a:t>None of the above</a:t>
            </a:r>
            <a:endParaRPr/>
          </a:p>
        </p:txBody>
      </p:sp>
      <p:sp>
        <p:nvSpPr>
          <p:cNvPr id="412" name="Google Shape;412;p11"/>
          <p:cNvSpPr txBox="1"/>
          <p:nvPr>
            <p:ph idx="12" type="sldNum"/>
          </p:nvPr>
        </p:nvSpPr>
        <p:spPr>
          <a:xfrm rot="-5400000">
            <a:off x="8663652" y="6285800"/>
            <a:ext cx="443171"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5" id="413" name="Google Shape;413;p11"/>
          <p:cNvPicPr preferRelativeResize="0"/>
          <p:nvPr/>
        </p:nvPicPr>
        <p:blipFill rotWithShape="1">
          <a:blip r:embed="rId3">
            <a:alphaModFix/>
          </a:blip>
          <a:srcRect b="0" l="0" r="0" t="0"/>
          <a:stretch/>
        </p:blipFill>
        <p:spPr>
          <a:xfrm>
            <a:off x="5169146" y="2501786"/>
            <a:ext cx="3451226" cy="2790191"/>
          </a:xfrm>
          <a:prstGeom prst="rect">
            <a:avLst/>
          </a:prstGeom>
          <a:noFill/>
          <a:ln>
            <a:noFill/>
          </a:ln>
        </p:spPr>
      </p:pic>
      <p:sp>
        <p:nvSpPr>
          <p:cNvPr id="414" name="Google Shape;414;p11"/>
          <p:cNvSpPr txBox="1"/>
          <p:nvPr/>
        </p:nvSpPr>
        <p:spPr>
          <a:xfrm>
            <a:off x="457200" y="4917698"/>
            <a:ext cx="280725"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B</a:t>
            </a:r>
            <a:endParaRPr/>
          </a:p>
        </p:txBody>
      </p:sp>
      <p:pic>
        <p:nvPicPr>
          <p:cNvPr descr="Picture 7" id="415" name="Google Shape;415;p11"/>
          <p:cNvPicPr preferRelativeResize="0"/>
          <p:nvPr/>
        </p:nvPicPr>
        <p:blipFill rotWithShape="1">
          <a:blip r:embed="rId3">
            <a:alphaModFix/>
          </a:blip>
          <a:srcRect b="0" l="0" r="0" t="0"/>
          <a:stretch/>
        </p:blipFill>
        <p:spPr>
          <a:xfrm>
            <a:off x="5178557" y="2501786"/>
            <a:ext cx="3451226" cy="2790191"/>
          </a:xfrm>
          <a:prstGeom prst="rect">
            <a:avLst/>
          </a:prstGeom>
          <a:noFill/>
          <a:ln>
            <a:noFill/>
          </a:ln>
        </p:spPr>
      </p:pic>
      <p:sp>
        <p:nvSpPr>
          <p:cNvPr id="416" name="Google Shape;416;p11"/>
          <p:cNvSpPr txBox="1"/>
          <p:nvPr/>
        </p:nvSpPr>
        <p:spPr>
          <a:xfrm>
            <a:off x="5735563" y="2902822"/>
            <a:ext cx="479065" cy="350662"/>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282828"/>
              </a:buClr>
              <a:buSzPts val="1800"/>
              <a:buFont typeface="Arial"/>
              <a:buNone/>
            </a:pPr>
            <a:r>
              <a:rPr b="0" i="0" lang="en-US" sz="1800" u="none" cap="none" strike="noStrike">
                <a:solidFill>
                  <a:srgbClr val="282828"/>
                </a:solidFill>
                <a:latin typeface="Arial"/>
                <a:ea typeface="Arial"/>
                <a:cs typeface="Arial"/>
                <a:sym typeface="Arial"/>
              </a:rPr>
              <a:t>50</a:t>
            </a:r>
            <a:endParaRPr/>
          </a:p>
        </p:txBody>
      </p:sp>
      <p:sp>
        <p:nvSpPr>
          <p:cNvPr id="417" name="Google Shape;417;p11"/>
          <p:cNvSpPr/>
          <p:nvPr/>
        </p:nvSpPr>
        <p:spPr>
          <a:xfrm>
            <a:off x="6367026" y="2870555"/>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82828"/>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8" name="Google Shape;418;p11"/>
          <p:cNvSpPr txBox="1"/>
          <p:nvPr/>
        </p:nvSpPr>
        <p:spPr>
          <a:xfrm>
            <a:off x="7091192" y="2915156"/>
            <a:ext cx="651824" cy="313394"/>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E248</a:t>
            </a:r>
            <a:endParaRPr/>
          </a:p>
        </p:txBody>
      </p:sp>
      <p:sp>
        <p:nvSpPr>
          <p:cNvPr id="419" name="Google Shape;419;p11"/>
          <p:cNvSpPr/>
          <p:nvPr/>
        </p:nvSpPr>
        <p:spPr>
          <a:xfrm>
            <a:off x="7899974"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82828"/>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0" name="Google Shape;420;p11"/>
          <p:cNvSpPr txBox="1"/>
          <p:nvPr/>
        </p:nvSpPr>
        <p:spPr>
          <a:xfrm>
            <a:off x="7091192" y="4345046"/>
            <a:ext cx="571768" cy="301108"/>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282828"/>
              </a:buClr>
              <a:buSzPts val="1500"/>
              <a:buFont typeface="Arial"/>
              <a:buNone/>
            </a:pPr>
            <a:r>
              <a:rPr b="0" i="0" lang="en-US" sz="1500" u="none" cap="none" strike="noStrike">
                <a:solidFill>
                  <a:srgbClr val="282828"/>
                </a:solidFill>
                <a:latin typeface="Arial"/>
                <a:ea typeface="Arial"/>
                <a:cs typeface="Arial"/>
                <a:sym typeface="Arial"/>
              </a:rPr>
              <a:t>N59</a:t>
            </a:r>
            <a:endParaRPr/>
          </a:p>
        </p:txBody>
      </p:sp>
      <p:sp>
        <p:nvSpPr>
          <p:cNvPr id="421" name="Google Shape;421;p11"/>
          <p:cNvSpPr/>
          <p:nvPr/>
        </p:nvSpPr>
        <p:spPr>
          <a:xfrm>
            <a:off x="6367026"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82828"/>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2" name="Google Shape;422;p11"/>
          <p:cNvSpPr/>
          <p:nvPr/>
        </p:nvSpPr>
        <p:spPr>
          <a:xfrm>
            <a:off x="5642859"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3" name="Google Shape;423;p11"/>
          <p:cNvSpPr/>
          <p:nvPr/>
        </p:nvSpPr>
        <p:spPr>
          <a:xfrm>
            <a:off x="5642859" y="3654373"/>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4" name="Google Shape;424;p11"/>
          <p:cNvSpPr txBox="1"/>
          <p:nvPr/>
        </p:nvSpPr>
        <p:spPr>
          <a:xfrm>
            <a:off x="7899974" y="2870555"/>
            <a:ext cx="571768" cy="350663"/>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282828"/>
              </a:buClr>
              <a:buSzPts val="1800"/>
              <a:buFont typeface="Arial"/>
              <a:buNone/>
            </a:pPr>
            <a:r>
              <a:rPr b="0" i="0" lang="en-US" sz="1800" u="none" cap="none" strike="noStrike">
                <a:solidFill>
                  <a:srgbClr val="282828"/>
                </a:solidFill>
                <a:latin typeface="Arial"/>
                <a:ea typeface="Arial"/>
                <a:cs typeface="Arial"/>
                <a:sym typeface="Arial"/>
              </a:rPr>
              <a:t>500</a:t>
            </a:r>
            <a:endParaRPr/>
          </a:p>
        </p:txBody>
      </p:sp>
      <p:sp>
        <p:nvSpPr>
          <p:cNvPr id="425" name="Google Shape;425;p11"/>
          <p:cNvSpPr txBox="1"/>
          <p:nvPr/>
        </p:nvSpPr>
        <p:spPr>
          <a:xfrm>
            <a:off x="7899974" y="3651503"/>
            <a:ext cx="571768" cy="350662"/>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a:t>
            </a:r>
            <a:endParaRPr/>
          </a:p>
        </p:txBody>
      </p:sp>
      <p:sp>
        <p:nvSpPr>
          <p:cNvPr id="426" name="Google Shape;426;p11"/>
          <p:cNvSpPr txBox="1"/>
          <p:nvPr/>
        </p:nvSpPr>
        <p:spPr>
          <a:xfrm>
            <a:off x="7091192" y="3585355"/>
            <a:ext cx="651824" cy="301109"/>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282828"/>
              </a:buClr>
              <a:buSzPts val="1500"/>
              <a:buFont typeface="Arial"/>
              <a:buNone/>
            </a:pPr>
            <a:r>
              <a:rPr b="0" i="0" lang="en-US" sz="1500" u="none" cap="none" strike="noStrike">
                <a:solidFill>
                  <a:srgbClr val="282828"/>
                </a:solidFill>
                <a:latin typeface="Arial"/>
                <a:ea typeface="Arial"/>
                <a:cs typeface="Arial"/>
                <a:sym typeface="Arial"/>
              </a:rPr>
              <a:t>N122</a:t>
            </a:r>
            <a:endParaRPr/>
          </a:p>
        </p:txBody>
      </p:sp>
      <p:sp>
        <p:nvSpPr>
          <p:cNvPr id="427" name="Google Shape;427;p11"/>
          <p:cNvSpPr txBox="1"/>
          <p:nvPr/>
        </p:nvSpPr>
        <p:spPr>
          <a:xfrm>
            <a:off x="7057769" y="3849156"/>
            <a:ext cx="804224" cy="30110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S27.5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2"/>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Naïve Bayes Classifier</a:t>
            </a:r>
            <a:endParaRPr/>
          </a:p>
        </p:txBody>
      </p:sp>
      <p:pic>
        <p:nvPicPr>
          <p:cNvPr descr="Content Placeholder 4" id="433" name="Google Shape;433;p12"/>
          <p:cNvPicPr preferRelativeResize="0"/>
          <p:nvPr/>
        </p:nvPicPr>
        <p:blipFill rotWithShape="1">
          <a:blip r:embed="rId3">
            <a:alphaModFix/>
          </a:blip>
          <a:srcRect b="0" l="0" r="0" t="0"/>
          <a:stretch/>
        </p:blipFill>
        <p:spPr>
          <a:xfrm>
            <a:off x="241052" y="1272671"/>
            <a:ext cx="7620001" cy="3049523"/>
          </a:xfrm>
          <a:prstGeom prst="rect">
            <a:avLst/>
          </a:prstGeom>
          <a:noFill/>
          <a:ln>
            <a:noFill/>
          </a:ln>
        </p:spPr>
      </p:pic>
      <p:sp>
        <p:nvSpPr>
          <p:cNvPr id="434" name="Google Shape;434;p12"/>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5" id="435" name="Google Shape;435;p12"/>
          <p:cNvPicPr preferRelativeResize="0"/>
          <p:nvPr/>
        </p:nvPicPr>
        <p:blipFill rotWithShape="1">
          <a:blip r:embed="rId4">
            <a:alphaModFix/>
          </a:blip>
          <a:srcRect b="0" l="0" r="0" t="0"/>
          <a:stretch/>
        </p:blipFill>
        <p:spPr>
          <a:xfrm>
            <a:off x="3609248" y="3329352"/>
            <a:ext cx="5433152" cy="20640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3"/>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Naïve Bayes</a:t>
            </a:r>
            <a:endParaRPr/>
          </a:p>
        </p:txBody>
      </p:sp>
      <p:pic>
        <p:nvPicPr>
          <p:cNvPr descr="Content Placeholder 4" id="441" name="Google Shape;441;p13"/>
          <p:cNvPicPr preferRelativeResize="0"/>
          <p:nvPr/>
        </p:nvPicPr>
        <p:blipFill rotWithShape="1">
          <a:blip r:embed="rId3">
            <a:alphaModFix/>
          </a:blip>
          <a:srcRect b="0" l="0" r="0" t="0"/>
          <a:stretch/>
        </p:blipFill>
        <p:spPr>
          <a:xfrm>
            <a:off x="311217" y="1299540"/>
            <a:ext cx="7620001" cy="2104577"/>
          </a:xfrm>
          <a:prstGeom prst="rect">
            <a:avLst/>
          </a:prstGeom>
          <a:noFill/>
          <a:ln>
            <a:noFill/>
          </a:ln>
        </p:spPr>
      </p:pic>
      <p:sp>
        <p:nvSpPr>
          <p:cNvPr id="442" name="Google Shape;442;p13"/>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5" id="443" name="Google Shape;443;p13"/>
          <p:cNvPicPr preferRelativeResize="0"/>
          <p:nvPr/>
        </p:nvPicPr>
        <p:blipFill rotWithShape="1">
          <a:blip r:embed="rId4">
            <a:alphaModFix/>
          </a:blip>
          <a:srcRect b="0" l="0" r="0" t="0"/>
          <a:stretch/>
        </p:blipFill>
        <p:spPr>
          <a:xfrm>
            <a:off x="102187" y="3801752"/>
            <a:ext cx="8702676" cy="1879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descr="Content Placeholder 4" id="448" name="Google Shape;448;p14"/>
          <p:cNvPicPr preferRelativeResize="0"/>
          <p:nvPr/>
        </p:nvPicPr>
        <p:blipFill rotWithShape="1">
          <a:blip r:embed="rId3">
            <a:alphaModFix/>
          </a:blip>
          <a:srcRect b="0" l="0" r="0" t="0"/>
          <a:stretch/>
        </p:blipFill>
        <p:spPr>
          <a:xfrm>
            <a:off x="12951" y="1"/>
            <a:ext cx="5000560" cy="3868338"/>
          </a:xfrm>
          <a:prstGeom prst="rect">
            <a:avLst/>
          </a:prstGeom>
          <a:noFill/>
          <a:ln>
            <a:noFill/>
          </a:ln>
        </p:spPr>
      </p:pic>
      <p:sp>
        <p:nvSpPr>
          <p:cNvPr id="449" name="Google Shape;449;p14"/>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5" id="450" name="Google Shape;450;p14"/>
          <p:cNvPicPr preferRelativeResize="0"/>
          <p:nvPr/>
        </p:nvPicPr>
        <p:blipFill rotWithShape="1">
          <a:blip r:embed="rId4">
            <a:alphaModFix/>
          </a:blip>
          <a:srcRect b="0" l="0" r="0" t="0"/>
          <a:stretch/>
        </p:blipFill>
        <p:spPr>
          <a:xfrm>
            <a:off x="3601720" y="2939312"/>
            <a:ext cx="5466080" cy="2958188"/>
          </a:xfrm>
          <a:prstGeom prst="rect">
            <a:avLst/>
          </a:prstGeom>
          <a:noFill/>
          <a:ln>
            <a:noFill/>
          </a:ln>
        </p:spPr>
      </p:pic>
      <p:pic>
        <p:nvPicPr>
          <p:cNvPr descr="Picture 6" id="451" name="Google Shape;451;p14"/>
          <p:cNvPicPr preferRelativeResize="0"/>
          <p:nvPr/>
        </p:nvPicPr>
        <p:blipFill rotWithShape="1">
          <a:blip r:embed="rId5">
            <a:alphaModFix/>
          </a:blip>
          <a:srcRect b="0" l="0" r="0" t="0"/>
          <a:stretch/>
        </p:blipFill>
        <p:spPr>
          <a:xfrm>
            <a:off x="4980113" y="605101"/>
            <a:ext cx="3722562" cy="1624129"/>
          </a:xfrm>
          <a:prstGeom prst="rect">
            <a:avLst/>
          </a:prstGeom>
          <a:noFill/>
          <a:ln>
            <a:noFill/>
          </a:ln>
        </p:spPr>
      </p:pic>
      <p:pic>
        <p:nvPicPr>
          <p:cNvPr descr="Picture 7" id="452" name="Google Shape;452;p14"/>
          <p:cNvPicPr preferRelativeResize="0"/>
          <p:nvPr/>
        </p:nvPicPr>
        <p:blipFill rotWithShape="1">
          <a:blip r:embed="rId6">
            <a:alphaModFix/>
          </a:blip>
          <a:srcRect b="0" l="0" r="0" t="0"/>
          <a:stretch/>
        </p:blipFill>
        <p:spPr>
          <a:xfrm>
            <a:off x="189776" y="3868339"/>
            <a:ext cx="4072923" cy="10322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descr="Content Placeholder 4" id="457" name="Google Shape;457;p15"/>
          <p:cNvPicPr preferRelativeResize="0"/>
          <p:nvPr/>
        </p:nvPicPr>
        <p:blipFill rotWithShape="1">
          <a:blip r:embed="rId3">
            <a:alphaModFix/>
          </a:blip>
          <a:srcRect b="0" l="0" r="0" t="0"/>
          <a:stretch/>
        </p:blipFill>
        <p:spPr>
          <a:xfrm>
            <a:off x="12951" y="1"/>
            <a:ext cx="5000560" cy="3868338"/>
          </a:xfrm>
          <a:prstGeom prst="rect">
            <a:avLst/>
          </a:prstGeom>
          <a:noFill/>
          <a:ln>
            <a:noFill/>
          </a:ln>
        </p:spPr>
      </p:pic>
      <p:sp>
        <p:nvSpPr>
          <p:cNvPr id="458" name="Google Shape;458;p15"/>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8" id="459" name="Google Shape;459;p15"/>
          <p:cNvPicPr preferRelativeResize="0"/>
          <p:nvPr/>
        </p:nvPicPr>
        <p:blipFill rotWithShape="1">
          <a:blip r:embed="rId4">
            <a:alphaModFix/>
          </a:blip>
          <a:srcRect b="0" l="0" r="0" t="0"/>
          <a:stretch/>
        </p:blipFill>
        <p:spPr>
          <a:xfrm>
            <a:off x="5153193" y="887687"/>
            <a:ext cx="3985333" cy="1990109"/>
          </a:xfrm>
          <a:prstGeom prst="rect">
            <a:avLst/>
          </a:prstGeom>
          <a:noFill/>
          <a:ln>
            <a:noFill/>
          </a:ln>
        </p:spPr>
      </p:pic>
      <p:pic>
        <p:nvPicPr>
          <p:cNvPr descr="Picture 9" id="460" name="Google Shape;460;p15"/>
          <p:cNvPicPr preferRelativeResize="0"/>
          <p:nvPr/>
        </p:nvPicPr>
        <p:blipFill rotWithShape="1">
          <a:blip r:embed="rId5">
            <a:alphaModFix/>
          </a:blip>
          <a:srcRect b="0" l="0" r="0" t="0"/>
          <a:stretch/>
        </p:blipFill>
        <p:spPr>
          <a:xfrm>
            <a:off x="-5475" y="4074821"/>
            <a:ext cx="9144001" cy="17890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descr="Content Placeholder 4" id="465" name="Google Shape;465;p16"/>
          <p:cNvPicPr preferRelativeResize="0"/>
          <p:nvPr/>
        </p:nvPicPr>
        <p:blipFill rotWithShape="1">
          <a:blip r:embed="rId3">
            <a:alphaModFix/>
          </a:blip>
          <a:srcRect b="0" l="0" r="0" t="0"/>
          <a:stretch/>
        </p:blipFill>
        <p:spPr>
          <a:xfrm>
            <a:off x="12951" y="1"/>
            <a:ext cx="5000560" cy="3868338"/>
          </a:xfrm>
          <a:prstGeom prst="rect">
            <a:avLst/>
          </a:prstGeom>
          <a:noFill/>
          <a:ln>
            <a:noFill/>
          </a:ln>
        </p:spPr>
      </p:pic>
      <p:sp>
        <p:nvSpPr>
          <p:cNvPr id="466" name="Google Shape;466;p16"/>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8" id="467" name="Google Shape;467;p16"/>
          <p:cNvPicPr preferRelativeResize="0"/>
          <p:nvPr/>
        </p:nvPicPr>
        <p:blipFill rotWithShape="1">
          <a:blip r:embed="rId4">
            <a:alphaModFix/>
          </a:blip>
          <a:srcRect b="0" l="0" r="0" t="0"/>
          <a:stretch/>
        </p:blipFill>
        <p:spPr>
          <a:xfrm>
            <a:off x="5153193" y="887687"/>
            <a:ext cx="3985333" cy="1990109"/>
          </a:xfrm>
          <a:prstGeom prst="rect">
            <a:avLst/>
          </a:prstGeom>
          <a:noFill/>
          <a:ln>
            <a:noFill/>
          </a:ln>
        </p:spPr>
      </p:pic>
      <p:pic>
        <p:nvPicPr>
          <p:cNvPr descr="Picture 2" id="468" name="Google Shape;468;p16"/>
          <p:cNvPicPr preferRelativeResize="0"/>
          <p:nvPr/>
        </p:nvPicPr>
        <p:blipFill rotWithShape="1">
          <a:blip r:embed="rId5">
            <a:alphaModFix/>
          </a:blip>
          <a:srcRect b="0" l="0" r="0" t="0"/>
          <a:stretch/>
        </p:blipFill>
        <p:spPr>
          <a:xfrm>
            <a:off x="-5475" y="4526119"/>
            <a:ext cx="9144001" cy="980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descr="Content Placeholder 4" id="473" name="Google Shape;473;p17"/>
          <p:cNvPicPr preferRelativeResize="0"/>
          <p:nvPr/>
        </p:nvPicPr>
        <p:blipFill rotWithShape="1">
          <a:blip r:embed="rId3">
            <a:alphaModFix/>
          </a:blip>
          <a:srcRect b="0" l="0" r="0" t="0"/>
          <a:stretch/>
        </p:blipFill>
        <p:spPr>
          <a:xfrm>
            <a:off x="12951" y="1"/>
            <a:ext cx="5000560" cy="3868338"/>
          </a:xfrm>
          <a:prstGeom prst="rect">
            <a:avLst/>
          </a:prstGeom>
          <a:noFill/>
          <a:ln>
            <a:noFill/>
          </a:ln>
        </p:spPr>
      </p:pic>
      <p:sp>
        <p:nvSpPr>
          <p:cNvPr id="474" name="Google Shape;474;p17"/>
          <p:cNvSpPr txBox="1"/>
          <p:nvPr>
            <p:ph idx="12" type="sldNum"/>
          </p:nvPr>
        </p:nvSpPr>
        <p:spPr>
          <a:xfrm rot="-5400000">
            <a:off x="8672061" y="6294208"/>
            <a:ext cx="426353"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8" id="475" name="Google Shape;475;p17"/>
          <p:cNvPicPr preferRelativeResize="0"/>
          <p:nvPr/>
        </p:nvPicPr>
        <p:blipFill rotWithShape="1">
          <a:blip r:embed="rId4">
            <a:alphaModFix/>
          </a:blip>
          <a:srcRect b="0" l="0" r="0" t="0"/>
          <a:stretch/>
        </p:blipFill>
        <p:spPr>
          <a:xfrm>
            <a:off x="5153193" y="887687"/>
            <a:ext cx="3985333" cy="1990109"/>
          </a:xfrm>
          <a:prstGeom prst="rect">
            <a:avLst/>
          </a:prstGeom>
          <a:noFill/>
          <a:ln>
            <a:noFill/>
          </a:ln>
        </p:spPr>
      </p:pic>
      <p:pic>
        <p:nvPicPr>
          <p:cNvPr descr="Picture 5" id="476" name="Google Shape;476;p17"/>
          <p:cNvPicPr preferRelativeResize="0"/>
          <p:nvPr/>
        </p:nvPicPr>
        <p:blipFill rotWithShape="1">
          <a:blip r:embed="rId5">
            <a:alphaModFix/>
          </a:blip>
          <a:srcRect b="0" l="0" r="0" t="0"/>
          <a:stretch/>
        </p:blipFill>
        <p:spPr>
          <a:xfrm>
            <a:off x="0" y="3781228"/>
            <a:ext cx="7576509" cy="1853248"/>
          </a:xfrm>
          <a:prstGeom prst="rect">
            <a:avLst/>
          </a:prstGeom>
          <a:noFill/>
          <a:ln>
            <a:noFill/>
          </a:ln>
        </p:spPr>
      </p:pic>
      <p:pic>
        <p:nvPicPr>
          <p:cNvPr descr="Picture 6" id="477" name="Google Shape;477;p17"/>
          <p:cNvPicPr preferRelativeResize="0"/>
          <p:nvPr/>
        </p:nvPicPr>
        <p:blipFill rotWithShape="1">
          <a:blip r:embed="rId6">
            <a:alphaModFix/>
          </a:blip>
          <a:srcRect b="0" l="0" r="0" t="0"/>
          <a:stretch/>
        </p:blipFill>
        <p:spPr>
          <a:xfrm>
            <a:off x="291965" y="5410198"/>
            <a:ext cx="7415929" cy="12037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descr="Content Placeholder 4" id="482" name="Google Shape;482;p18"/>
          <p:cNvPicPr preferRelativeResize="0"/>
          <p:nvPr/>
        </p:nvPicPr>
        <p:blipFill rotWithShape="1">
          <a:blip r:embed="rId3">
            <a:alphaModFix/>
          </a:blip>
          <a:srcRect b="0" l="0" r="0" t="0"/>
          <a:stretch/>
        </p:blipFill>
        <p:spPr>
          <a:xfrm>
            <a:off x="12951" y="1"/>
            <a:ext cx="5000560" cy="3868338"/>
          </a:xfrm>
          <a:prstGeom prst="rect">
            <a:avLst/>
          </a:prstGeom>
          <a:noFill/>
          <a:ln>
            <a:noFill/>
          </a:ln>
        </p:spPr>
      </p:pic>
      <p:sp>
        <p:nvSpPr>
          <p:cNvPr id="483" name="Google Shape;483;p18"/>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8" id="484" name="Google Shape;484;p18"/>
          <p:cNvPicPr preferRelativeResize="0"/>
          <p:nvPr/>
        </p:nvPicPr>
        <p:blipFill rotWithShape="1">
          <a:blip r:embed="rId4">
            <a:alphaModFix/>
          </a:blip>
          <a:srcRect b="0" l="0" r="0" t="0"/>
          <a:stretch/>
        </p:blipFill>
        <p:spPr>
          <a:xfrm>
            <a:off x="5153193" y="887687"/>
            <a:ext cx="3985333" cy="1990109"/>
          </a:xfrm>
          <a:prstGeom prst="rect">
            <a:avLst/>
          </a:prstGeom>
          <a:noFill/>
          <a:ln>
            <a:noFill/>
          </a:ln>
        </p:spPr>
      </p:pic>
      <p:pic>
        <p:nvPicPr>
          <p:cNvPr descr="Picture 9" id="485" name="Google Shape;485;p18"/>
          <p:cNvPicPr preferRelativeResize="0"/>
          <p:nvPr/>
        </p:nvPicPr>
        <p:blipFill rotWithShape="1">
          <a:blip r:embed="rId5">
            <a:alphaModFix/>
          </a:blip>
          <a:srcRect b="0" l="0" r="0" t="0"/>
          <a:stretch/>
        </p:blipFill>
        <p:spPr>
          <a:xfrm>
            <a:off x="-5475" y="3798956"/>
            <a:ext cx="9144001" cy="1789044"/>
          </a:xfrm>
          <a:prstGeom prst="rect">
            <a:avLst/>
          </a:prstGeom>
          <a:noFill/>
          <a:ln>
            <a:noFill/>
          </a:ln>
        </p:spPr>
      </p:pic>
      <p:pic>
        <p:nvPicPr>
          <p:cNvPr descr="Picture 2" id="486" name="Google Shape;486;p18"/>
          <p:cNvPicPr preferRelativeResize="0"/>
          <p:nvPr/>
        </p:nvPicPr>
        <p:blipFill rotWithShape="1">
          <a:blip r:embed="rId6">
            <a:alphaModFix/>
          </a:blip>
          <a:srcRect b="0" l="0" r="0" t="0"/>
          <a:stretch/>
        </p:blipFill>
        <p:spPr>
          <a:xfrm>
            <a:off x="267422" y="5588000"/>
            <a:ext cx="8216901" cy="127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descr="Content Placeholder 4" id="491" name="Google Shape;491;p19"/>
          <p:cNvPicPr preferRelativeResize="0"/>
          <p:nvPr/>
        </p:nvPicPr>
        <p:blipFill rotWithShape="1">
          <a:blip r:embed="rId3">
            <a:alphaModFix/>
          </a:blip>
          <a:srcRect b="0" l="0" r="0" t="0"/>
          <a:stretch/>
        </p:blipFill>
        <p:spPr>
          <a:xfrm>
            <a:off x="12951" y="1"/>
            <a:ext cx="5000560" cy="3868338"/>
          </a:xfrm>
          <a:prstGeom prst="rect">
            <a:avLst/>
          </a:prstGeom>
          <a:noFill/>
          <a:ln>
            <a:noFill/>
          </a:ln>
        </p:spPr>
      </p:pic>
      <p:sp>
        <p:nvSpPr>
          <p:cNvPr id="492" name="Google Shape;492;p19"/>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8" id="493" name="Google Shape;493;p19"/>
          <p:cNvPicPr preferRelativeResize="0"/>
          <p:nvPr/>
        </p:nvPicPr>
        <p:blipFill rotWithShape="1">
          <a:blip r:embed="rId4">
            <a:alphaModFix/>
          </a:blip>
          <a:srcRect b="0" l="0" r="0" t="0"/>
          <a:stretch/>
        </p:blipFill>
        <p:spPr>
          <a:xfrm>
            <a:off x="5153193" y="887687"/>
            <a:ext cx="3985333" cy="1990109"/>
          </a:xfrm>
          <a:prstGeom prst="rect">
            <a:avLst/>
          </a:prstGeom>
          <a:noFill/>
          <a:ln>
            <a:noFill/>
          </a:ln>
        </p:spPr>
      </p:pic>
      <p:pic>
        <p:nvPicPr>
          <p:cNvPr descr="Picture 9" id="494" name="Google Shape;494;p19"/>
          <p:cNvPicPr preferRelativeResize="0"/>
          <p:nvPr/>
        </p:nvPicPr>
        <p:blipFill rotWithShape="1">
          <a:blip r:embed="rId5">
            <a:alphaModFix/>
          </a:blip>
          <a:srcRect b="0" l="0" r="0" t="0"/>
          <a:stretch/>
        </p:blipFill>
        <p:spPr>
          <a:xfrm>
            <a:off x="210425" y="4477577"/>
            <a:ext cx="9144001" cy="1789044"/>
          </a:xfrm>
          <a:prstGeom prst="rect">
            <a:avLst/>
          </a:prstGeom>
          <a:noFill/>
          <a:ln>
            <a:noFill/>
          </a:ln>
        </p:spPr>
      </p:pic>
      <p:pic>
        <p:nvPicPr>
          <p:cNvPr descr="Picture 5" id="495" name="Google Shape;495;p19"/>
          <p:cNvPicPr preferRelativeResize="0"/>
          <p:nvPr/>
        </p:nvPicPr>
        <p:blipFill rotWithShape="1">
          <a:blip r:embed="rId6">
            <a:alphaModFix/>
          </a:blip>
          <a:srcRect b="0" l="0" r="0" t="0"/>
          <a:stretch/>
        </p:blipFill>
        <p:spPr>
          <a:xfrm>
            <a:off x="-5475" y="3702951"/>
            <a:ext cx="8267701" cy="1308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
          <p:cNvSpPr txBox="1"/>
          <p:nvPr>
            <p:ph type="title"/>
          </p:nvPr>
        </p:nvSpPr>
        <p:spPr>
          <a:xfrm>
            <a:off x="457200" y="526366"/>
            <a:ext cx="7754368" cy="722641"/>
          </a:xfrm>
          <a:prstGeom prst="rect">
            <a:avLst/>
          </a:prstGeom>
          <a:noFill/>
          <a:ln>
            <a:noFill/>
          </a:ln>
        </p:spPr>
        <p:txBody>
          <a:bodyPr anchorCtr="0" anchor="b" bIns="45700" lIns="45700" spcFirstLastPara="1" rIns="45700" wrap="square" tIns="45700">
            <a:normAutofit fontScale="90000"/>
          </a:bodyPr>
          <a:lstStyle/>
          <a:p>
            <a:pPr indent="0" lvl="0" marL="0" rtl="0" algn="l">
              <a:lnSpc>
                <a:spcPct val="100000"/>
              </a:lnSpc>
              <a:spcBef>
                <a:spcPts val="0"/>
              </a:spcBef>
              <a:spcAft>
                <a:spcPts val="0"/>
              </a:spcAft>
              <a:buClr>
                <a:schemeClr val="dk1"/>
              </a:buClr>
              <a:buSzPct val="100000"/>
              <a:buFont typeface="Arial Black"/>
              <a:buNone/>
            </a:pPr>
            <a:r>
              <a:rPr lang="en-US">
                <a:solidFill>
                  <a:schemeClr val="dk1"/>
                </a:solidFill>
              </a:rPr>
              <a:t>Maximum Expected Utility (MEU)</a:t>
            </a:r>
            <a:br>
              <a:rPr lang="en-US">
                <a:solidFill>
                  <a:schemeClr val="dk1"/>
                </a:solidFill>
              </a:rPr>
            </a:br>
            <a:r>
              <a:rPr lang="en-US">
                <a:solidFill>
                  <a:schemeClr val="dk1"/>
                </a:solidFill>
              </a:rPr>
              <a:t>and Rational Agents</a:t>
            </a:r>
            <a:endParaRPr/>
          </a:p>
        </p:txBody>
      </p:sp>
      <p:sp>
        <p:nvSpPr>
          <p:cNvPr id="262" name="Google Shape;262;p2"/>
          <p:cNvSpPr txBox="1"/>
          <p:nvPr>
            <p:ph idx="1" type="body"/>
          </p:nvPr>
        </p:nvSpPr>
        <p:spPr>
          <a:xfrm>
            <a:off x="457200" y="1600200"/>
            <a:ext cx="6629400" cy="4525963"/>
          </a:xfrm>
          <a:prstGeom prst="rect">
            <a:avLst/>
          </a:prstGeom>
          <a:noFill/>
          <a:ln>
            <a:noFill/>
          </a:ln>
        </p:spPr>
        <p:txBody>
          <a:bodyPr anchorCtr="0" anchor="t" bIns="45700" lIns="45700" spcFirstLastPara="1" rIns="45700" wrap="square" tIns="45700">
            <a:normAutofit lnSpcReduction="10000"/>
          </a:bodyPr>
          <a:lstStyle/>
          <a:p>
            <a:pPr indent="-342900" lvl="1" marL="342900" rtl="0" algn="l">
              <a:lnSpc>
                <a:spcPct val="100000"/>
              </a:lnSpc>
              <a:spcBef>
                <a:spcPts val="0"/>
              </a:spcBef>
              <a:spcAft>
                <a:spcPts val="0"/>
              </a:spcAft>
              <a:buClr>
                <a:srgbClr val="000000"/>
              </a:buClr>
              <a:buSzPts val="2400"/>
              <a:buFont typeface="Arial"/>
              <a:buChar char="•"/>
            </a:pPr>
            <a:r>
              <a:rPr lang="en-US" sz="2400"/>
              <a:t>Every state has a </a:t>
            </a:r>
            <a:r>
              <a:rPr lang="en-US" sz="2400">
                <a:solidFill>
                  <a:srgbClr val="800000"/>
                </a:solidFill>
              </a:rPr>
              <a:t>utility value </a:t>
            </a:r>
            <a:r>
              <a:rPr i="1" lang="en-US" sz="2400"/>
              <a:t>U</a:t>
            </a:r>
            <a:r>
              <a:rPr lang="en-US" sz="2400"/>
              <a:t>(</a:t>
            </a:r>
            <a:r>
              <a:rPr i="1" lang="en-US" sz="2400"/>
              <a:t>s</a:t>
            </a:r>
            <a:r>
              <a:rPr lang="en-US" sz="2400"/>
              <a:t>)</a:t>
            </a:r>
            <a:endParaRPr/>
          </a:p>
          <a:p>
            <a:pPr indent="-342900" lvl="1" marL="342900" rtl="0" algn="l">
              <a:lnSpc>
                <a:spcPct val="100000"/>
              </a:lnSpc>
              <a:spcBef>
                <a:spcPts val="600"/>
              </a:spcBef>
              <a:spcAft>
                <a:spcPts val="0"/>
              </a:spcAft>
              <a:buClr>
                <a:srgbClr val="000000"/>
              </a:buClr>
              <a:buSzPts val="2400"/>
              <a:buFont typeface="Arial"/>
              <a:buChar char="•"/>
            </a:pPr>
            <a:r>
              <a:rPr lang="en-US" sz="2400"/>
              <a:t>The </a:t>
            </a:r>
            <a:r>
              <a:rPr lang="en-US" sz="2400">
                <a:solidFill>
                  <a:srgbClr val="800000"/>
                </a:solidFill>
              </a:rPr>
              <a:t>expected utility </a:t>
            </a:r>
            <a:r>
              <a:rPr lang="en-US" sz="2400"/>
              <a:t>of an action given the current evidence or observation </a:t>
            </a:r>
            <a:r>
              <a:rPr i="1" lang="en-US" sz="2400">
                <a:solidFill>
                  <a:srgbClr val="800000"/>
                </a:solidFill>
              </a:rPr>
              <a:t>e</a:t>
            </a:r>
            <a:r>
              <a:rPr lang="en-US" sz="2400"/>
              <a:t>, is the average utility value of the outcomes, weighted by the probability that the outcome occurs:</a:t>
            </a:r>
            <a:endParaRPr/>
          </a:p>
          <a:p>
            <a:pPr indent="-190500" lvl="1" marL="342900" rtl="0" algn="l">
              <a:lnSpc>
                <a:spcPct val="100000"/>
              </a:lnSpc>
              <a:spcBef>
                <a:spcPts val="600"/>
              </a:spcBef>
              <a:spcAft>
                <a:spcPts val="0"/>
              </a:spcAft>
              <a:buClr>
                <a:srgbClr val="000000"/>
              </a:buClr>
              <a:buSzPts val="2400"/>
              <a:buFont typeface="Arial"/>
              <a:buNone/>
            </a:pPr>
            <a:r>
              <a:t/>
            </a:r>
            <a:endParaRPr sz="2400"/>
          </a:p>
          <a:p>
            <a:pPr indent="0" lvl="1" marL="0" rtl="0" algn="l">
              <a:lnSpc>
                <a:spcPct val="100000"/>
              </a:lnSpc>
              <a:spcBef>
                <a:spcPts val="600"/>
              </a:spcBef>
              <a:spcAft>
                <a:spcPts val="0"/>
              </a:spcAft>
              <a:buClr>
                <a:srgbClr val="000000"/>
              </a:buClr>
              <a:buSzPts val="2400"/>
              <a:buFont typeface="Arial"/>
              <a:buNone/>
            </a:pPr>
            <a:r>
              <a:t/>
            </a:r>
            <a:endParaRPr sz="2400"/>
          </a:p>
          <a:p>
            <a:pPr indent="-342900" lvl="1" marL="342900" rtl="0" algn="l">
              <a:lnSpc>
                <a:spcPct val="100000"/>
              </a:lnSpc>
              <a:spcBef>
                <a:spcPts val="600"/>
              </a:spcBef>
              <a:spcAft>
                <a:spcPts val="0"/>
              </a:spcAft>
              <a:buClr>
                <a:srgbClr val="000000"/>
              </a:buClr>
              <a:buSzPts val="2400"/>
              <a:buFont typeface="Arial"/>
              <a:buChar char="•"/>
            </a:pPr>
            <a:r>
              <a:rPr lang="en-US" sz="2400"/>
              <a:t>The principle of </a:t>
            </a:r>
            <a:r>
              <a:rPr lang="en-US" sz="2400">
                <a:solidFill>
                  <a:srgbClr val="800000"/>
                </a:solidFill>
              </a:rPr>
              <a:t>maximum expected utility </a:t>
            </a:r>
            <a:r>
              <a:rPr lang="en-US" sz="2400"/>
              <a:t>(MEU) is that a </a:t>
            </a:r>
            <a:r>
              <a:rPr b="1" lang="en-US" sz="2400">
                <a:solidFill>
                  <a:srgbClr val="800000"/>
                </a:solidFill>
              </a:rPr>
              <a:t>rational</a:t>
            </a:r>
            <a:r>
              <a:rPr lang="en-US" sz="2400">
                <a:solidFill>
                  <a:srgbClr val="800000"/>
                </a:solidFill>
              </a:rPr>
              <a:t> agent </a:t>
            </a:r>
            <a:r>
              <a:rPr lang="en-US" sz="2400"/>
              <a:t>should choose the action that maximizes its expected utility:</a:t>
            </a:r>
            <a:endParaRPr/>
          </a:p>
          <a:p>
            <a:pPr indent="0" lvl="0" marL="0" rtl="0" algn="l">
              <a:lnSpc>
                <a:spcPct val="100000"/>
              </a:lnSpc>
              <a:spcBef>
                <a:spcPts val="600"/>
              </a:spcBef>
              <a:spcAft>
                <a:spcPts val="0"/>
              </a:spcAft>
              <a:buClr>
                <a:srgbClr val="000000"/>
              </a:buClr>
              <a:buSzPts val="2800"/>
              <a:buFont typeface="Arial"/>
              <a:buNone/>
            </a:pPr>
            <a:r>
              <a:t/>
            </a:r>
            <a:endParaRPr sz="2800"/>
          </a:p>
        </p:txBody>
      </p:sp>
      <p:sp>
        <p:nvSpPr>
          <p:cNvPr id="263" name="Google Shape;263;p2"/>
          <p:cNvSpPr txBox="1"/>
          <p:nvPr>
            <p:ph idx="4294967295" type="sldNum"/>
          </p:nvPr>
        </p:nvSpPr>
        <p:spPr>
          <a:xfrm>
            <a:off x="6553200" y="6356350"/>
            <a:ext cx="2133600" cy="36512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D1282E"/>
              </a:buClr>
              <a:buSzPts val="2400"/>
              <a:buFont typeface="Arial"/>
              <a:buNone/>
            </a:pPr>
            <a:fld id="{00000000-1234-1234-1234-123412341234}" type="slidenum">
              <a:rPr lang="en-US"/>
              <a:t>‹#›</a:t>
            </a:fld>
            <a:endParaRPr/>
          </a:p>
        </p:txBody>
      </p:sp>
      <p:pic>
        <p:nvPicPr>
          <p:cNvPr id="264" name="Google Shape;264;p2"/>
          <p:cNvPicPr preferRelativeResize="0"/>
          <p:nvPr/>
        </p:nvPicPr>
        <p:blipFill rotWithShape="1">
          <a:blip r:embed="rId3">
            <a:alphaModFix/>
          </a:blip>
          <a:srcRect b="0" l="0" r="0" t="0"/>
          <a:stretch/>
        </p:blipFill>
        <p:spPr>
          <a:xfrm>
            <a:off x="561975" y="3684060"/>
            <a:ext cx="5784850" cy="838200"/>
          </a:xfrm>
          <a:prstGeom prst="rect">
            <a:avLst/>
          </a:prstGeom>
          <a:solidFill>
            <a:srgbClr val="CCFFCC"/>
          </a:solidFill>
          <a:ln>
            <a:noFill/>
          </a:ln>
        </p:spPr>
      </p:pic>
      <p:pic>
        <p:nvPicPr>
          <p:cNvPr id="265" name="Google Shape;265;p2"/>
          <p:cNvPicPr preferRelativeResize="0"/>
          <p:nvPr/>
        </p:nvPicPr>
        <p:blipFill rotWithShape="1">
          <a:blip r:embed="rId4">
            <a:alphaModFix/>
          </a:blip>
          <a:srcRect b="0" l="0" r="0" t="0"/>
          <a:stretch/>
        </p:blipFill>
        <p:spPr>
          <a:xfrm>
            <a:off x="1928839" y="6004155"/>
            <a:ext cx="4240696" cy="762000"/>
          </a:xfrm>
          <a:prstGeom prst="rect">
            <a:avLst/>
          </a:prstGeom>
          <a:solidFill>
            <a:srgbClr val="FFFFFF"/>
          </a:solidFill>
          <a:ln>
            <a:noFill/>
          </a:ln>
        </p:spPr>
      </p:pic>
      <p:grpSp>
        <p:nvGrpSpPr>
          <p:cNvPr id="266" name="Google Shape;266;p2"/>
          <p:cNvGrpSpPr/>
          <p:nvPr/>
        </p:nvGrpSpPr>
        <p:grpSpPr>
          <a:xfrm>
            <a:off x="6169535" y="2934153"/>
            <a:ext cx="2898265" cy="1714047"/>
            <a:chOff x="3810000" y="1639549"/>
            <a:chExt cx="4835840" cy="3124649"/>
          </a:xfrm>
        </p:grpSpPr>
        <p:sp>
          <p:nvSpPr>
            <p:cNvPr id="267" name="Google Shape;267;p2"/>
            <p:cNvSpPr/>
            <p:nvPr/>
          </p:nvSpPr>
          <p:spPr>
            <a:xfrm>
              <a:off x="5024313" y="2392679"/>
              <a:ext cx="738313" cy="738313"/>
            </a:xfrm>
            <a:prstGeom prst="ellipse">
              <a:avLst/>
            </a:prstGeom>
            <a:noFill/>
            <a:ln cap="flat" cmpd="sng" w="9525">
              <a:solidFill>
                <a:schemeClr val="dk1"/>
              </a:solidFill>
              <a:prstDash val="solid"/>
              <a:round/>
              <a:headEnd len="sm" w="sm" type="none"/>
              <a:tailEnd len="sm" w="sm" type="none"/>
            </a:ln>
            <a:effectLst>
              <a:outerShdw blurRad="38100" rotWithShape="0" dist="23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s2</a:t>
              </a:r>
              <a:endParaRPr/>
            </a:p>
          </p:txBody>
        </p:sp>
        <p:sp>
          <p:nvSpPr>
            <p:cNvPr id="268" name="Google Shape;268;p2"/>
            <p:cNvSpPr/>
            <p:nvPr/>
          </p:nvSpPr>
          <p:spPr>
            <a:xfrm>
              <a:off x="7568843" y="2392679"/>
              <a:ext cx="738313" cy="738313"/>
            </a:xfrm>
            <a:prstGeom prst="ellipse">
              <a:avLst/>
            </a:prstGeom>
            <a:noFill/>
            <a:ln cap="flat" cmpd="sng" w="9525">
              <a:solidFill>
                <a:srgbClr val="777777"/>
              </a:solidFill>
              <a:prstDash val="solid"/>
              <a:round/>
              <a:headEnd len="sm" w="sm" type="none"/>
              <a:tailEnd len="sm" w="sm" type="none"/>
            </a:ln>
            <a:effectLst>
              <a:outerShdw blurRad="38100" rotWithShape="0" dist="23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s9</a:t>
              </a:r>
              <a:endParaRPr/>
            </a:p>
          </p:txBody>
        </p:sp>
        <p:cxnSp>
          <p:nvCxnSpPr>
            <p:cNvPr id="269" name="Google Shape;269;p2"/>
            <p:cNvCxnSpPr>
              <a:stCxn id="267" idx="6"/>
              <a:endCxn id="268" idx="2"/>
            </p:cNvCxnSpPr>
            <p:nvPr/>
          </p:nvCxnSpPr>
          <p:spPr>
            <a:xfrm>
              <a:off x="5762626" y="2761835"/>
              <a:ext cx="1806300" cy="0"/>
            </a:xfrm>
            <a:prstGeom prst="straightConnector1">
              <a:avLst/>
            </a:prstGeom>
            <a:noFill/>
            <a:ln cap="flat" cmpd="sng" w="38100">
              <a:solidFill>
                <a:schemeClr val="dk1"/>
              </a:solidFill>
              <a:prstDash val="solid"/>
              <a:round/>
              <a:headEnd len="sm" w="sm" type="none"/>
              <a:tailEnd len="med" w="med" type="stealth"/>
            </a:ln>
            <a:effectLst>
              <a:outerShdw blurRad="38100" rotWithShape="0" dist="23000">
                <a:srgbClr val="000000">
                  <a:alpha val="40000"/>
                </a:srgbClr>
              </a:outerShdw>
            </a:effectLst>
          </p:spPr>
        </p:cxnSp>
        <p:sp>
          <p:nvSpPr>
            <p:cNvPr id="270" name="Google Shape;270;p2"/>
            <p:cNvSpPr txBox="1"/>
            <p:nvPr/>
          </p:nvSpPr>
          <p:spPr>
            <a:xfrm>
              <a:off x="6323743" y="2377863"/>
              <a:ext cx="544061" cy="4207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a1</a:t>
              </a:r>
              <a:endParaRPr/>
            </a:p>
          </p:txBody>
        </p:sp>
        <p:sp>
          <p:nvSpPr>
            <p:cNvPr id="271" name="Google Shape;271;p2"/>
            <p:cNvSpPr/>
            <p:nvPr/>
          </p:nvSpPr>
          <p:spPr>
            <a:xfrm>
              <a:off x="4286000" y="2023523"/>
              <a:ext cx="738313" cy="738313"/>
            </a:xfrm>
            <a:prstGeom prst="ellipse">
              <a:avLst/>
            </a:prstGeom>
            <a:gradFill>
              <a:gsLst>
                <a:gs pos="0">
                  <a:schemeClr val="accent1"/>
                </a:gs>
                <a:gs pos="100000">
                  <a:srgbClr val="CACACA"/>
                </a:gs>
              </a:gsLst>
              <a:lin ang="16200000" scaled="0"/>
            </a:gradFill>
            <a:ln cap="flat" cmpd="sng" w="9525">
              <a:solidFill>
                <a:srgbClr val="777777"/>
              </a:solidFill>
              <a:prstDash val="solid"/>
              <a:round/>
              <a:headEnd len="sm" w="sm" type="none"/>
              <a:tailEnd len="sm" w="sm" type="none"/>
            </a:ln>
            <a:effectLst>
              <a:outerShdw blurRad="38100" rotWithShape="0" dist="23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z1</a:t>
              </a:r>
              <a:endParaRPr/>
            </a:p>
          </p:txBody>
        </p:sp>
        <p:sp>
          <p:nvSpPr>
            <p:cNvPr id="272" name="Google Shape;272;p2"/>
            <p:cNvSpPr/>
            <p:nvPr/>
          </p:nvSpPr>
          <p:spPr>
            <a:xfrm>
              <a:off x="4972549" y="1639549"/>
              <a:ext cx="738313" cy="738313"/>
            </a:xfrm>
            <a:prstGeom prst="ellipse">
              <a:avLst/>
            </a:prstGeom>
            <a:solidFill>
              <a:srgbClr val="9F2936"/>
            </a:solidFill>
            <a:ln cap="flat" cmpd="sng" w="9525">
              <a:solidFill>
                <a:srgbClr val="777777"/>
              </a:solidFill>
              <a:prstDash val="solid"/>
              <a:round/>
              <a:headEnd len="sm" w="sm" type="none"/>
              <a:tailEnd len="sm" w="sm" type="none"/>
            </a:ln>
            <a:effectLst>
              <a:outerShdw blurRad="38100" rotWithShape="0" dist="23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z2</a:t>
              </a:r>
              <a:endParaRPr/>
            </a:p>
          </p:txBody>
        </p:sp>
        <p:sp>
          <p:nvSpPr>
            <p:cNvPr id="273" name="Google Shape;273;p2"/>
            <p:cNvSpPr/>
            <p:nvPr/>
          </p:nvSpPr>
          <p:spPr>
            <a:xfrm>
              <a:off x="7162800" y="3657600"/>
              <a:ext cx="738313" cy="738313"/>
            </a:xfrm>
            <a:prstGeom prst="ellipse">
              <a:avLst/>
            </a:prstGeom>
            <a:noFill/>
            <a:ln cap="flat" cmpd="sng" w="9525">
              <a:solidFill>
                <a:srgbClr val="777777"/>
              </a:solidFill>
              <a:prstDash val="solid"/>
              <a:round/>
              <a:headEnd len="sm" w="sm" type="none"/>
              <a:tailEnd len="sm" w="sm" type="none"/>
            </a:ln>
            <a:effectLst>
              <a:outerShdw blurRad="38100" rotWithShape="0" dist="23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s7</a:t>
              </a:r>
              <a:endParaRPr/>
            </a:p>
          </p:txBody>
        </p:sp>
        <p:cxnSp>
          <p:nvCxnSpPr>
            <p:cNvPr id="274" name="Google Shape;274;p2"/>
            <p:cNvCxnSpPr>
              <a:stCxn id="267" idx="5"/>
              <a:endCxn id="273" idx="1"/>
            </p:cNvCxnSpPr>
            <p:nvPr/>
          </p:nvCxnSpPr>
          <p:spPr>
            <a:xfrm>
              <a:off x="5654502" y="3022868"/>
              <a:ext cx="1616400" cy="742800"/>
            </a:xfrm>
            <a:prstGeom prst="straightConnector1">
              <a:avLst/>
            </a:prstGeom>
            <a:noFill/>
            <a:ln cap="flat" cmpd="sng" w="38100">
              <a:solidFill>
                <a:schemeClr val="dk1"/>
              </a:solidFill>
              <a:prstDash val="solid"/>
              <a:round/>
              <a:headEnd len="sm" w="sm" type="none"/>
              <a:tailEnd len="med" w="med" type="stealth"/>
            </a:ln>
            <a:effectLst>
              <a:outerShdw blurRad="38100" rotWithShape="0" dist="23000">
                <a:srgbClr val="000000">
                  <a:alpha val="40000"/>
                </a:srgbClr>
              </a:outerShdw>
            </a:effectLst>
          </p:spPr>
        </p:cxnSp>
        <p:cxnSp>
          <p:nvCxnSpPr>
            <p:cNvPr id="275" name="Google Shape;275;p2"/>
            <p:cNvCxnSpPr>
              <a:stCxn id="267" idx="4"/>
            </p:cNvCxnSpPr>
            <p:nvPr/>
          </p:nvCxnSpPr>
          <p:spPr>
            <a:xfrm>
              <a:off x="5393469" y="3130992"/>
              <a:ext cx="669300" cy="1372800"/>
            </a:xfrm>
            <a:prstGeom prst="straightConnector1">
              <a:avLst/>
            </a:prstGeom>
            <a:noFill/>
            <a:ln cap="flat" cmpd="sng" w="38100">
              <a:solidFill>
                <a:schemeClr val="dk1"/>
              </a:solidFill>
              <a:prstDash val="solid"/>
              <a:round/>
              <a:headEnd len="sm" w="sm" type="none"/>
              <a:tailEnd len="med" w="med" type="stealth"/>
            </a:ln>
            <a:effectLst>
              <a:outerShdw blurRad="38100" rotWithShape="0" dist="23000">
                <a:srgbClr val="000000">
                  <a:alpha val="40000"/>
                </a:srgbClr>
              </a:outerShdw>
            </a:effectLst>
          </p:spPr>
        </p:cxnSp>
        <p:sp>
          <p:nvSpPr>
            <p:cNvPr id="276" name="Google Shape;276;p2"/>
            <p:cNvSpPr txBox="1"/>
            <p:nvPr/>
          </p:nvSpPr>
          <p:spPr>
            <a:xfrm>
              <a:off x="6323743" y="3022868"/>
              <a:ext cx="544061" cy="4207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a1</a:t>
              </a:r>
              <a:endParaRPr/>
            </a:p>
          </p:txBody>
        </p:sp>
        <p:sp>
          <p:nvSpPr>
            <p:cNvPr id="277" name="Google Shape;277;p2"/>
            <p:cNvSpPr txBox="1"/>
            <p:nvPr/>
          </p:nvSpPr>
          <p:spPr>
            <a:xfrm>
              <a:off x="5710862" y="3580872"/>
              <a:ext cx="544061" cy="4207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a1</a:t>
              </a:r>
              <a:endParaRPr/>
            </a:p>
          </p:txBody>
        </p:sp>
        <p:sp>
          <p:nvSpPr>
            <p:cNvPr id="278" name="Google Shape;278;p2"/>
            <p:cNvSpPr txBox="1"/>
            <p:nvPr/>
          </p:nvSpPr>
          <p:spPr>
            <a:xfrm>
              <a:off x="7010400" y="4343399"/>
              <a:ext cx="1178240" cy="4207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U(s7)=0.4</a:t>
              </a:r>
              <a:endParaRPr/>
            </a:p>
          </p:txBody>
        </p:sp>
        <p:sp>
          <p:nvSpPr>
            <p:cNvPr id="279" name="Google Shape;279;p2"/>
            <p:cNvSpPr txBox="1"/>
            <p:nvPr/>
          </p:nvSpPr>
          <p:spPr>
            <a:xfrm>
              <a:off x="7467600" y="3048000"/>
              <a:ext cx="1178240" cy="4207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U(s9)=0.2</a:t>
              </a:r>
              <a:endParaRPr/>
            </a:p>
          </p:txBody>
        </p:sp>
        <p:sp>
          <p:nvSpPr>
            <p:cNvPr id="280" name="Google Shape;280;p2"/>
            <p:cNvSpPr txBox="1"/>
            <p:nvPr/>
          </p:nvSpPr>
          <p:spPr>
            <a:xfrm>
              <a:off x="3810000" y="2743200"/>
              <a:ext cx="1178240" cy="4207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U(s2)=0.4</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0"/>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Want more?</a:t>
            </a:r>
            <a:endParaRPr/>
          </a:p>
        </p:txBody>
      </p:sp>
      <p:sp>
        <p:nvSpPr>
          <p:cNvPr id="501" name="Google Shape;501;p20"/>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Exercises 16.5, 17.1, 17.9, 17.10</a:t>
            </a:r>
            <a:endParaRPr/>
          </a:p>
        </p:txBody>
      </p:sp>
      <p:sp>
        <p:nvSpPr>
          <p:cNvPr id="502" name="Google Shape;502;p20"/>
          <p:cNvSpPr txBox="1"/>
          <p:nvPr>
            <p:ph idx="12" type="sldNum"/>
          </p:nvPr>
        </p:nvSpPr>
        <p:spPr>
          <a:xfrm rot="-5400000">
            <a:off x="8672060" y="6294209"/>
            <a:ext cx="426354"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
          <p:cNvSpPr txBox="1"/>
          <p:nvPr>
            <p:ph type="title"/>
          </p:nvPr>
        </p:nvSpPr>
        <p:spPr>
          <a:xfrm>
            <a:off x="685800" y="152099"/>
            <a:ext cx="7772400"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200"/>
              <a:buFont typeface="Arial Black"/>
              <a:buNone/>
            </a:pPr>
            <a:r>
              <a:rPr lang="en-US" sz="3200"/>
              <a:t>16.15  Making Simple Decisions</a:t>
            </a:r>
            <a:endParaRPr/>
          </a:p>
        </p:txBody>
      </p:sp>
      <p:sp>
        <p:nvSpPr>
          <p:cNvPr id="286" name="Google Shape;286;p3"/>
          <p:cNvSpPr txBox="1"/>
          <p:nvPr>
            <p:ph idx="1" type="body"/>
          </p:nvPr>
        </p:nvSpPr>
        <p:spPr>
          <a:xfrm>
            <a:off x="241300" y="1318949"/>
            <a:ext cx="8158200" cy="5064300"/>
          </a:xfrm>
          <a:prstGeom prst="rect">
            <a:avLst/>
          </a:prstGeom>
          <a:noFill/>
          <a:ln>
            <a:noFill/>
          </a:ln>
        </p:spPr>
        <p:txBody>
          <a:bodyPr anchorCtr="0" anchor="t" bIns="45700" lIns="45700" spcFirstLastPara="1" rIns="45700" wrap="square" tIns="45700">
            <a:normAutofit fontScale="92500" lnSpcReduction="10000"/>
          </a:bodyPr>
          <a:lstStyle/>
          <a:p>
            <a:pPr indent="68580" lvl="0" marL="0" rtl="0" algn="just">
              <a:lnSpc>
                <a:spcPct val="80000"/>
              </a:lnSpc>
              <a:spcBef>
                <a:spcPts val="0"/>
              </a:spcBef>
              <a:spcAft>
                <a:spcPts val="0"/>
              </a:spcAft>
              <a:buClr>
                <a:srgbClr val="000000"/>
              </a:buClr>
              <a:buSzPct val="100000"/>
              <a:buFont typeface="Arial"/>
              <a:buNone/>
            </a:pPr>
            <a:r>
              <a:rPr lang="en-US" sz="1600"/>
              <a:t>Consider a student who has the choice to buy or not buy a textbook for a course. We’ll model this as a decision problem with one Boolean decision node, B, indicating whether the agent chooses to buy the book, and two Boolean chance nodes, M, indicating whether the student has mastered the material in the book, and P , indicating whether the student passes the course. Of course, there is also a utility node, U. A certain student, Sam, has an additive utility function: 0 for not buying the book and -$100 for buying it; and $2000 for passing the course and 0 for not passing. Sam’s conditional probability estimates are as follows: </a:t>
            </a:r>
            <a:endParaRPr/>
          </a:p>
          <a:p>
            <a:pPr indent="68580" lvl="0" marL="0" rtl="0" algn="just">
              <a:lnSpc>
                <a:spcPct val="80000"/>
              </a:lnSpc>
              <a:spcBef>
                <a:spcPts val="600"/>
              </a:spcBef>
              <a:spcAft>
                <a:spcPts val="0"/>
              </a:spcAft>
              <a:buClr>
                <a:srgbClr val="000000"/>
              </a:buClr>
              <a:buSzPct val="100000"/>
              <a:buFont typeface="Arial"/>
              <a:buNone/>
            </a:pPr>
            <a:r>
              <a:t/>
            </a:r>
            <a:endParaRPr/>
          </a:p>
          <a:p>
            <a:pPr indent="68580" lvl="0" marL="0" rtl="0" algn="just">
              <a:lnSpc>
                <a:spcPct val="80000"/>
              </a:lnSpc>
              <a:spcBef>
                <a:spcPts val="600"/>
              </a:spcBef>
              <a:spcAft>
                <a:spcPts val="0"/>
              </a:spcAft>
              <a:buClr>
                <a:srgbClr val="000000"/>
              </a:buClr>
              <a:buSzPct val="100000"/>
              <a:buFont typeface="Arial"/>
              <a:buNone/>
            </a:pPr>
            <a:r>
              <a:t/>
            </a:r>
            <a:endParaRPr/>
          </a:p>
          <a:p>
            <a:pPr indent="0" lvl="0" marL="0" rtl="0" algn="l">
              <a:lnSpc>
                <a:spcPct val="80000"/>
              </a:lnSpc>
              <a:spcBef>
                <a:spcPts val="600"/>
              </a:spcBef>
              <a:spcAft>
                <a:spcPts val="0"/>
              </a:spcAft>
              <a:buClr>
                <a:srgbClr val="000000"/>
              </a:buClr>
              <a:buSzPct val="100000"/>
              <a:buFont typeface="Arial"/>
              <a:buNone/>
            </a:pPr>
            <a:r>
              <a:rPr lang="en-US" sz="1600"/>
              <a:t>P(p|b,m) = 0.9 </a:t>
            </a:r>
            <a:endParaRPr/>
          </a:p>
          <a:p>
            <a:pPr indent="0" lvl="0" marL="0" rtl="0" algn="l">
              <a:lnSpc>
                <a:spcPct val="80000"/>
              </a:lnSpc>
              <a:spcBef>
                <a:spcPts val="600"/>
              </a:spcBef>
              <a:spcAft>
                <a:spcPts val="0"/>
              </a:spcAft>
              <a:buClr>
                <a:srgbClr val="000000"/>
              </a:buClr>
              <a:buSzPct val="100000"/>
              <a:buFont typeface="Arial"/>
              <a:buNone/>
            </a:pPr>
            <a:r>
              <a:rPr lang="en-US" sz="1600"/>
              <a:t>P(m|b) = 0.9 </a:t>
            </a:r>
            <a:endParaRPr/>
          </a:p>
          <a:p>
            <a:pPr indent="0" lvl="0" marL="0" rtl="0" algn="l">
              <a:lnSpc>
                <a:spcPct val="80000"/>
              </a:lnSpc>
              <a:spcBef>
                <a:spcPts val="600"/>
              </a:spcBef>
              <a:spcAft>
                <a:spcPts val="0"/>
              </a:spcAft>
              <a:buClr>
                <a:srgbClr val="000000"/>
              </a:buClr>
              <a:buSzPct val="100000"/>
              <a:buFont typeface="Arial"/>
              <a:buNone/>
            </a:pPr>
            <a:r>
              <a:rPr lang="en-US" sz="1600"/>
              <a:t>P (p|b, ¬m) = 0.5 </a:t>
            </a:r>
            <a:endParaRPr/>
          </a:p>
          <a:p>
            <a:pPr indent="0" lvl="0" marL="0" rtl="0" algn="l">
              <a:lnSpc>
                <a:spcPct val="80000"/>
              </a:lnSpc>
              <a:spcBef>
                <a:spcPts val="600"/>
              </a:spcBef>
              <a:spcAft>
                <a:spcPts val="0"/>
              </a:spcAft>
              <a:buClr>
                <a:srgbClr val="000000"/>
              </a:buClr>
              <a:buSzPct val="100000"/>
              <a:buFont typeface="Arial"/>
              <a:buNone/>
            </a:pPr>
            <a:r>
              <a:rPr lang="en-US" sz="1600"/>
              <a:t>P (m|¬b) = 0.7 </a:t>
            </a:r>
            <a:endParaRPr/>
          </a:p>
          <a:p>
            <a:pPr indent="0" lvl="0" marL="0" rtl="0" algn="l">
              <a:lnSpc>
                <a:spcPct val="80000"/>
              </a:lnSpc>
              <a:spcBef>
                <a:spcPts val="600"/>
              </a:spcBef>
              <a:spcAft>
                <a:spcPts val="0"/>
              </a:spcAft>
              <a:buClr>
                <a:srgbClr val="000000"/>
              </a:buClr>
              <a:buSzPct val="100000"/>
              <a:buFont typeface="Arial"/>
              <a:buNone/>
            </a:pPr>
            <a:r>
              <a:rPr lang="en-US" sz="1600"/>
              <a:t>P(p|¬b, m) = 0.8</a:t>
            </a:r>
            <a:endParaRPr/>
          </a:p>
          <a:p>
            <a:pPr indent="0" lvl="0" marL="0" rtl="0" algn="l">
              <a:lnSpc>
                <a:spcPct val="80000"/>
              </a:lnSpc>
              <a:spcBef>
                <a:spcPts val="600"/>
              </a:spcBef>
              <a:spcAft>
                <a:spcPts val="0"/>
              </a:spcAft>
              <a:buClr>
                <a:srgbClr val="000000"/>
              </a:buClr>
              <a:buSzPct val="100000"/>
              <a:buFont typeface="Arial"/>
              <a:buNone/>
            </a:pPr>
            <a:r>
              <a:rPr lang="en-US" sz="1600"/>
              <a:t>P (p|¬b, ¬m) = 0.3 </a:t>
            </a:r>
            <a:endParaRPr/>
          </a:p>
          <a:p>
            <a:pPr indent="0" lvl="0" marL="0" rtl="0" algn="l">
              <a:lnSpc>
                <a:spcPct val="80000"/>
              </a:lnSpc>
              <a:spcBef>
                <a:spcPts val="600"/>
              </a:spcBef>
              <a:spcAft>
                <a:spcPts val="0"/>
              </a:spcAft>
              <a:buClr>
                <a:srgbClr val="000000"/>
              </a:buClr>
              <a:buSzPct val="100000"/>
              <a:buFont typeface="Arial"/>
              <a:buNone/>
            </a:pPr>
            <a:r>
              <a:t/>
            </a:r>
            <a:endParaRPr/>
          </a:p>
          <a:p>
            <a:pPr indent="0" lvl="0" marL="0" rtl="0" algn="l">
              <a:lnSpc>
                <a:spcPct val="80000"/>
              </a:lnSpc>
              <a:spcBef>
                <a:spcPts val="600"/>
              </a:spcBef>
              <a:spcAft>
                <a:spcPts val="0"/>
              </a:spcAft>
              <a:buClr>
                <a:srgbClr val="000000"/>
              </a:buClr>
              <a:buSzPct val="100000"/>
              <a:buFont typeface="Arial"/>
              <a:buNone/>
            </a:pPr>
            <a:r>
              <a:t/>
            </a:r>
            <a:endParaRPr/>
          </a:p>
          <a:p>
            <a:pPr indent="0" lvl="0" marL="0" rtl="0" algn="l">
              <a:lnSpc>
                <a:spcPct val="80000"/>
              </a:lnSpc>
              <a:spcBef>
                <a:spcPts val="600"/>
              </a:spcBef>
              <a:spcAft>
                <a:spcPts val="0"/>
              </a:spcAft>
              <a:buClr>
                <a:srgbClr val="000000"/>
              </a:buClr>
              <a:buSzPct val="100000"/>
              <a:buFont typeface="Arial"/>
              <a:buNone/>
            </a:pPr>
            <a:r>
              <a:t/>
            </a:r>
            <a:endParaRPr/>
          </a:p>
          <a:p>
            <a:pPr indent="0" lvl="0" marL="0" rtl="0" algn="l">
              <a:lnSpc>
                <a:spcPct val="80000"/>
              </a:lnSpc>
              <a:spcBef>
                <a:spcPts val="600"/>
              </a:spcBef>
              <a:spcAft>
                <a:spcPts val="0"/>
              </a:spcAft>
              <a:buClr>
                <a:srgbClr val="000000"/>
              </a:buClr>
              <a:buSzPct val="100000"/>
              <a:buFont typeface="Arial"/>
              <a:buNone/>
            </a:pPr>
            <a:r>
              <a:t/>
            </a:r>
            <a:endParaRPr/>
          </a:p>
          <a:p>
            <a:pPr indent="0" lvl="0" marL="0" rtl="0" algn="l">
              <a:lnSpc>
                <a:spcPct val="80000"/>
              </a:lnSpc>
              <a:spcBef>
                <a:spcPts val="600"/>
              </a:spcBef>
              <a:spcAft>
                <a:spcPts val="0"/>
              </a:spcAft>
              <a:buClr>
                <a:srgbClr val="000000"/>
              </a:buClr>
              <a:buSzPct val="100000"/>
              <a:buFont typeface="Arial"/>
              <a:buNone/>
            </a:pPr>
            <a:r>
              <a:rPr lang="en-US" sz="1600"/>
              <a:t>You might think that P would be independent of B given M, But this course has an open- book final—so having the book helps. </a:t>
            </a:r>
            <a:endParaRPr/>
          </a:p>
        </p:txBody>
      </p:sp>
      <p:sp>
        <p:nvSpPr>
          <p:cNvPr id="287" name="Google Shape;287;p3"/>
          <p:cNvSpPr txBox="1"/>
          <p:nvPr>
            <p:ph idx="12" type="sldNum"/>
          </p:nvPr>
        </p:nvSpPr>
        <p:spPr>
          <a:xfrm rot="-5400000">
            <a:off x="8748409" y="6370558"/>
            <a:ext cx="273657"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
          <p:cNvSpPr txBox="1"/>
          <p:nvPr>
            <p:ph type="title"/>
          </p:nvPr>
        </p:nvSpPr>
        <p:spPr>
          <a:xfrm>
            <a:off x="685800" y="564275"/>
            <a:ext cx="7772400"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2656"/>
              <a:buFont typeface="Arial Black"/>
              <a:buNone/>
            </a:pPr>
            <a:r>
              <a:rPr lang="en-US" sz="2656"/>
              <a:t>Draw the decision network for this problem.</a:t>
            </a:r>
            <a:br>
              <a:rPr lang="en-US" sz="2656"/>
            </a:br>
            <a:endParaRPr/>
          </a:p>
        </p:txBody>
      </p:sp>
      <p:sp>
        <p:nvSpPr>
          <p:cNvPr id="293" name="Google Shape;293;p4"/>
          <p:cNvSpPr txBox="1"/>
          <p:nvPr>
            <p:ph idx="12" type="sldNum"/>
          </p:nvPr>
        </p:nvSpPr>
        <p:spPr>
          <a:xfrm rot="-5400000">
            <a:off x="8748409" y="6370558"/>
            <a:ext cx="273657"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Image" id="294" name="Google Shape;294;p4"/>
          <p:cNvPicPr preferRelativeResize="0"/>
          <p:nvPr/>
        </p:nvPicPr>
        <p:blipFill rotWithShape="1">
          <a:blip r:embed="rId3">
            <a:alphaModFix/>
          </a:blip>
          <a:srcRect b="0" l="0" r="0" t="0"/>
          <a:stretch/>
        </p:blipFill>
        <p:spPr>
          <a:xfrm>
            <a:off x="158750" y="107950"/>
            <a:ext cx="8826500" cy="5067300"/>
          </a:xfrm>
          <a:prstGeom prst="rect">
            <a:avLst/>
          </a:prstGeom>
          <a:noFill/>
          <a:ln>
            <a:noFill/>
          </a:ln>
        </p:spPr>
      </p:pic>
      <p:sp>
        <p:nvSpPr>
          <p:cNvPr id="295" name="Google Shape;295;p4"/>
          <p:cNvSpPr txBox="1"/>
          <p:nvPr/>
        </p:nvSpPr>
        <p:spPr>
          <a:xfrm>
            <a:off x="330269" y="1592579"/>
            <a:ext cx="1777862" cy="1615442"/>
          </a:xfrm>
          <a:prstGeom prst="rect">
            <a:avLst/>
          </a:prstGeom>
          <a:noFill/>
          <a:ln>
            <a:noFill/>
          </a:ln>
        </p:spPr>
        <p:txBody>
          <a:bodyPr anchorCtr="0" anchor="t" bIns="45700" lIns="45700" spcFirstLastPara="1" rIns="45700" wrap="square" tIns="45700">
            <a:spAutoFit/>
          </a:bodyPr>
          <a:lstStyle/>
          <a:p>
            <a:pPr indent="0" lvl="0" marL="0" marR="0" rtl="0" algn="l">
              <a:lnSpc>
                <a:spcPct val="8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P(p|b,m) = 0.9 </a:t>
            </a:r>
            <a:endParaRPr/>
          </a:p>
          <a:p>
            <a:pPr indent="0" lvl="0" marL="0" marR="0" rtl="0" algn="l">
              <a:lnSpc>
                <a:spcPct val="80000"/>
              </a:lnSpc>
              <a:spcBef>
                <a:spcPts val="6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P(m|b) = 0.9 </a:t>
            </a:r>
            <a:endParaRPr/>
          </a:p>
          <a:p>
            <a:pPr indent="0" lvl="0" marL="0" marR="0" rtl="0" algn="l">
              <a:lnSpc>
                <a:spcPct val="80000"/>
              </a:lnSpc>
              <a:spcBef>
                <a:spcPts val="6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P (p|b, ¬m) = 0.5 </a:t>
            </a:r>
            <a:endParaRPr/>
          </a:p>
          <a:p>
            <a:pPr indent="0" lvl="0" marL="0" marR="0" rtl="0" algn="l">
              <a:lnSpc>
                <a:spcPct val="80000"/>
              </a:lnSpc>
              <a:spcBef>
                <a:spcPts val="6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P (m|¬b) = 0.7 </a:t>
            </a:r>
            <a:endParaRPr/>
          </a:p>
          <a:p>
            <a:pPr indent="0" lvl="0" marL="0" marR="0" rtl="0" algn="l">
              <a:lnSpc>
                <a:spcPct val="80000"/>
              </a:lnSpc>
              <a:spcBef>
                <a:spcPts val="6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P(p|¬b, m) = 0.8</a:t>
            </a:r>
            <a:endParaRPr/>
          </a:p>
          <a:p>
            <a:pPr indent="0" lvl="0" marL="0" marR="0" rtl="0" algn="l">
              <a:lnSpc>
                <a:spcPct val="80000"/>
              </a:lnSpc>
              <a:spcBef>
                <a:spcPts val="6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P (p|¬b, ¬m) = 0.3</a:t>
            </a:r>
            <a:endParaRPr/>
          </a:p>
        </p:txBody>
      </p:sp>
      <p:graphicFrame>
        <p:nvGraphicFramePr>
          <p:cNvPr id="296" name="Google Shape;296;p4"/>
          <p:cNvGraphicFramePr/>
          <p:nvPr/>
        </p:nvGraphicFramePr>
        <p:xfrm>
          <a:off x="1738302" y="4333491"/>
          <a:ext cx="3000000" cy="3000000"/>
        </p:xfrm>
        <a:graphic>
          <a:graphicData uri="http://schemas.openxmlformats.org/drawingml/2006/table">
            <a:tbl>
              <a:tblPr bandRow="1" firstRow="1">
                <a:noFill/>
                <a:tableStyleId>{5E37E771-20C0-4568-A0C8-12E7EB42B541}</a:tableStyleId>
              </a:tblPr>
              <a:tblGrid>
                <a:gridCol w="2032000"/>
                <a:gridCol w="1098325"/>
                <a:gridCol w="1136375"/>
              </a:tblGrid>
              <a:tr h="177800">
                <a:tc>
                  <a:txBody>
                    <a:bodyPr/>
                    <a:lstStyle/>
                    <a:p>
                      <a:pPr indent="0" lvl="0" marL="0" marR="0" rtl="0" algn="ctr">
                        <a:lnSpc>
                          <a:spcPct val="100000"/>
                        </a:lnSpc>
                        <a:spcBef>
                          <a:spcPts val="0"/>
                        </a:spcBef>
                        <a:spcAft>
                          <a:spcPts val="0"/>
                        </a:spcAft>
                        <a:buClr>
                          <a:schemeClr val="dk1"/>
                        </a:buClr>
                        <a:buSzPts val="1400"/>
                        <a:buFont typeface="Helvetica Neue"/>
                        <a:buNone/>
                      </a:pPr>
                      <a:r>
                        <a:rPr lang="en-US" sz="1400" u="none" cap="none" strike="noStrike"/>
                        <a:t>Utility</a:t>
                      </a:r>
                      <a:endParaRPr/>
                    </a:p>
                  </a:txBody>
                  <a:tcPr marT="45725" marB="45725" marR="91450" marL="91450"/>
                </a:tc>
                <a:tc>
                  <a:txBody>
                    <a:bodyPr/>
                    <a:lstStyle/>
                    <a:p>
                      <a:pPr indent="0" lvl="0" marL="0" marR="0" rtl="0" algn="r">
                        <a:lnSpc>
                          <a:spcPct val="100000"/>
                        </a:lnSpc>
                        <a:spcBef>
                          <a:spcPts val="0"/>
                        </a:spcBef>
                        <a:spcAft>
                          <a:spcPts val="0"/>
                        </a:spcAft>
                        <a:buClr>
                          <a:schemeClr val="dk1"/>
                        </a:buClr>
                        <a:buSzPts val="1400"/>
                        <a:buFont typeface="Helvetica Neue"/>
                        <a:buNone/>
                      </a:pPr>
                      <a:r>
                        <a:rPr lang="en-US" sz="1400" u="none" cap="none" strike="noStrike"/>
                        <a:t>Buy</a:t>
                      </a:r>
                      <a:endParaRPr/>
                    </a:p>
                  </a:txBody>
                  <a:tcPr marT="45725" marB="45725" marR="91450" marL="91450"/>
                </a:tc>
                <a:tc>
                  <a:txBody>
                    <a:bodyPr/>
                    <a:lstStyle/>
                    <a:p>
                      <a:pPr indent="0" lvl="0" marL="0" marR="0" rtl="0" algn="r">
                        <a:lnSpc>
                          <a:spcPct val="100000"/>
                        </a:lnSpc>
                        <a:spcBef>
                          <a:spcPts val="0"/>
                        </a:spcBef>
                        <a:spcAft>
                          <a:spcPts val="0"/>
                        </a:spcAft>
                        <a:buClr>
                          <a:schemeClr val="dk1"/>
                        </a:buClr>
                        <a:buSzPts val="1400"/>
                        <a:buFont typeface="Helvetica Neue"/>
                        <a:buNone/>
                      </a:pPr>
                      <a:r>
                        <a:rPr lang="en-US" sz="1400" u="none" cap="none" strike="noStrike"/>
                        <a:t>~Buy</a:t>
                      </a:r>
                      <a:endParaRPr/>
                    </a:p>
                  </a:txBody>
                  <a:tcPr marT="45725" marB="45725" marR="91450" marL="91450"/>
                </a:tc>
              </a:tr>
              <a:tr h="370850">
                <a:tc>
                  <a:txBody>
                    <a:bodyPr/>
                    <a:lstStyle/>
                    <a:p>
                      <a:pPr indent="0" lvl="0" marL="0" marR="0" rtl="0" algn="r">
                        <a:lnSpc>
                          <a:spcPct val="100000"/>
                        </a:lnSpc>
                        <a:spcBef>
                          <a:spcPts val="0"/>
                        </a:spcBef>
                        <a:spcAft>
                          <a:spcPts val="0"/>
                        </a:spcAft>
                        <a:buClr>
                          <a:schemeClr val="dk1"/>
                        </a:buClr>
                        <a:buSzPts val="1400"/>
                        <a:buFont typeface="Helvetica Neue"/>
                        <a:buNone/>
                      </a:pPr>
                      <a:r>
                        <a:rPr lang="en-US" sz="1400" u="none" cap="none" strike="noStrike"/>
                        <a:t>Pass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2000-100</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2000</a:t>
                      </a:r>
                      <a:endParaRPr/>
                    </a:p>
                  </a:txBody>
                  <a:tcPr marT="45725" marB="45725" marR="91450" marL="91450"/>
                </a:tc>
              </a:tr>
              <a:tr h="370850">
                <a:tc>
                  <a:txBody>
                    <a:bodyPr/>
                    <a:lstStyle/>
                    <a:p>
                      <a:pPr indent="0" lvl="0" marL="0" marR="0" rtl="0" algn="r">
                        <a:lnSpc>
                          <a:spcPct val="100000"/>
                        </a:lnSpc>
                        <a:spcBef>
                          <a:spcPts val="0"/>
                        </a:spcBef>
                        <a:spcAft>
                          <a:spcPts val="0"/>
                        </a:spcAft>
                        <a:buClr>
                          <a:schemeClr val="dk1"/>
                        </a:buClr>
                        <a:buSzPts val="1400"/>
                        <a:buFont typeface="Helvetica Neue"/>
                        <a:buNone/>
                      </a:pPr>
                      <a:r>
                        <a:rPr lang="en-US" sz="1400" u="none" cap="none" strike="noStrike"/>
                        <a:t>~Pass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0-100</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Helvetica Neue"/>
                        <a:buNone/>
                      </a:pPr>
                      <a:r>
                        <a:rPr lang="en-US" sz="1400" u="none" cap="none" strike="noStrike"/>
                        <a:t>0+0</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
          <p:cNvSpPr txBox="1"/>
          <p:nvPr>
            <p:ph type="title"/>
          </p:nvPr>
        </p:nvSpPr>
        <p:spPr>
          <a:xfrm>
            <a:off x="434974" y="590138"/>
            <a:ext cx="8079407"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1952"/>
              <a:buFont typeface="Arial Black"/>
              <a:buNone/>
            </a:pPr>
            <a:br>
              <a:rPr lang="en-US" sz="1952"/>
            </a:br>
            <a:r>
              <a:rPr lang="en-US" sz="1952"/>
              <a:t>Compute the expected utility of buying the book and of not buying it. </a:t>
            </a:r>
            <a:endParaRPr/>
          </a:p>
        </p:txBody>
      </p:sp>
      <p:sp>
        <p:nvSpPr>
          <p:cNvPr id="302" name="Google Shape;302;p5"/>
          <p:cNvSpPr txBox="1"/>
          <p:nvPr>
            <p:ph idx="12" type="sldNum"/>
          </p:nvPr>
        </p:nvSpPr>
        <p:spPr>
          <a:xfrm rot="-5400000">
            <a:off x="8748409" y="6370558"/>
            <a:ext cx="273657"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Image" id="303" name="Google Shape;303;p5"/>
          <p:cNvPicPr preferRelativeResize="0"/>
          <p:nvPr/>
        </p:nvPicPr>
        <p:blipFill rotWithShape="1">
          <a:blip r:embed="rId3">
            <a:alphaModFix/>
          </a:blip>
          <a:srcRect b="0" l="0" r="0" t="0"/>
          <a:stretch/>
        </p:blipFill>
        <p:spPr>
          <a:xfrm>
            <a:off x="559594" y="1856170"/>
            <a:ext cx="8128001" cy="3911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6"/>
          <p:cNvSpPr txBox="1"/>
          <p:nvPr>
            <p:ph type="title"/>
          </p:nvPr>
        </p:nvSpPr>
        <p:spPr>
          <a:xfrm>
            <a:off x="216150" y="269830"/>
            <a:ext cx="8711700" cy="722700"/>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1760"/>
              <a:buFont typeface="Arial Black"/>
              <a:buNone/>
            </a:pPr>
            <a:br>
              <a:rPr lang="en-US" sz="1760"/>
            </a:br>
            <a:r>
              <a:rPr lang="en-US" sz="1760"/>
              <a:t>Compute the expected utility of buying the book and of not buying it. </a:t>
            </a:r>
            <a:endParaRPr/>
          </a:p>
        </p:txBody>
      </p:sp>
      <p:sp>
        <p:nvSpPr>
          <p:cNvPr id="309" name="Google Shape;309;p6"/>
          <p:cNvSpPr txBox="1"/>
          <p:nvPr>
            <p:ph idx="12" type="sldNum"/>
          </p:nvPr>
        </p:nvSpPr>
        <p:spPr>
          <a:xfrm rot="-5400000">
            <a:off x="8748409" y="6370558"/>
            <a:ext cx="273657"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
        <p:nvSpPr>
          <p:cNvPr id="310" name="Google Shape;310;p6"/>
          <p:cNvSpPr txBox="1"/>
          <p:nvPr/>
        </p:nvSpPr>
        <p:spPr>
          <a:xfrm>
            <a:off x="5264687" y="4749381"/>
            <a:ext cx="1174828" cy="421393"/>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0.35 x 0</a:t>
            </a:r>
            <a:endParaRPr/>
          </a:p>
        </p:txBody>
      </p:sp>
      <p:pic>
        <p:nvPicPr>
          <p:cNvPr descr="Image" id="311" name="Google Shape;311;p6"/>
          <p:cNvPicPr preferRelativeResize="0"/>
          <p:nvPr/>
        </p:nvPicPr>
        <p:blipFill rotWithShape="1">
          <a:blip r:embed="rId3">
            <a:alphaModFix/>
          </a:blip>
          <a:srcRect b="0" l="0" r="0" t="0"/>
          <a:stretch/>
        </p:blipFill>
        <p:spPr>
          <a:xfrm>
            <a:off x="145842" y="1549400"/>
            <a:ext cx="7620001" cy="4572001"/>
          </a:xfrm>
          <a:prstGeom prst="rect">
            <a:avLst/>
          </a:prstGeom>
          <a:noFill/>
          <a:ln>
            <a:noFill/>
          </a:ln>
        </p:spPr>
      </p:pic>
      <p:sp>
        <p:nvSpPr>
          <p:cNvPr id="312" name="Google Shape;312;p6"/>
          <p:cNvSpPr txBox="1"/>
          <p:nvPr/>
        </p:nvSpPr>
        <p:spPr>
          <a:xfrm>
            <a:off x="7018849" y="5012954"/>
            <a:ext cx="1097519" cy="548046"/>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BUY!</a:t>
            </a:r>
            <a:endParaRPr/>
          </a:p>
        </p:txBody>
      </p:sp>
      <p:pic>
        <p:nvPicPr>
          <p:cNvPr descr="Image" id="313" name="Google Shape;313;p6"/>
          <p:cNvPicPr preferRelativeResize="0"/>
          <p:nvPr/>
        </p:nvPicPr>
        <p:blipFill rotWithShape="1">
          <a:blip r:embed="rId4">
            <a:alphaModFix/>
          </a:blip>
          <a:srcRect b="0" l="0" r="0" t="0"/>
          <a:stretch/>
        </p:blipFill>
        <p:spPr>
          <a:xfrm>
            <a:off x="4762492" y="4629877"/>
            <a:ext cx="1593243" cy="7671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7"/>
          <p:cNvSpPr txBox="1"/>
          <p:nvPr>
            <p:ph idx="1" type="body"/>
          </p:nvPr>
        </p:nvSpPr>
        <p:spPr>
          <a:xfrm>
            <a:off x="164925" y="701825"/>
            <a:ext cx="8904000" cy="5400000"/>
          </a:xfrm>
          <a:prstGeom prst="rect">
            <a:avLst/>
          </a:prstGeom>
          <a:noFill/>
          <a:ln>
            <a:noFill/>
          </a:ln>
        </p:spPr>
        <p:txBody>
          <a:bodyPr anchorCtr="0" anchor="t" bIns="45700" lIns="45700" spcFirstLastPara="1" rIns="45700" wrap="square" tIns="45700">
            <a:normAutofit/>
          </a:bodyPr>
          <a:lstStyle/>
          <a:p>
            <a:pPr indent="0" lvl="0" marL="0" rtl="0" algn="l">
              <a:lnSpc>
                <a:spcPct val="80000"/>
              </a:lnSpc>
              <a:spcBef>
                <a:spcPts val="0"/>
              </a:spcBef>
              <a:spcAft>
                <a:spcPts val="0"/>
              </a:spcAft>
              <a:buClr>
                <a:srgbClr val="000000"/>
              </a:buClr>
              <a:buSzPts val="1500"/>
              <a:buFont typeface="Arial"/>
              <a:buNone/>
            </a:pPr>
            <a:r>
              <a:rPr b="0" lang="en-US" sz="1600"/>
              <a:t>Given a Gridworld domain, where terminal states</a:t>
            </a:r>
            <a:endParaRPr b="0" sz="1600"/>
          </a:p>
          <a:p>
            <a:pPr indent="0" lvl="0" marL="0" rtl="0" algn="l">
              <a:lnSpc>
                <a:spcPct val="80000"/>
              </a:lnSpc>
              <a:spcBef>
                <a:spcPts val="600"/>
              </a:spcBef>
              <a:spcAft>
                <a:spcPts val="0"/>
              </a:spcAft>
              <a:buClr>
                <a:srgbClr val="000000"/>
              </a:buClr>
              <a:buSzPts val="1500"/>
              <a:buFont typeface="Arial"/>
              <a:buNone/>
            </a:pPr>
            <a:r>
              <a:rPr b="0" lang="en-US" sz="1600"/>
              <a:t>(1,3), (4,3), and (4,2) have rewards 50, 500, and -50 </a:t>
            </a:r>
            <a:endParaRPr b="0" sz="1600"/>
          </a:p>
          <a:p>
            <a:pPr indent="0" lvl="0" marL="0" rtl="0" algn="l">
              <a:lnSpc>
                <a:spcPct val="80000"/>
              </a:lnSpc>
              <a:spcBef>
                <a:spcPts val="600"/>
              </a:spcBef>
              <a:spcAft>
                <a:spcPts val="0"/>
              </a:spcAft>
              <a:buClr>
                <a:srgbClr val="000000"/>
              </a:buClr>
              <a:buSzPts val="1500"/>
              <a:buFont typeface="Arial"/>
              <a:buNone/>
            </a:pPr>
            <a:r>
              <a:rPr b="0" lang="en-US" sz="1600"/>
              <a:t>respectively, the set of possible actions are</a:t>
            </a:r>
            <a:endParaRPr b="0" sz="1600"/>
          </a:p>
          <a:p>
            <a:pPr indent="0" lvl="0" marL="0" rtl="0" algn="l">
              <a:lnSpc>
                <a:spcPct val="80000"/>
              </a:lnSpc>
              <a:spcBef>
                <a:spcPts val="600"/>
              </a:spcBef>
              <a:spcAft>
                <a:spcPts val="0"/>
              </a:spcAft>
              <a:buClr>
                <a:srgbClr val="000000"/>
              </a:buClr>
              <a:buSzPts val="1500"/>
              <a:buFont typeface="Arial"/>
              <a:buNone/>
            </a:pPr>
            <a:r>
              <a:rPr b="0" lang="en-US" sz="1600"/>
              <a:t>{N,E,S,W, or X for terminal states}, </a:t>
            </a:r>
            <a:endParaRPr b="0" sz="1600"/>
          </a:p>
          <a:p>
            <a:pPr indent="0" lvl="0" marL="0" rtl="0" algn="l">
              <a:lnSpc>
                <a:spcPct val="80000"/>
              </a:lnSpc>
              <a:spcBef>
                <a:spcPts val="600"/>
              </a:spcBef>
              <a:spcAft>
                <a:spcPts val="0"/>
              </a:spcAft>
              <a:buClr>
                <a:srgbClr val="000000"/>
              </a:buClr>
              <a:buSzPts val="1500"/>
              <a:buFont typeface="Arial"/>
              <a:buNone/>
            </a:pPr>
            <a:r>
              <a:rPr b="0" lang="en-US" sz="1600"/>
              <a:t>the agent moves deterministically, </a:t>
            </a:r>
            <a:endParaRPr b="0" sz="1600"/>
          </a:p>
          <a:p>
            <a:pPr indent="0" lvl="0" marL="0" rtl="0" algn="l">
              <a:lnSpc>
                <a:spcPct val="80000"/>
              </a:lnSpc>
              <a:spcBef>
                <a:spcPts val="600"/>
              </a:spcBef>
              <a:spcAft>
                <a:spcPts val="0"/>
              </a:spcAft>
              <a:buClr>
                <a:srgbClr val="000000"/>
              </a:buClr>
              <a:buSzPts val="1500"/>
              <a:buFont typeface="Arial"/>
              <a:buNone/>
            </a:pPr>
            <a:r>
              <a:rPr b="0" lang="en-US" sz="1600"/>
              <a:t>all V and Q values for non terminal </a:t>
            </a:r>
            <a:endParaRPr b="0" sz="1600"/>
          </a:p>
          <a:p>
            <a:pPr indent="0" lvl="0" marL="0" rtl="0" algn="l">
              <a:lnSpc>
                <a:spcPct val="80000"/>
              </a:lnSpc>
              <a:spcBef>
                <a:spcPts val="600"/>
              </a:spcBef>
              <a:spcAft>
                <a:spcPts val="0"/>
              </a:spcAft>
              <a:buClr>
                <a:srgbClr val="000000"/>
              </a:buClr>
              <a:buSzPts val="1500"/>
              <a:buFont typeface="Arial"/>
              <a:buNone/>
            </a:pPr>
            <a:r>
              <a:rPr b="0" lang="en-US" sz="1600"/>
              <a:t>states have been initialized to 0, </a:t>
            </a:r>
            <a:endParaRPr b="0" sz="1600"/>
          </a:p>
          <a:p>
            <a:pPr indent="0" lvl="0" marL="0" rtl="0" algn="l">
              <a:lnSpc>
                <a:spcPct val="80000"/>
              </a:lnSpc>
              <a:spcBef>
                <a:spcPts val="600"/>
              </a:spcBef>
              <a:spcAft>
                <a:spcPts val="0"/>
              </a:spcAft>
              <a:buClr>
                <a:srgbClr val="000000"/>
              </a:buClr>
              <a:buSzPts val="1500"/>
              <a:buFont typeface="Arial"/>
              <a:buNone/>
            </a:pPr>
            <a:r>
              <a:rPr b="0" lang="en-US" sz="1600"/>
              <a:t>answer the questions below.</a:t>
            </a:r>
            <a:endParaRPr b="0" sz="1600"/>
          </a:p>
          <a:p>
            <a:pPr indent="0" lvl="0" marL="0" rtl="0" algn="l">
              <a:lnSpc>
                <a:spcPct val="80000"/>
              </a:lnSpc>
              <a:spcBef>
                <a:spcPts val="600"/>
              </a:spcBef>
              <a:spcAft>
                <a:spcPts val="0"/>
              </a:spcAft>
              <a:buClr>
                <a:srgbClr val="000000"/>
              </a:buClr>
              <a:buSzPts val="1500"/>
              <a:buFont typeface="Arial"/>
              <a:buNone/>
            </a:pPr>
            <a:r>
              <a:rPr b="0" lang="en-US" sz="1600"/>
              <a:t>Circle the letter that corresponds to the best answer for the question.</a:t>
            </a:r>
            <a:endParaRPr b="0" sz="1600"/>
          </a:p>
          <a:p>
            <a:pPr indent="0" lvl="0" marL="0" rtl="0" algn="l">
              <a:lnSpc>
                <a:spcPct val="80000"/>
              </a:lnSpc>
              <a:spcBef>
                <a:spcPts val="600"/>
              </a:spcBef>
              <a:spcAft>
                <a:spcPts val="0"/>
              </a:spcAft>
              <a:buClr>
                <a:srgbClr val="000000"/>
              </a:buClr>
              <a:buSzPts val="1500"/>
              <a:buFont typeface="Arial"/>
              <a:buNone/>
            </a:pPr>
            <a:r>
              <a:rPr b="0" lang="en-US" sz="1600"/>
              <a:t>What are the optimal values, V∗ of each state in the above grid if γ = 0.5, c(a)=0, R(s)=0 for non terminal states? </a:t>
            </a:r>
            <a:endParaRPr b="0" sz="1600"/>
          </a:p>
          <a:p>
            <a:pPr indent="0" lvl="0" marL="0" rtl="0" algn="l">
              <a:lnSpc>
                <a:spcPct val="80000"/>
              </a:lnSpc>
              <a:spcBef>
                <a:spcPts val="600"/>
              </a:spcBef>
              <a:spcAft>
                <a:spcPts val="0"/>
              </a:spcAft>
              <a:buClr>
                <a:srgbClr val="000000"/>
              </a:buClr>
              <a:buSzPts val="1500"/>
              <a:buFont typeface="Arial"/>
              <a:buNone/>
            </a:pPr>
            <a:r>
              <a:rPr b="0" lang="en-US" sz="1600"/>
              <a:t>(Remember V</a:t>
            </a:r>
            <a:r>
              <a:rPr b="0" baseline="-25000" lang="en-US" sz="1600"/>
              <a:t>t+1</a:t>
            </a:r>
            <a:r>
              <a:rPr b="0" lang="en-US" sz="1600"/>
              <a:t>(s) = R(s) + Max</a:t>
            </a:r>
            <a:r>
              <a:rPr b="0" baseline="-25000" lang="en-US" sz="1600"/>
              <a:t>aεA</a:t>
            </a:r>
            <a:r>
              <a:rPr b="0" lang="en-US" sz="1600"/>
              <a:t> {c(a)+γΣ</a:t>
            </a:r>
            <a:r>
              <a:rPr b="0" baseline="-25000" lang="en-US" sz="1600"/>
              <a:t>s’εS</a:t>
            </a:r>
            <a:r>
              <a:rPr b="0" lang="en-US" sz="1600"/>
              <a:t> P(s’|a,s) V</a:t>
            </a:r>
            <a:r>
              <a:rPr b="0" baseline="-25000" lang="en-US" sz="1600"/>
              <a:t>t</a:t>
            </a:r>
            <a:r>
              <a:rPr b="0" lang="en-US" sz="1600"/>
              <a:t>(s’)} )</a:t>
            </a:r>
            <a:endParaRPr b="0" sz="1600"/>
          </a:p>
          <a:p>
            <a:pPr indent="0" lvl="0" marL="0" rtl="0" algn="l">
              <a:lnSpc>
                <a:spcPct val="80000"/>
              </a:lnSpc>
              <a:spcBef>
                <a:spcPts val="600"/>
              </a:spcBef>
              <a:spcAft>
                <a:spcPts val="0"/>
              </a:spcAft>
              <a:buClr>
                <a:srgbClr val="000000"/>
              </a:buClr>
              <a:buSzPts val="1600"/>
              <a:buFont typeface="Arial"/>
              <a:buNone/>
            </a:pPr>
            <a:r>
              <a:t/>
            </a:r>
            <a:endParaRPr b="0" sz="1600"/>
          </a:p>
          <a:p>
            <a:pPr indent="-368300" lvl="1" marL="342900" rtl="0" algn="l">
              <a:lnSpc>
                <a:spcPct val="80000"/>
              </a:lnSpc>
              <a:spcBef>
                <a:spcPts val="200"/>
              </a:spcBef>
              <a:spcAft>
                <a:spcPts val="0"/>
              </a:spcAft>
              <a:buClr>
                <a:srgbClr val="D1282E"/>
              </a:buClr>
              <a:buSzPts val="1600"/>
              <a:buAutoNum type="alphaLcPeriod"/>
            </a:pPr>
            <a:r>
              <a:rPr b="0" lang="en-US" sz="1600"/>
              <a:t>V</a:t>
            </a:r>
            <a:r>
              <a:rPr b="0" baseline="-25000" lang="en-US" sz="1600"/>
              <a:t>(1,1)</a:t>
            </a:r>
            <a:r>
              <a:rPr b="0" lang="en-US" sz="1600"/>
              <a:t>=15.75, V</a:t>
            </a:r>
            <a:r>
              <a:rPr b="0" baseline="-25000" lang="en-US" sz="1600"/>
              <a:t>(1,2)</a:t>
            </a:r>
            <a:r>
              <a:rPr b="0" lang="en-US" sz="1600"/>
              <a:t>=25, V</a:t>
            </a:r>
            <a:r>
              <a:rPr b="0" baseline="-25000" lang="en-US" sz="1600"/>
              <a:t>(2,1)</a:t>
            </a:r>
            <a:r>
              <a:rPr b="0" lang="en-US" sz="1600"/>
              <a:t>=31.25, V</a:t>
            </a:r>
            <a:r>
              <a:rPr b="0" baseline="-25000" lang="en-US" sz="1600"/>
              <a:t>(2,3)</a:t>
            </a:r>
            <a:r>
              <a:rPr b="0" lang="en-US" sz="1600"/>
              <a:t>=125, V</a:t>
            </a:r>
            <a:r>
              <a:rPr b="0" baseline="-25000" lang="en-US" sz="1600"/>
              <a:t>(3,1)</a:t>
            </a:r>
            <a:r>
              <a:rPr b="0" lang="en-US" sz="1600"/>
              <a:t>=62.5, V</a:t>
            </a:r>
            <a:r>
              <a:rPr b="0" baseline="-25000" lang="en-US" sz="1600"/>
              <a:t>(3,2)</a:t>
            </a:r>
            <a:r>
              <a:rPr b="0" lang="en-US" sz="1600"/>
              <a:t>=125, V</a:t>
            </a:r>
            <a:r>
              <a:rPr b="0" baseline="-25000" lang="en-US" sz="1600"/>
              <a:t>(3,3)</a:t>
            </a:r>
            <a:r>
              <a:rPr b="0" lang="en-US" sz="1600"/>
              <a:t>=250, V</a:t>
            </a:r>
            <a:r>
              <a:rPr b="0" baseline="-25000" lang="en-US" sz="1600"/>
              <a:t>(4,1)</a:t>
            </a:r>
            <a:r>
              <a:rPr b="0" lang="en-US" sz="1600"/>
              <a:t>=25</a:t>
            </a:r>
            <a:endParaRPr b="0" sz="1600"/>
          </a:p>
          <a:p>
            <a:pPr indent="-368300" lvl="1" marL="342900" rtl="0" algn="l">
              <a:lnSpc>
                <a:spcPct val="80000"/>
              </a:lnSpc>
              <a:spcBef>
                <a:spcPts val="200"/>
              </a:spcBef>
              <a:spcAft>
                <a:spcPts val="0"/>
              </a:spcAft>
              <a:buClr>
                <a:srgbClr val="D1282E"/>
              </a:buClr>
              <a:buSzPts val="1600"/>
              <a:buAutoNum type="alphaLcPeriod"/>
            </a:pPr>
            <a:r>
              <a:rPr b="0" lang="en-US" sz="1600"/>
              <a:t>V</a:t>
            </a:r>
            <a:r>
              <a:rPr b="0" baseline="-25000" lang="en-US" sz="1600"/>
              <a:t>(1,1)</a:t>
            </a:r>
            <a:r>
              <a:rPr b="0" lang="en-US" sz="1600"/>
              <a:t>=12.5, V</a:t>
            </a:r>
            <a:r>
              <a:rPr b="0" baseline="-25000" lang="en-US" sz="1600"/>
              <a:t>(1,2)</a:t>
            </a:r>
            <a:r>
              <a:rPr b="0" lang="en-US" sz="1600"/>
              <a:t>=25, V</a:t>
            </a:r>
            <a:r>
              <a:rPr b="0" baseline="-25000" lang="en-US" sz="1600"/>
              <a:t>(2,1)</a:t>
            </a:r>
            <a:r>
              <a:rPr b="0" lang="en-US" sz="1600"/>
              <a:t>=31.25, V</a:t>
            </a:r>
            <a:r>
              <a:rPr b="0" baseline="-25000" lang="en-US" sz="1600"/>
              <a:t>(2,3)</a:t>
            </a:r>
            <a:r>
              <a:rPr b="0" lang="en-US" sz="1600"/>
              <a:t>=125, V</a:t>
            </a:r>
            <a:r>
              <a:rPr b="0" baseline="-25000" lang="en-US" sz="1600"/>
              <a:t>(3,1)</a:t>
            </a:r>
            <a:r>
              <a:rPr b="0" lang="en-US" sz="1600"/>
              <a:t>=62.5, V</a:t>
            </a:r>
            <a:r>
              <a:rPr b="0" baseline="-25000" lang="en-US" sz="1600"/>
              <a:t>(3,2)</a:t>
            </a:r>
            <a:r>
              <a:rPr b="0" lang="en-US" sz="1600"/>
              <a:t>=125, V</a:t>
            </a:r>
            <a:r>
              <a:rPr b="0" baseline="-25000" lang="en-US" sz="1600"/>
              <a:t>(3,3)</a:t>
            </a:r>
            <a:r>
              <a:rPr b="0" lang="en-US" sz="1600"/>
              <a:t>=250, V</a:t>
            </a:r>
            <a:r>
              <a:rPr b="0" baseline="-25000" lang="en-US" sz="1600"/>
              <a:t>(4,1)</a:t>
            </a:r>
            <a:r>
              <a:rPr b="0" lang="en-US" sz="1600"/>
              <a:t>=31.25</a:t>
            </a:r>
            <a:endParaRPr b="0" sz="1600"/>
          </a:p>
          <a:p>
            <a:pPr indent="-368300" lvl="1" marL="342900" rtl="0" algn="l">
              <a:lnSpc>
                <a:spcPct val="80000"/>
              </a:lnSpc>
              <a:spcBef>
                <a:spcPts val="200"/>
              </a:spcBef>
              <a:spcAft>
                <a:spcPts val="0"/>
              </a:spcAft>
              <a:buClr>
                <a:srgbClr val="D1282E"/>
              </a:buClr>
              <a:buSzPts val="1600"/>
              <a:buAutoNum type="alphaLcPeriod"/>
            </a:pPr>
            <a:r>
              <a:rPr b="0" lang="en-US" sz="1600"/>
              <a:t>V</a:t>
            </a:r>
            <a:r>
              <a:rPr b="0" baseline="-25000" lang="en-US" sz="1600"/>
              <a:t>(1,1)</a:t>
            </a:r>
            <a:r>
              <a:rPr b="0" lang="en-US" sz="1600"/>
              <a:t>=15.625, V</a:t>
            </a:r>
            <a:r>
              <a:rPr b="0" baseline="-25000" lang="en-US" sz="1600"/>
              <a:t>(1,2)</a:t>
            </a:r>
            <a:r>
              <a:rPr b="0" lang="en-US" sz="1600"/>
              <a:t>=25, V</a:t>
            </a:r>
            <a:r>
              <a:rPr b="0" baseline="-25000" lang="en-US" sz="1600"/>
              <a:t>(2,1)</a:t>
            </a:r>
            <a:r>
              <a:rPr b="0" lang="en-US" sz="1600"/>
              <a:t>=31.25, V</a:t>
            </a:r>
            <a:r>
              <a:rPr b="0" baseline="-25000" lang="en-US" sz="1600"/>
              <a:t>(2,3)</a:t>
            </a:r>
            <a:r>
              <a:rPr b="0" lang="en-US" sz="1600"/>
              <a:t>=125, V</a:t>
            </a:r>
            <a:r>
              <a:rPr b="0" baseline="-25000" lang="en-US" sz="1600"/>
              <a:t>(3,1)</a:t>
            </a:r>
            <a:r>
              <a:rPr b="0" lang="en-US" sz="1600"/>
              <a:t>=62.5, V</a:t>
            </a:r>
            <a:r>
              <a:rPr b="0" baseline="-25000" lang="en-US" sz="1600"/>
              <a:t>(3,2)</a:t>
            </a:r>
            <a:r>
              <a:rPr b="0" lang="en-US" sz="1600"/>
              <a:t>=125, V</a:t>
            </a:r>
            <a:r>
              <a:rPr b="0" baseline="-25000" lang="en-US" sz="1600"/>
              <a:t>(3,3)</a:t>
            </a:r>
            <a:r>
              <a:rPr b="0" lang="en-US" sz="1600"/>
              <a:t>=250, V</a:t>
            </a:r>
            <a:r>
              <a:rPr b="0" baseline="-25000" lang="en-US" sz="1600"/>
              <a:t>(4,1)</a:t>
            </a:r>
            <a:r>
              <a:rPr b="0" lang="en-US" sz="1600"/>
              <a:t>=31.25</a:t>
            </a:r>
            <a:endParaRPr b="0" sz="1600"/>
          </a:p>
          <a:p>
            <a:pPr indent="-368300" lvl="1" marL="342900" rtl="0" algn="l">
              <a:lnSpc>
                <a:spcPct val="80000"/>
              </a:lnSpc>
              <a:spcBef>
                <a:spcPts val="200"/>
              </a:spcBef>
              <a:spcAft>
                <a:spcPts val="0"/>
              </a:spcAft>
              <a:buClr>
                <a:srgbClr val="D1282E"/>
              </a:buClr>
              <a:buSzPts val="1600"/>
              <a:buAutoNum type="alphaLcPeriod"/>
            </a:pPr>
            <a:r>
              <a:rPr b="0" lang="en-US" sz="1600"/>
              <a:t>V</a:t>
            </a:r>
            <a:r>
              <a:rPr b="0" baseline="-25000" lang="en-US" sz="1600"/>
              <a:t>(1,1)</a:t>
            </a:r>
            <a:r>
              <a:rPr b="0" lang="en-US" sz="1600"/>
              <a:t>=12.5, V</a:t>
            </a:r>
            <a:r>
              <a:rPr b="0" baseline="-25000" lang="en-US" sz="1600"/>
              <a:t>(1,2)</a:t>
            </a:r>
            <a:r>
              <a:rPr b="0" lang="en-US" sz="1600"/>
              <a:t>=25, V</a:t>
            </a:r>
            <a:r>
              <a:rPr b="0" baseline="-25000" lang="en-US" sz="1600"/>
              <a:t>(2,1)</a:t>
            </a:r>
            <a:r>
              <a:rPr b="0" lang="en-US" sz="1600"/>
              <a:t>=25, V</a:t>
            </a:r>
            <a:r>
              <a:rPr b="0" baseline="-25000" lang="en-US" sz="1600"/>
              <a:t>(2,3)</a:t>
            </a:r>
            <a:r>
              <a:rPr b="0" lang="en-US" sz="1600"/>
              <a:t>=25, V</a:t>
            </a:r>
            <a:r>
              <a:rPr b="0" baseline="-25000" lang="en-US" sz="1600"/>
              <a:t>(3,1)</a:t>
            </a:r>
            <a:r>
              <a:rPr b="0" lang="en-US" sz="1600"/>
              <a:t>=50, V</a:t>
            </a:r>
            <a:r>
              <a:rPr b="0" baseline="-25000" lang="en-US" sz="1600"/>
              <a:t>(3,2)</a:t>
            </a:r>
            <a:r>
              <a:rPr b="0" lang="en-US" sz="1600"/>
              <a:t>=100, V</a:t>
            </a:r>
            <a:r>
              <a:rPr b="0" baseline="-25000" lang="en-US" sz="1600"/>
              <a:t>(3,3)</a:t>
            </a:r>
            <a:r>
              <a:rPr b="0" lang="en-US" sz="1600"/>
              <a:t>=250, V</a:t>
            </a:r>
            <a:r>
              <a:rPr b="0" baseline="-25000" lang="en-US" sz="1600"/>
              <a:t>(4,1)</a:t>
            </a:r>
            <a:r>
              <a:rPr b="0" lang="en-US" sz="1600"/>
              <a:t>=25</a:t>
            </a:r>
            <a:endParaRPr b="0" sz="1600"/>
          </a:p>
          <a:p>
            <a:pPr indent="-368300" lvl="1" marL="342900" rtl="0" algn="l">
              <a:lnSpc>
                <a:spcPct val="80000"/>
              </a:lnSpc>
              <a:spcBef>
                <a:spcPts val="200"/>
              </a:spcBef>
              <a:spcAft>
                <a:spcPts val="0"/>
              </a:spcAft>
              <a:buClr>
                <a:srgbClr val="D1282E"/>
              </a:buClr>
              <a:buSzPts val="1600"/>
              <a:buAutoNum type="alphaLcPeriod"/>
            </a:pPr>
            <a:r>
              <a:rPr b="0" lang="en-US" sz="1600"/>
              <a:t>None of the above</a:t>
            </a:r>
            <a:endParaRPr b="0" sz="1600"/>
          </a:p>
        </p:txBody>
      </p:sp>
      <p:sp>
        <p:nvSpPr>
          <p:cNvPr id="319" name="Google Shape;319;p7"/>
          <p:cNvSpPr txBox="1"/>
          <p:nvPr>
            <p:ph type="title"/>
          </p:nvPr>
        </p:nvSpPr>
        <p:spPr>
          <a:xfrm>
            <a:off x="164916" y="345001"/>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1760"/>
              <a:buFont typeface="Arial Black"/>
              <a:buNone/>
            </a:pPr>
            <a:r>
              <a:rPr lang="en-US" sz="1760"/>
              <a:t>MDP </a:t>
            </a:r>
            <a:br>
              <a:rPr lang="en-US" sz="1760"/>
            </a:br>
            <a:endParaRPr/>
          </a:p>
        </p:txBody>
      </p:sp>
      <p:sp>
        <p:nvSpPr>
          <p:cNvPr id="320" name="Google Shape;320;p7"/>
          <p:cNvSpPr txBox="1"/>
          <p:nvPr>
            <p:ph idx="12" type="sldNum"/>
          </p:nvPr>
        </p:nvSpPr>
        <p:spPr>
          <a:xfrm rot="-5400000">
            <a:off x="8748409" y="6370558"/>
            <a:ext cx="273657"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5" id="321" name="Google Shape;321;p7"/>
          <p:cNvPicPr preferRelativeResize="0"/>
          <p:nvPr/>
        </p:nvPicPr>
        <p:blipFill rotWithShape="1">
          <a:blip r:embed="rId3">
            <a:alphaModFix/>
          </a:blip>
          <a:srcRect b="0" l="0" r="0" t="0"/>
          <a:stretch/>
        </p:blipFill>
        <p:spPr>
          <a:xfrm>
            <a:off x="5319600" y="75925"/>
            <a:ext cx="3502850" cy="2831925"/>
          </a:xfrm>
          <a:prstGeom prst="rect">
            <a:avLst/>
          </a:prstGeom>
          <a:noFill/>
          <a:ln>
            <a:noFill/>
          </a:ln>
        </p:spPr>
      </p:pic>
      <p:sp>
        <p:nvSpPr>
          <p:cNvPr id="322" name="Google Shape;322;p7"/>
          <p:cNvSpPr txBox="1"/>
          <p:nvPr/>
        </p:nvSpPr>
        <p:spPr>
          <a:xfrm>
            <a:off x="1403719" y="6036075"/>
            <a:ext cx="246000" cy="3714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C</a:t>
            </a:r>
            <a:endParaRPr/>
          </a:p>
        </p:txBody>
      </p:sp>
      <p:sp>
        <p:nvSpPr>
          <p:cNvPr id="323" name="Google Shape;323;p7"/>
          <p:cNvSpPr txBox="1"/>
          <p:nvPr/>
        </p:nvSpPr>
        <p:spPr>
          <a:xfrm>
            <a:off x="5893604" y="467875"/>
            <a:ext cx="479066" cy="350662"/>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a:t>
            </a:r>
            <a:endParaRPr/>
          </a:p>
        </p:txBody>
      </p:sp>
      <p:sp>
        <p:nvSpPr>
          <p:cNvPr id="324" name="Google Shape;324;p7"/>
          <p:cNvSpPr/>
          <p:nvPr/>
        </p:nvSpPr>
        <p:spPr>
          <a:xfrm>
            <a:off x="6525068" y="558149"/>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5" name="Google Shape;325;p7"/>
          <p:cNvSpPr/>
          <p:nvPr/>
        </p:nvSpPr>
        <p:spPr>
          <a:xfrm>
            <a:off x="7249235" y="525883"/>
            <a:ext cx="625895"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p7"/>
          <p:cNvSpPr/>
          <p:nvPr/>
        </p:nvSpPr>
        <p:spPr>
          <a:xfrm>
            <a:off x="7249235" y="1256404"/>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7" name="Google Shape;327;p7"/>
          <p:cNvSpPr/>
          <p:nvPr/>
        </p:nvSpPr>
        <p:spPr>
          <a:xfrm>
            <a:off x="8058015" y="2032638"/>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8" name="Google Shape;328;p7"/>
          <p:cNvSpPr/>
          <p:nvPr/>
        </p:nvSpPr>
        <p:spPr>
          <a:xfrm>
            <a:off x="7249235" y="2032638"/>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9" name="Google Shape;329;p7"/>
          <p:cNvSpPr/>
          <p:nvPr/>
        </p:nvSpPr>
        <p:spPr>
          <a:xfrm>
            <a:off x="6525068" y="2032638"/>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0" name="Google Shape;330;p7"/>
          <p:cNvSpPr/>
          <p:nvPr/>
        </p:nvSpPr>
        <p:spPr>
          <a:xfrm>
            <a:off x="5800900" y="2032638"/>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1" name="Google Shape;331;p7"/>
          <p:cNvSpPr/>
          <p:nvPr/>
        </p:nvSpPr>
        <p:spPr>
          <a:xfrm>
            <a:off x="5800900" y="1230565"/>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2" name="Google Shape;332;p7"/>
          <p:cNvSpPr txBox="1"/>
          <p:nvPr/>
        </p:nvSpPr>
        <p:spPr>
          <a:xfrm>
            <a:off x="8058015" y="446749"/>
            <a:ext cx="571768" cy="350662"/>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500</a:t>
            </a:r>
            <a:endParaRPr/>
          </a:p>
        </p:txBody>
      </p:sp>
      <p:sp>
        <p:nvSpPr>
          <p:cNvPr id="333" name="Google Shape;333;p7"/>
          <p:cNvSpPr txBox="1"/>
          <p:nvPr/>
        </p:nvSpPr>
        <p:spPr>
          <a:xfrm>
            <a:off x="8058015" y="1227695"/>
            <a:ext cx="571768" cy="350663"/>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8"/>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MDP</a:t>
            </a:r>
            <a:endParaRPr/>
          </a:p>
        </p:txBody>
      </p:sp>
      <p:sp>
        <p:nvSpPr>
          <p:cNvPr id="339" name="Google Shape;339;p8"/>
          <p:cNvSpPr txBox="1"/>
          <p:nvPr>
            <p:ph idx="1" type="body"/>
          </p:nvPr>
        </p:nvSpPr>
        <p:spPr>
          <a:xfrm>
            <a:off x="178256" y="1100627"/>
            <a:ext cx="8656582" cy="4546641"/>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What are the Q values of state (3,2) in the above grid if γ = 0.5, c(a)=0, R(s)=-2 for non terminal states?</a:t>
            </a:r>
            <a:r>
              <a:rPr lang="en-US" sz="1600"/>
              <a:t> </a:t>
            </a:r>
            <a:endParaRPr/>
          </a:p>
          <a:p>
            <a:pPr indent="0" lvl="0" marL="0" rtl="0" algn="l">
              <a:lnSpc>
                <a:spcPct val="100000"/>
              </a:lnSpc>
              <a:spcBef>
                <a:spcPts val="600"/>
              </a:spcBef>
              <a:spcAft>
                <a:spcPts val="0"/>
              </a:spcAft>
              <a:buClr>
                <a:srgbClr val="000000"/>
              </a:buClr>
              <a:buSzPts val="2200"/>
              <a:buFont typeface="Arial"/>
              <a:buNone/>
            </a:pPr>
            <a:r>
              <a:rPr lang="en-US" sz="2200"/>
              <a:t>(Remember Q</a:t>
            </a:r>
            <a:r>
              <a:rPr baseline="-25000" lang="en-US"/>
              <a:t>t+1</a:t>
            </a:r>
            <a:r>
              <a:rPr lang="en-US" sz="2200"/>
              <a:t>(a,s) = R(s) + c(a)+γΣ</a:t>
            </a:r>
            <a:r>
              <a:rPr baseline="-25000" lang="en-US"/>
              <a:t>s’εS</a:t>
            </a:r>
            <a:r>
              <a:rPr lang="en-US" sz="2200"/>
              <a:t> P(s’|a,s)max</a:t>
            </a:r>
            <a:r>
              <a:rPr baseline="-25000" lang="en-US"/>
              <a:t>a’εA</a:t>
            </a:r>
            <a:r>
              <a:rPr lang="en-US" sz="2200"/>
              <a:t> Q</a:t>
            </a:r>
            <a:r>
              <a:rPr baseline="-25000" lang="en-US"/>
              <a:t>t</a:t>
            </a:r>
            <a:r>
              <a:rPr lang="en-US" sz="2200"/>
              <a:t>(a’s’) )</a:t>
            </a:r>
            <a:endParaRPr/>
          </a:p>
          <a:p>
            <a:pPr indent="0" lvl="0" marL="0" rtl="0" algn="l">
              <a:lnSpc>
                <a:spcPct val="100000"/>
              </a:lnSpc>
              <a:spcBef>
                <a:spcPts val="600"/>
              </a:spcBef>
              <a:spcAft>
                <a:spcPts val="0"/>
              </a:spcAft>
              <a:buClr>
                <a:srgbClr val="000000"/>
              </a:buClr>
              <a:buSzPts val="2400"/>
              <a:buFont typeface="Arial"/>
              <a:buNone/>
            </a:pPr>
            <a:r>
              <a:t/>
            </a:r>
            <a:endParaRPr/>
          </a:p>
          <a:p>
            <a:pPr indent="-342900" lvl="1" marL="342900" rtl="0" algn="l">
              <a:lnSpc>
                <a:spcPct val="100000"/>
              </a:lnSpc>
              <a:spcBef>
                <a:spcPts val="400"/>
              </a:spcBef>
              <a:spcAft>
                <a:spcPts val="0"/>
              </a:spcAft>
              <a:buClr>
                <a:srgbClr val="D1282E"/>
              </a:buClr>
              <a:buSzPts val="2000"/>
              <a:buFont typeface="Arial"/>
              <a:buAutoNum type="alphaLcPeriod"/>
            </a:pPr>
            <a:r>
              <a:rPr b="0" lang="en-US" sz="2000"/>
              <a:t>Q</a:t>
            </a:r>
            <a:r>
              <a:rPr baseline="-25000" lang="en-US"/>
              <a:t>((3,2),N)</a:t>
            </a:r>
            <a:r>
              <a:rPr b="0" lang="en-US" sz="2000"/>
              <a:t>=122, Q</a:t>
            </a:r>
            <a:r>
              <a:rPr baseline="-25000" lang="en-US"/>
              <a:t>((3,2),E)</a:t>
            </a:r>
            <a:r>
              <a:rPr b="0" lang="en-US" sz="2000"/>
              <a:t>=-27, Q</a:t>
            </a:r>
            <a:r>
              <a:rPr baseline="-25000" lang="en-US"/>
              <a:t>((3,2),S)</a:t>
            </a:r>
            <a:r>
              <a:rPr b="0" lang="en-US" sz="2000"/>
              <a:t>=59</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b="0" lang="en-US" sz="2000"/>
              <a:t>Q</a:t>
            </a:r>
            <a:r>
              <a:rPr baseline="-25000" lang="en-US"/>
              <a:t>((3,2),N)</a:t>
            </a:r>
            <a:r>
              <a:rPr b="0" lang="en-US" sz="2000"/>
              <a:t>=122, Q</a:t>
            </a:r>
            <a:r>
              <a:rPr baseline="-25000" lang="en-US"/>
              <a:t>((3,2),E)</a:t>
            </a:r>
            <a:r>
              <a:rPr b="0" lang="en-US" sz="2000"/>
              <a:t>=-27, Q</a:t>
            </a:r>
            <a:r>
              <a:rPr baseline="-25000" lang="en-US"/>
              <a:t>((3,2),S)</a:t>
            </a:r>
            <a:r>
              <a:rPr b="0" lang="en-US" sz="2000"/>
              <a:t>=27.5</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b="0" lang="en-US" sz="2000"/>
              <a:t>Q</a:t>
            </a:r>
            <a:r>
              <a:rPr baseline="-25000" lang="en-US"/>
              <a:t>((3,2),N)</a:t>
            </a:r>
            <a:r>
              <a:rPr b="0" lang="en-US" sz="2000"/>
              <a:t>=125, Q</a:t>
            </a:r>
            <a:r>
              <a:rPr baseline="-25000" lang="en-US"/>
              <a:t>((3,2),E)</a:t>
            </a:r>
            <a:r>
              <a:rPr b="0" lang="en-US" sz="2000"/>
              <a:t>=-25, Q</a:t>
            </a:r>
            <a:r>
              <a:rPr baseline="-25000" lang="en-US"/>
              <a:t>((3,2),S)</a:t>
            </a:r>
            <a:r>
              <a:rPr b="0" lang="en-US" sz="2000"/>
              <a:t>=62.5</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b="0" lang="en-US" sz="2000"/>
              <a:t>Q</a:t>
            </a:r>
            <a:r>
              <a:rPr baseline="-25000" lang="en-US"/>
              <a:t>((3,2),N)</a:t>
            </a:r>
            <a:r>
              <a:rPr b="0" lang="en-US" sz="2000"/>
              <a:t>=120, Q</a:t>
            </a:r>
            <a:r>
              <a:rPr baseline="-25000" lang="en-US"/>
              <a:t>((3,2),E)</a:t>
            </a:r>
            <a:r>
              <a:rPr b="0" lang="en-US" sz="2000"/>
              <a:t>=-27, Q</a:t>
            </a:r>
            <a:r>
              <a:rPr baseline="-25000" lang="en-US"/>
              <a:t>((3,2),S)</a:t>
            </a:r>
            <a:r>
              <a:rPr b="0" lang="en-US" sz="2000"/>
              <a:t>=31.5</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b="0" lang="en-US" sz="2000"/>
              <a:t>None of the above</a:t>
            </a:r>
            <a:endParaRPr/>
          </a:p>
        </p:txBody>
      </p:sp>
      <p:sp>
        <p:nvSpPr>
          <p:cNvPr id="340" name="Google Shape;340;p8"/>
          <p:cNvSpPr txBox="1"/>
          <p:nvPr>
            <p:ph idx="12" type="sldNum"/>
          </p:nvPr>
        </p:nvSpPr>
        <p:spPr>
          <a:xfrm rot="-5400000">
            <a:off x="8748409" y="6370558"/>
            <a:ext cx="273657"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5" id="341" name="Google Shape;341;p8"/>
          <p:cNvPicPr preferRelativeResize="0"/>
          <p:nvPr/>
        </p:nvPicPr>
        <p:blipFill rotWithShape="1">
          <a:blip r:embed="rId3">
            <a:alphaModFix/>
          </a:blip>
          <a:srcRect b="0" l="0" r="0" t="0"/>
          <a:stretch/>
        </p:blipFill>
        <p:spPr>
          <a:xfrm>
            <a:off x="5169146" y="2501786"/>
            <a:ext cx="3451226" cy="2790191"/>
          </a:xfrm>
          <a:prstGeom prst="rect">
            <a:avLst/>
          </a:prstGeom>
          <a:noFill/>
          <a:ln>
            <a:noFill/>
          </a:ln>
        </p:spPr>
      </p:pic>
      <p:pic>
        <p:nvPicPr>
          <p:cNvPr descr="Picture 7" id="342" name="Google Shape;342;p8"/>
          <p:cNvPicPr preferRelativeResize="0"/>
          <p:nvPr/>
        </p:nvPicPr>
        <p:blipFill rotWithShape="1">
          <a:blip r:embed="rId3">
            <a:alphaModFix/>
          </a:blip>
          <a:srcRect b="0" l="0" r="0" t="0"/>
          <a:stretch/>
        </p:blipFill>
        <p:spPr>
          <a:xfrm>
            <a:off x="5178557" y="2501786"/>
            <a:ext cx="3451226" cy="2790191"/>
          </a:xfrm>
          <a:prstGeom prst="rect">
            <a:avLst/>
          </a:prstGeom>
          <a:noFill/>
          <a:ln>
            <a:noFill/>
          </a:ln>
        </p:spPr>
      </p:pic>
      <p:sp>
        <p:nvSpPr>
          <p:cNvPr id="343" name="Google Shape;343;p8"/>
          <p:cNvSpPr txBox="1"/>
          <p:nvPr/>
        </p:nvSpPr>
        <p:spPr>
          <a:xfrm>
            <a:off x="5735563" y="2902822"/>
            <a:ext cx="479065" cy="350662"/>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a:t>
            </a:r>
            <a:endParaRPr/>
          </a:p>
        </p:txBody>
      </p:sp>
      <p:sp>
        <p:nvSpPr>
          <p:cNvPr id="344" name="Google Shape;344;p8"/>
          <p:cNvSpPr/>
          <p:nvPr/>
        </p:nvSpPr>
        <p:spPr>
          <a:xfrm>
            <a:off x="6367026" y="2870555"/>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5" name="Google Shape;345;p8"/>
          <p:cNvSpPr/>
          <p:nvPr/>
        </p:nvSpPr>
        <p:spPr>
          <a:xfrm>
            <a:off x="7091192" y="2838289"/>
            <a:ext cx="625895"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6" name="Google Shape;346;p8"/>
          <p:cNvSpPr/>
          <p:nvPr/>
        </p:nvSpPr>
        <p:spPr>
          <a:xfrm>
            <a:off x="7091192" y="3568810"/>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7" name="Google Shape;347;p8"/>
          <p:cNvSpPr/>
          <p:nvPr/>
        </p:nvSpPr>
        <p:spPr>
          <a:xfrm>
            <a:off x="7899974"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8" name="Google Shape;348;p8"/>
          <p:cNvSpPr/>
          <p:nvPr/>
        </p:nvSpPr>
        <p:spPr>
          <a:xfrm>
            <a:off x="7091192"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9" name="Google Shape;349;p8"/>
          <p:cNvSpPr/>
          <p:nvPr/>
        </p:nvSpPr>
        <p:spPr>
          <a:xfrm>
            <a:off x="6367026"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0" name="Google Shape;350;p8"/>
          <p:cNvSpPr/>
          <p:nvPr/>
        </p:nvSpPr>
        <p:spPr>
          <a:xfrm>
            <a:off x="5642859"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1" name="Google Shape;351;p8"/>
          <p:cNvSpPr/>
          <p:nvPr/>
        </p:nvSpPr>
        <p:spPr>
          <a:xfrm>
            <a:off x="5642859" y="3654373"/>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2" name="Google Shape;352;p8"/>
          <p:cNvSpPr txBox="1"/>
          <p:nvPr/>
        </p:nvSpPr>
        <p:spPr>
          <a:xfrm>
            <a:off x="7899974" y="2870555"/>
            <a:ext cx="571768" cy="350663"/>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500</a:t>
            </a:r>
            <a:endParaRPr/>
          </a:p>
        </p:txBody>
      </p:sp>
      <p:sp>
        <p:nvSpPr>
          <p:cNvPr id="353" name="Google Shape;353;p8"/>
          <p:cNvSpPr txBox="1"/>
          <p:nvPr/>
        </p:nvSpPr>
        <p:spPr>
          <a:xfrm>
            <a:off x="7899974" y="3651503"/>
            <a:ext cx="571768" cy="350662"/>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a:t>
            </a:r>
            <a:endParaRPr/>
          </a:p>
        </p:txBody>
      </p:sp>
      <p:pic>
        <p:nvPicPr>
          <p:cNvPr descr="Picture 43" id="354" name="Google Shape;354;p8"/>
          <p:cNvPicPr preferRelativeResize="0"/>
          <p:nvPr/>
        </p:nvPicPr>
        <p:blipFill rotWithShape="1">
          <a:blip r:embed="rId3">
            <a:alphaModFix/>
          </a:blip>
          <a:srcRect b="0" l="0" r="0" t="0"/>
          <a:stretch/>
        </p:blipFill>
        <p:spPr>
          <a:xfrm>
            <a:off x="5169146" y="2501786"/>
            <a:ext cx="3451226" cy="2790191"/>
          </a:xfrm>
          <a:prstGeom prst="rect">
            <a:avLst/>
          </a:prstGeom>
          <a:noFill/>
          <a:ln>
            <a:noFill/>
          </a:ln>
        </p:spPr>
      </p:pic>
      <p:sp>
        <p:nvSpPr>
          <p:cNvPr id="355" name="Google Shape;355;p8"/>
          <p:cNvSpPr txBox="1"/>
          <p:nvPr/>
        </p:nvSpPr>
        <p:spPr>
          <a:xfrm>
            <a:off x="5726150" y="2902822"/>
            <a:ext cx="479065" cy="350662"/>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a:t>
            </a:r>
            <a:endParaRPr/>
          </a:p>
        </p:txBody>
      </p:sp>
      <p:sp>
        <p:nvSpPr>
          <p:cNvPr id="356" name="Google Shape;356;p8"/>
          <p:cNvSpPr/>
          <p:nvPr/>
        </p:nvSpPr>
        <p:spPr>
          <a:xfrm>
            <a:off x="6357613" y="2870555"/>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7" name="Google Shape;357;p8"/>
          <p:cNvSpPr/>
          <p:nvPr/>
        </p:nvSpPr>
        <p:spPr>
          <a:xfrm>
            <a:off x="7081780" y="2838289"/>
            <a:ext cx="625895"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8" name="Google Shape;358;p8"/>
          <p:cNvSpPr/>
          <p:nvPr/>
        </p:nvSpPr>
        <p:spPr>
          <a:xfrm>
            <a:off x="7081780" y="3568810"/>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9" name="Google Shape;359;p8"/>
          <p:cNvSpPr/>
          <p:nvPr/>
        </p:nvSpPr>
        <p:spPr>
          <a:xfrm>
            <a:off x="7890561"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0" name="Google Shape;360;p8"/>
          <p:cNvSpPr/>
          <p:nvPr/>
        </p:nvSpPr>
        <p:spPr>
          <a:xfrm>
            <a:off x="7081780"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1" name="Google Shape;361;p8"/>
          <p:cNvSpPr/>
          <p:nvPr/>
        </p:nvSpPr>
        <p:spPr>
          <a:xfrm>
            <a:off x="6357613"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2" name="Google Shape;362;p8"/>
          <p:cNvSpPr/>
          <p:nvPr/>
        </p:nvSpPr>
        <p:spPr>
          <a:xfrm>
            <a:off x="5633446"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3" name="Google Shape;363;p8"/>
          <p:cNvSpPr/>
          <p:nvPr/>
        </p:nvSpPr>
        <p:spPr>
          <a:xfrm>
            <a:off x="5633446" y="3654373"/>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4" name="Google Shape;364;p8"/>
          <p:cNvSpPr txBox="1"/>
          <p:nvPr/>
        </p:nvSpPr>
        <p:spPr>
          <a:xfrm>
            <a:off x="7890561" y="2870555"/>
            <a:ext cx="571768" cy="350663"/>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500</a:t>
            </a:r>
            <a:endParaRPr/>
          </a:p>
        </p:txBody>
      </p:sp>
      <p:sp>
        <p:nvSpPr>
          <p:cNvPr id="365" name="Google Shape;365;p8"/>
          <p:cNvSpPr txBox="1"/>
          <p:nvPr/>
        </p:nvSpPr>
        <p:spPr>
          <a:xfrm>
            <a:off x="7890561" y="3651503"/>
            <a:ext cx="571768" cy="350662"/>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9"/>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MDP</a:t>
            </a:r>
            <a:endParaRPr/>
          </a:p>
        </p:txBody>
      </p:sp>
      <p:sp>
        <p:nvSpPr>
          <p:cNvPr id="371" name="Google Shape;371;p9"/>
          <p:cNvSpPr txBox="1"/>
          <p:nvPr>
            <p:ph idx="1" type="body"/>
          </p:nvPr>
        </p:nvSpPr>
        <p:spPr>
          <a:xfrm>
            <a:off x="278527" y="1100627"/>
            <a:ext cx="8754062" cy="4546641"/>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200"/>
              <a:buFont typeface="Arial"/>
              <a:buNone/>
            </a:pPr>
            <a:r>
              <a:rPr lang="en-US" sz="2200"/>
              <a:t>What are the Q values of state (3,2) in the above grid if γ = 0.5, c(a)=0, R(s)=-2 for non terminal states? </a:t>
            </a:r>
            <a:endParaRPr/>
          </a:p>
          <a:p>
            <a:pPr indent="0" lvl="0" marL="0" rtl="0" algn="l">
              <a:lnSpc>
                <a:spcPct val="100000"/>
              </a:lnSpc>
              <a:spcBef>
                <a:spcPts val="600"/>
              </a:spcBef>
              <a:spcAft>
                <a:spcPts val="0"/>
              </a:spcAft>
              <a:buClr>
                <a:srgbClr val="000000"/>
              </a:buClr>
              <a:buSzPts val="2200"/>
              <a:buFont typeface="Arial"/>
              <a:buNone/>
            </a:pPr>
            <a:r>
              <a:rPr lang="en-US" sz="2200"/>
              <a:t>(Remember Q</a:t>
            </a:r>
            <a:r>
              <a:rPr baseline="-25000" lang="en-US"/>
              <a:t>t+1</a:t>
            </a:r>
            <a:r>
              <a:rPr lang="en-US" sz="2200"/>
              <a:t>(a,s) = R(s) + c(a)+γΣ</a:t>
            </a:r>
            <a:r>
              <a:rPr baseline="-25000" lang="en-US"/>
              <a:t>s’εS</a:t>
            </a:r>
            <a:r>
              <a:rPr lang="en-US" sz="2200"/>
              <a:t> P(s’|a,s)max</a:t>
            </a:r>
            <a:r>
              <a:rPr baseline="-25000" lang="en-US"/>
              <a:t>a’εA</a:t>
            </a:r>
            <a:r>
              <a:rPr lang="en-US" sz="2200"/>
              <a:t> Q</a:t>
            </a:r>
            <a:r>
              <a:rPr baseline="-25000" lang="en-US"/>
              <a:t>t</a:t>
            </a:r>
            <a:r>
              <a:rPr lang="en-US" sz="2200"/>
              <a:t>(a’s’) )</a:t>
            </a:r>
            <a:endParaRPr/>
          </a:p>
          <a:p>
            <a:pPr indent="0" lvl="0" marL="0" rtl="0" algn="l">
              <a:lnSpc>
                <a:spcPct val="100000"/>
              </a:lnSpc>
              <a:spcBef>
                <a:spcPts val="600"/>
              </a:spcBef>
              <a:spcAft>
                <a:spcPts val="0"/>
              </a:spcAft>
              <a:buClr>
                <a:srgbClr val="000000"/>
              </a:buClr>
              <a:buSzPts val="2400"/>
              <a:buFont typeface="Arial"/>
              <a:buNone/>
            </a:pPr>
            <a:r>
              <a:t/>
            </a:r>
            <a:endParaRPr/>
          </a:p>
          <a:p>
            <a:pPr indent="-342900" lvl="1" marL="342900" rtl="0" algn="l">
              <a:lnSpc>
                <a:spcPct val="100000"/>
              </a:lnSpc>
              <a:spcBef>
                <a:spcPts val="400"/>
              </a:spcBef>
              <a:spcAft>
                <a:spcPts val="0"/>
              </a:spcAft>
              <a:buClr>
                <a:srgbClr val="D1282E"/>
              </a:buClr>
              <a:buSzPts val="2000"/>
              <a:buFont typeface="Arial"/>
              <a:buAutoNum type="alphaLcPeriod"/>
            </a:pPr>
            <a:r>
              <a:rPr b="0" lang="en-US" sz="2000"/>
              <a:t>Q</a:t>
            </a:r>
            <a:r>
              <a:rPr baseline="-25000" lang="en-US"/>
              <a:t>((3,2),N)</a:t>
            </a:r>
            <a:r>
              <a:rPr b="0" lang="en-US" sz="2000"/>
              <a:t>=122, Q</a:t>
            </a:r>
            <a:r>
              <a:rPr baseline="-25000" lang="en-US"/>
              <a:t>((3,2),E)</a:t>
            </a:r>
            <a:r>
              <a:rPr b="0" lang="en-US" sz="2000"/>
              <a:t>=-27, Q</a:t>
            </a:r>
            <a:r>
              <a:rPr baseline="-25000" lang="en-US"/>
              <a:t>((3,2),S)</a:t>
            </a:r>
            <a:r>
              <a:rPr b="0" lang="en-US" sz="2000"/>
              <a:t>=59</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b="0" lang="en-US" sz="2000"/>
              <a:t>Q</a:t>
            </a:r>
            <a:r>
              <a:rPr baseline="-25000" lang="en-US"/>
              <a:t>((3,2),N)</a:t>
            </a:r>
            <a:r>
              <a:rPr b="0" lang="en-US" sz="2000"/>
              <a:t>=122, Q</a:t>
            </a:r>
            <a:r>
              <a:rPr baseline="-25000" lang="en-US"/>
              <a:t>((3,2),E)</a:t>
            </a:r>
            <a:r>
              <a:rPr b="0" lang="en-US" sz="2000"/>
              <a:t>=-27, Q</a:t>
            </a:r>
            <a:r>
              <a:rPr baseline="-25000" lang="en-US"/>
              <a:t>((3,2),S)</a:t>
            </a:r>
            <a:r>
              <a:rPr b="0" lang="en-US" sz="2000"/>
              <a:t>=27.5</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b="0" lang="en-US" sz="2000"/>
              <a:t>Q</a:t>
            </a:r>
            <a:r>
              <a:rPr baseline="-25000" lang="en-US"/>
              <a:t>((3,2),N)</a:t>
            </a:r>
            <a:r>
              <a:rPr b="0" lang="en-US" sz="2000"/>
              <a:t>=125, Q</a:t>
            </a:r>
            <a:r>
              <a:rPr baseline="-25000" lang="en-US"/>
              <a:t>((3,2),E)</a:t>
            </a:r>
            <a:r>
              <a:rPr b="0" lang="en-US" sz="2000"/>
              <a:t>=-25, Q</a:t>
            </a:r>
            <a:r>
              <a:rPr baseline="-25000" lang="en-US"/>
              <a:t>((3,2),S)</a:t>
            </a:r>
            <a:r>
              <a:rPr b="0" lang="en-US" sz="2000"/>
              <a:t>=62.5</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b="0" lang="en-US" sz="2000"/>
              <a:t>Q</a:t>
            </a:r>
            <a:r>
              <a:rPr baseline="-25000" lang="en-US"/>
              <a:t>((3,2),N)</a:t>
            </a:r>
            <a:r>
              <a:rPr b="0" lang="en-US" sz="2000"/>
              <a:t>=120, Q</a:t>
            </a:r>
            <a:r>
              <a:rPr baseline="-25000" lang="en-US"/>
              <a:t>((3,2),E)</a:t>
            </a:r>
            <a:r>
              <a:rPr b="0" lang="en-US" sz="2000"/>
              <a:t>=-27, Q</a:t>
            </a:r>
            <a:r>
              <a:rPr baseline="-25000" lang="en-US"/>
              <a:t>((3,2),S)</a:t>
            </a:r>
            <a:r>
              <a:rPr b="0" lang="en-US" sz="2000"/>
              <a:t>=31.5</a:t>
            </a:r>
            <a:endParaRPr sz="1600"/>
          </a:p>
          <a:p>
            <a:pPr indent="-342900" lvl="1" marL="342900" rtl="0" algn="l">
              <a:lnSpc>
                <a:spcPct val="100000"/>
              </a:lnSpc>
              <a:spcBef>
                <a:spcPts val="400"/>
              </a:spcBef>
              <a:spcAft>
                <a:spcPts val="0"/>
              </a:spcAft>
              <a:buClr>
                <a:srgbClr val="D1282E"/>
              </a:buClr>
              <a:buSzPts val="2000"/>
              <a:buFont typeface="Arial"/>
              <a:buAutoNum type="alphaLcPeriod"/>
            </a:pPr>
            <a:r>
              <a:rPr b="0" lang="en-US" sz="2000"/>
              <a:t>None of the above</a:t>
            </a:r>
            <a:endParaRPr/>
          </a:p>
        </p:txBody>
      </p:sp>
      <p:sp>
        <p:nvSpPr>
          <p:cNvPr id="372" name="Google Shape;372;p9"/>
          <p:cNvSpPr txBox="1"/>
          <p:nvPr>
            <p:ph idx="12" type="sldNum"/>
          </p:nvPr>
        </p:nvSpPr>
        <p:spPr>
          <a:xfrm rot="-5400000">
            <a:off x="8748409" y="6370558"/>
            <a:ext cx="273657"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5" id="373" name="Google Shape;373;p9"/>
          <p:cNvPicPr preferRelativeResize="0"/>
          <p:nvPr/>
        </p:nvPicPr>
        <p:blipFill rotWithShape="1">
          <a:blip r:embed="rId3">
            <a:alphaModFix/>
          </a:blip>
          <a:srcRect b="0" l="0" r="0" t="0"/>
          <a:stretch/>
        </p:blipFill>
        <p:spPr>
          <a:xfrm>
            <a:off x="5169146" y="2501786"/>
            <a:ext cx="3451226" cy="2790191"/>
          </a:xfrm>
          <a:prstGeom prst="rect">
            <a:avLst/>
          </a:prstGeom>
          <a:noFill/>
          <a:ln>
            <a:noFill/>
          </a:ln>
        </p:spPr>
      </p:pic>
      <p:pic>
        <p:nvPicPr>
          <p:cNvPr descr="Picture 7" id="374" name="Google Shape;374;p9"/>
          <p:cNvPicPr preferRelativeResize="0"/>
          <p:nvPr/>
        </p:nvPicPr>
        <p:blipFill rotWithShape="1">
          <a:blip r:embed="rId3">
            <a:alphaModFix/>
          </a:blip>
          <a:srcRect b="0" l="0" r="0" t="0"/>
          <a:stretch/>
        </p:blipFill>
        <p:spPr>
          <a:xfrm>
            <a:off x="5178557" y="2501786"/>
            <a:ext cx="3451226" cy="2790191"/>
          </a:xfrm>
          <a:prstGeom prst="rect">
            <a:avLst/>
          </a:prstGeom>
          <a:noFill/>
          <a:ln>
            <a:noFill/>
          </a:ln>
        </p:spPr>
      </p:pic>
      <p:sp>
        <p:nvSpPr>
          <p:cNvPr id="375" name="Google Shape;375;p9"/>
          <p:cNvSpPr txBox="1"/>
          <p:nvPr/>
        </p:nvSpPr>
        <p:spPr>
          <a:xfrm>
            <a:off x="5735563" y="2902822"/>
            <a:ext cx="479065" cy="350662"/>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a:t>
            </a:r>
            <a:endParaRPr/>
          </a:p>
        </p:txBody>
      </p:sp>
      <p:sp>
        <p:nvSpPr>
          <p:cNvPr id="376" name="Google Shape;376;p9"/>
          <p:cNvSpPr/>
          <p:nvPr/>
        </p:nvSpPr>
        <p:spPr>
          <a:xfrm>
            <a:off x="6367026" y="2870555"/>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7" name="Google Shape;377;p9"/>
          <p:cNvSpPr txBox="1"/>
          <p:nvPr/>
        </p:nvSpPr>
        <p:spPr>
          <a:xfrm>
            <a:off x="7091192" y="2915156"/>
            <a:ext cx="651824" cy="313394"/>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E248</a:t>
            </a:r>
            <a:endParaRPr/>
          </a:p>
        </p:txBody>
      </p:sp>
      <p:sp>
        <p:nvSpPr>
          <p:cNvPr id="378" name="Google Shape;378;p9"/>
          <p:cNvSpPr/>
          <p:nvPr/>
        </p:nvSpPr>
        <p:spPr>
          <a:xfrm>
            <a:off x="7899974"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p9"/>
          <p:cNvSpPr/>
          <p:nvPr/>
        </p:nvSpPr>
        <p:spPr>
          <a:xfrm>
            <a:off x="7091192" y="4345046"/>
            <a:ext cx="571768" cy="323166"/>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0" name="Google Shape;380;p9"/>
          <p:cNvSpPr/>
          <p:nvPr/>
        </p:nvSpPr>
        <p:spPr>
          <a:xfrm>
            <a:off x="6367026"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9"/>
          <p:cNvSpPr/>
          <p:nvPr/>
        </p:nvSpPr>
        <p:spPr>
          <a:xfrm>
            <a:off x="5642859" y="4345046"/>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2" name="Google Shape;382;p9"/>
          <p:cNvSpPr/>
          <p:nvPr/>
        </p:nvSpPr>
        <p:spPr>
          <a:xfrm>
            <a:off x="5642859" y="3654373"/>
            <a:ext cx="571768" cy="369333"/>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 name="Google Shape;383;p9"/>
          <p:cNvSpPr txBox="1"/>
          <p:nvPr/>
        </p:nvSpPr>
        <p:spPr>
          <a:xfrm>
            <a:off x="7899974" y="2870555"/>
            <a:ext cx="571768" cy="350663"/>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500</a:t>
            </a:r>
            <a:endParaRPr/>
          </a:p>
        </p:txBody>
      </p:sp>
      <p:sp>
        <p:nvSpPr>
          <p:cNvPr id="384" name="Google Shape;384;p9"/>
          <p:cNvSpPr txBox="1"/>
          <p:nvPr/>
        </p:nvSpPr>
        <p:spPr>
          <a:xfrm>
            <a:off x="7899974" y="3651503"/>
            <a:ext cx="571768" cy="350662"/>
          </a:xfrm>
          <a:prstGeom prst="rect">
            <a:avLst/>
          </a:prstGeom>
          <a:solidFill>
            <a:srgbClr val="FFFFFF"/>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-50</a:t>
            </a:r>
            <a:endParaRPr/>
          </a:p>
        </p:txBody>
      </p:sp>
      <p:sp>
        <p:nvSpPr>
          <p:cNvPr id="385" name="Google Shape;385;p9"/>
          <p:cNvSpPr/>
          <p:nvPr/>
        </p:nvSpPr>
        <p:spPr>
          <a:xfrm>
            <a:off x="7091192" y="3631317"/>
            <a:ext cx="651824" cy="323166"/>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s561">
  <a:themeElements>
    <a:clrScheme name="cs561">
      <a:dk1>
        <a:srgbClr val="000000"/>
      </a:dk1>
      <a:lt1>
        <a:srgbClr val="FFFFFF"/>
      </a:lt1>
      <a:dk2>
        <a:srgbClr val="A7A7A7"/>
      </a:dk2>
      <a:lt2>
        <a:srgbClr val="535353"/>
      </a:lt2>
      <a:accent1>
        <a:srgbClr val="7A7A7A"/>
      </a:accent1>
      <a:accent2>
        <a:srgbClr val="0023AB"/>
      </a:accent2>
      <a:accent3>
        <a:srgbClr val="526DB0"/>
      </a:accent3>
      <a:accent4>
        <a:srgbClr val="989AAC"/>
      </a:accent4>
      <a:accent5>
        <a:srgbClr val="DC5924"/>
      </a:accent5>
      <a:accent6>
        <a:srgbClr val="B4B39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561">
  <a:themeElements>
    <a:clrScheme name="cs561">
      <a:dk1>
        <a:srgbClr val="000000"/>
      </a:dk1>
      <a:lt1>
        <a:srgbClr val="FFFFFF"/>
      </a:lt1>
      <a:dk2>
        <a:srgbClr val="A7A7A7"/>
      </a:dk2>
      <a:lt2>
        <a:srgbClr val="535353"/>
      </a:lt2>
      <a:accent1>
        <a:srgbClr val="7A7A7A"/>
      </a:accent1>
      <a:accent2>
        <a:srgbClr val="0023AB"/>
      </a:accent2>
      <a:accent3>
        <a:srgbClr val="526DB0"/>
      </a:accent3>
      <a:accent4>
        <a:srgbClr val="989AAC"/>
      </a:accent4>
      <a:accent5>
        <a:srgbClr val="DC5924"/>
      </a:accent5>
      <a:accent6>
        <a:srgbClr val="B4B39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