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embeddedFontLst>
    <p:embeddedFont>
      <p:font typeface="Arial Black" panose="020B0604020202020204" pitchFamily="34" charset="0"/>
      <p:regular r:id="rId14"/>
      <p:bold r:id="rId15"/>
    </p:embeddedFont>
    <p:embeddedFont>
      <p:font typeface="Calibri" panose="020F0502020204030204" pitchFamily="34" charset="0"/>
      <p:regular r:id="rId16"/>
      <p:bold r:id="rId17"/>
      <p:italic r:id="rId18"/>
      <p:boldItalic r:id="rId19"/>
    </p:embeddedFont>
    <p:embeddedFont>
      <p:font typeface="Helvetica Neue" panose="02000503000000020004"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h/mL3ZWbOBasMPpRYIDM5IxS5n+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21" d="100"/>
          <a:sy n="121" d="100"/>
        </p:scale>
        <p:origin x="1904" y="1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2" name="Google Shape;132;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rgbClr val="000000"/>
                </a:solidFill>
                <a:latin typeface="Arial"/>
                <a:ea typeface="Arial"/>
                <a:cs typeface="Arial"/>
                <a:sym typeface="Arial"/>
              </a:rPr>
              <a:t>1</a:t>
            </a:fld>
            <a:endParaRPr sz="18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0" name="Google Shape;140;p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a:latin typeface="Calibri"/>
                <a:ea typeface="Calibri"/>
                <a:cs typeface="Calibri"/>
                <a:sym typeface="Calibri"/>
              </a:rPr>
              <a:t>In propositional logic had one kind of symbol, here have four, each with its own role</a:t>
            </a:r>
            <a:endParaRPr/>
          </a:p>
          <a:p>
            <a:pPr marL="0" lvl="0" indent="0" algn="l" rtl="0">
              <a:spcBef>
                <a:spcPts val="0"/>
              </a:spcBef>
              <a:spcAft>
                <a:spcPts val="0"/>
              </a:spcAft>
              <a:buNone/>
            </a:pPr>
            <a:r>
              <a:rPr lang="en-US" sz="1200">
                <a:latin typeface="Calibri"/>
                <a:ea typeface="Calibri"/>
                <a:cs typeface="Calibri"/>
                <a:sym typeface="Calibri"/>
              </a:rPr>
              <a:t>Constants in language are simplest way of talking about objects in domain, but can also use functions and variables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7" name="Google Shape;147;p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a:latin typeface="Calibri"/>
                <a:ea typeface="Calibri"/>
                <a:cs typeface="Calibri"/>
                <a:sym typeface="Calibri"/>
              </a:rPr>
              <a:t>What are the objects, relations and functions in this domain?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7" name="Google Shape;177;p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a:latin typeface="Calibri"/>
                <a:ea typeface="Calibri"/>
                <a:cs typeface="Calibri"/>
                <a:sym typeface="Calibri"/>
              </a:rPr>
              <a:t>T akes(x, c, s): student x takes course c in semester s;</a:t>
            </a:r>
            <a:br>
              <a:rPr lang="en-US" sz="1200">
                <a:latin typeface="Calibri"/>
                <a:ea typeface="Calibri"/>
                <a:cs typeface="Calibri"/>
                <a:sym typeface="Calibri"/>
              </a:rPr>
            </a:br>
            <a:r>
              <a:rPr lang="en-US" sz="1200">
                <a:latin typeface="Calibri"/>
                <a:ea typeface="Calibri"/>
                <a:cs typeface="Calibri"/>
                <a:sym typeface="Calibri"/>
              </a:rPr>
              <a:t>P asses(x, c, s): student x passes course c in semester s;</a:t>
            </a:r>
            <a:br>
              <a:rPr lang="en-US" sz="1200">
                <a:latin typeface="Calibri"/>
                <a:ea typeface="Calibri"/>
                <a:cs typeface="Calibri"/>
                <a:sym typeface="Calibri"/>
              </a:rPr>
            </a:br>
            <a:r>
              <a:rPr lang="en-US" sz="1200">
                <a:latin typeface="Calibri"/>
                <a:ea typeface="Calibri"/>
                <a:cs typeface="Calibri"/>
                <a:sym typeface="Calibri"/>
              </a:rPr>
              <a:t>Score(x, c, s): the score obtained by student x in course c in semester s;</a:t>
            </a:r>
            <a:br>
              <a:rPr lang="en-US" sz="1200">
                <a:latin typeface="Calibri"/>
                <a:ea typeface="Calibri"/>
                <a:cs typeface="Calibri"/>
                <a:sym typeface="Calibri"/>
              </a:rPr>
            </a:br>
            <a:r>
              <a:rPr lang="en-US" sz="1200">
                <a:latin typeface="Calibri"/>
                <a:ea typeface="Calibri"/>
                <a:cs typeface="Calibri"/>
                <a:sym typeface="Calibri"/>
              </a:rPr>
              <a:t>x &gt; y: x is greater than y;</a:t>
            </a:r>
            <a:br>
              <a:rPr lang="en-US" sz="1200">
                <a:latin typeface="Calibri"/>
                <a:ea typeface="Calibri"/>
                <a:cs typeface="Calibri"/>
                <a:sym typeface="Calibri"/>
              </a:rPr>
            </a:br>
            <a:r>
              <a:rPr lang="en-US" sz="1200">
                <a:latin typeface="Calibri"/>
                <a:ea typeface="Calibri"/>
                <a:cs typeface="Calibri"/>
                <a:sym typeface="Calibri"/>
              </a:rPr>
              <a:t>F and G: specific French and Greek courses (one could also interpret these sentences as re- ferring to </a:t>
            </a:r>
            <a:r>
              <a:rPr lang="en-US" i="1"/>
              <a:t>any </a:t>
            </a:r>
            <a:r>
              <a:rPr lang="en-US" sz="1200">
                <a:latin typeface="Calibri"/>
                <a:ea typeface="Calibri"/>
                <a:cs typeface="Calibri"/>
                <a:sym typeface="Calibri"/>
              </a:rPr>
              <a:t>such course, in which case one could use a predicate Subject(c,f) meaning that the subject of course c is field f ;</a:t>
            </a:r>
            <a:br>
              <a:rPr lang="en-US" sz="1200">
                <a:latin typeface="Calibri"/>
                <a:ea typeface="Calibri"/>
                <a:cs typeface="Calibri"/>
                <a:sym typeface="Calibri"/>
              </a:rPr>
            </a:br>
            <a:r>
              <a:rPr lang="en-US" sz="1200">
                <a:latin typeface="Calibri"/>
                <a:ea typeface="Calibri"/>
                <a:cs typeface="Calibri"/>
                <a:sym typeface="Calibri"/>
              </a:rPr>
              <a:t>Buys(x, y, z): x buys y from z (using a binary predicate with unspecified seller is OK but </a:t>
            </a:r>
            <a:endParaRPr/>
          </a:p>
          <a:p>
            <a:pPr marL="0" lvl="0" indent="0" algn="l" rtl="0">
              <a:spcBef>
                <a:spcPts val="0"/>
              </a:spcBef>
              <a:spcAft>
                <a:spcPts val="0"/>
              </a:spcAft>
              <a:buNone/>
            </a:pPr>
            <a:r>
              <a:rPr lang="en-US" sz="1200">
                <a:latin typeface="Calibri"/>
                <a:ea typeface="Calibri"/>
                <a:cs typeface="Calibri"/>
                <a:sym typeface="Calibri"/>
              </a:rPr>
              <a:t>less felicitous);</a:t>
            </a:r>
            <a:br>
              <a:rPr lang="en-US" sz="1200">
                <a:latin typeface="Calibri"/>
                <a:ea typeface="Calibri"/>
                <a:cs typeface="Calibri"/>
                <a:sym typeface="Calibri"/>
              </a:rPr>
            </a:br>
            <a:r>
              <a:rPr lang="en-US" sz="1200">
                <a:latin typeface="Calibri"/>
                <a:ea typeface="Calibri"/>
                <a:cs typeface="Calibri"/>
                <a:sym typeface="Calibri"/>
              </a:rPr>
              <a:t>Sells(x, y, z): x sells y to z;</a:t>
            </a:r>
            <a:br>
              <a:rPr lang="en-US" sz="1200">
                <a:latin typeface="Calibri"/>
                <a:ea typeface="Calibri"/>
                <a:cs typeface="Calibri"/>
                <a:sym typeface="Calibri"/>
              </a:rPr>
            </a:br>
            <a:r>
              <a:rPr lang="en-US" sz="1200">
                <a:latin typeface="Calibri"/>
                <a:ea typeface="Calibri"/>
                <a:cs typeface="Calibri"/>
                <a:sym typeface="Calibri"/>
              </a:rPr>
              <a:t>Shaves(x, y): person x shaves person y</a:t>
            </a:r>
            <a:br>
              <a:rPr lang="en-US" sz="1200">
                <a:latin typeface="Calibri"/>
                <a:ea typeface="Calibri"/>
                <a:cs typeface="Calibri"/>
                <a:sym typeface="Calibri"/>
              </a:rPr>
            </a:br>
            <a:r>
              <a:rPr lang="en-US" sz="1200">
                <a:latin typeface="Calibri"/>
                <a:ea typeface="Calibri"/>
                <a:cs typeface="Calibri"/>
                <a:sym typeface="Calibri"/>
              </a:rPr>
              <a:t>Born(x, c): person x is born in country c;</a:t>
            </a:r>
            <a:br>
              <a:rPr lang="en-US" sz="1200">
                <a:latin typeface="Calibri"/>
                <a:ea typeface="Calibri"/>
                <a:cs typeface="Calibri"/>
                <a:sym typeface="Calibri"/>
              </a:rPr>
            </a:br>
            <a:r>
              <a:rPr lang="en-US" sz="1200">
                <a:latin typeface="Calibri"/>
                <a:ea typeface="Calibri"/>
                <a:cs typeface="Calibri"/>
                <a:sym typeface="Calibri"/>
              </a:rPr>
              <a:t>P arent(x, y): x is a parent of y;</a:t>
            </a:r>
            <a:br>
              <a:rPr lang="en-US" sz="1200">
                <a:latin typeface="Calibri"/>
                <a:ea typeface="Calibri"/>
                <a:cs typeface="Calibri"/>
                <a:sym typeface="Calibri"/>
              </a:rPr>
            </a:br>
            <a:r>
              <a:rPr lang="en-US" sz="1200">
                <a:latin typeface="Calibri"/>
                <a:ea typeface="Calibri"/>
                <a:cs typeface="Calibri"/>
                <a:sym typeface="Calibri"/>
              </a:rPr>
              <a:t>Citizen(x, c, r): x is a citizen of country c for reason r;</a:t>
            </a:r>
            <a:br>
              <a:rPr lang="en-US" sz="1200">
                <a:latin typeface="Calibri"/>
                <a:ea typeface="Calibri"/>
                <a:cs typeface="Calibri"/>
                <a:sym typeface="Calibri"/>
              </a:rPr>
            </a:br>
            <a:r>
              <a:rPr lang="en-US" sz="1200">
                <a:latin typeface="Calibri"/>
                <a:ea typeface="Calibri"/>
                <a:cs typeface="Calibri"/>
                <a:sym typeface="Calibri"/>
              </a:rPr>
              <a:t>Resident(x, c): x is a resident of country c;</a:t>
            </a:r>
            <a:br>
              <a:rPr lang="en-US" sz="1200">
                <a:latin typeface="Calibri"/>
                <a:ea typeface="Calibri"/>
                <a:cs typeface="Calibri"/>
                <a:sym typeface="Calibri"/>
              </a:rPr>
            </a:br>
            <a:r>
              <a:rPr lang="en-US" sz="1200">
                <a:latin typeface="Calibri"/>
                <a:ea typeface="Calibri"/>
                <a:cs typeface="Calibri"/>
                <a:sym typeface="Calibri"/>
              </a:rPr>
              <a:t>F ools(x, y, t): person x fools person y at time t;</a:t>
            </a:r>
            <a:br>
              <a:rPr lang="en-US" sz="1200">
                <a:latin typeface="Calibri"/>
                <a:ea typeface="Calibri"/>
                <a:cs typeface="Calibri"/>
                <a:sym typeface="Calibri"/>
              </a:rPr>
            </a:br>
            <a:r>
              <a:rPr lang="en-US" sz="1200">
                <a:latin typeface="Calibri"/>
                <a:ea typeface="Calibri"/>
                <a:cs typeface="Calibri"/>
                <a:sym typeface="Calibri"/>
              </a:rPr>
              <a:t>Student(x), Person(x), Man(x), Barber(x), Expensive(x), Agent(x), Insured(x), Smart(x), Politician(x): predicates satisfied by members of the corresponding categories. </a:t>
            </a:r>
            <a:endParaRPr/>
          </a:p>
          <a:p>
            <a:pPr marL="0" lvl="0" indent="0" algn="l" rtl="0">
              <a:spcBef>
                <a:spcPts val="0"/>
              </a:spcBef>
              <a:spcAft>
                <a:spcPts val="0"/>
              </a:spcAft>
              <a:buNone/>
            </a:pPr>
            <a:endParaRPr/>
          </a:p>
          <a:p>
            <a:pPr marL="0" lvl="0" indent="0" algn="l" rtl="0">
              <a:spcBef>
                <a:spcPts val="0"/>
              </a:spcBef>
              <a:spcAft>
                <a:spcPts val="0"/>
              </a:spcAft>
              <a:buNone/>
            </a:pPr>
            <a:r>
              <a:rPr lang="en-US" b="1"/>
              <a:t>Some students took French in spring 2001.</a:t>
            </a:r>
            <a:br>
              <a:rPr lang="en-US" b="1"/>
            </a:br>
            <a:r>
              <a:rPr lang="en-US" b="1"/>
              <a:t>∃x Student(x)∧Takes(x,F,Spring2001). </a:t>
            </a:r>
            <a:endParaRPr/>
          </a:p>
          <a:p>
            <a:pPr marL="0" lvl="0" indent="0" algn="l" rtl="0">
              <a:spcBef>
                <a:spcPts val="0"/>
              </a:spcBef>
              <a:spcAft>
                <a:spcPts val="0"/>
              </a:spcAft>
              <a:buNone/>
            </a:pPr>
            <a:r>
              <a:rPr lang="en-US" b="1"/>
              <a:t>Every student who takes French passes it.</a:t>
            </a:r>
            <a:br>
              <a:rPr lang="en-US" b="1"/>
            </a:br>
            <a:r>
              <a:rPr lang="en-US" b="1"/>
              <a:t>∀x,s Student(x)∧Takes(x,F,s) ⇒ Passes(x,F,s). </a:t>
            </a:r>
            <a:endParaRPr/>
          </a:p>
          <a:p>
            <a:pPr marL="0" lvl="0" indent="0" algn="l" rtl="0">
              <a:spcBef>
                <a:spcPts val="0"/>
              </a:spcBef>
              <a:spcAft>
                <a:spcPts val="0"/>
              </a:spcAft>
              <a:buNone/>
            </a:pPr>
            <a:r>
              <a:rPr lang="en-US" b="1"/>
              <a:t>Only one student took Greek in spring 2001.</a:t>
            </a:r>
            <a:br>
              <a:rPr lang="en-US" b="1"/>
            </a:br>
            <a:r>
              <a:rPr lang="en-US" b="1"/>
              <a:t>∃x Student(x)∧Takes(x,G,Spring2001)∧∀y y̸=x⇒¬Takes(y,G,Spring2001). </a:t>
            </a:r>
            <a:endParaRPr/>
          </a:p>
          <a:p>
            <a:pPr marL="0" lvl="0" indent="0" algn="l" rtl="0">
              <a:spcBef>
                <a:spcPts val="0"/>
              </a:spcBef>
              <a:spcAft>
                <a:spcPts val="0"/>
              </a:spcAft>
              <a:buNone/>
            </a:pPr>
            <a:r>
              <a:rPr lang="en-US" b="1"/>
              <a:t>The best score in Greek is always higher than the best score in French. ∀s ∃x ∀y Score(x,G,s) &gt; Score(y,F,s). </a:t>
            </a:r>
            <a:endParaRPr/>
          </a:p>
          <a:p>
            <a:pPr marL="0" lvl="0" indent="0" algn="l" rtl="0">
              <a:spcBef>
                <a:spcPts val="0"/>
              </a:spcBef>
              <a:spcAft>
                <a:spcPts val="0"/>
              </a:spcAft>
              <a:buNone/>
            </a:pPr>
            <a:r>
              <a:rPr lang="en-US" b="1"/>
              <a:t>Every person who buys a policy is smart.</a:t>
            </a:r>
            <a:br>
              <a:rPr lang="en-US" b="1"/>
            </a:br>
            <a:r>
              <a:rPr lang="en-US" b="1"/>
              <a:t>∀x Person(x)∧(∃y,z Policy(y)∧Buys(x,y,z)) ⇒ Smart(x). </a:t>
            </a:r>
            <a:endParaRPr/>
          </a:p>
          <a:p>
            <a:pPr marL="0" lvl="0" indent="0" algn="l" rtl="0">
              <a:spcBef>
                <a:spcPts val="0"/>
              </a:spcBef>
              <a:spcAft>
                <a:spcPts val="0"/>
              </a:spcAft>
              <a:buNone/>
            </a:pPr>
            <a:r>
              <a:rPr lang="en-US" b="1"/>
              <a:t>No person buys an expensive policy.</a:t>
            </a:r>
            <a:br>
              <a:rPr lang="en-US" b="1"/>
            </a:br>
            <a:r>
              <a:rPr lang="en-US" b="1"/>
              <a:t>∀x,y,z Person(x)∧Policy(y)∧Expensive(y) ⇒ ¬Buys(x,y,z). </a:t>
            </a:r>
            <a:endParaRPr/>
          </a:p>
          <a:p>
            <a:pPr marL="0" lvl="0" indent="0" algn="l" rtl="0">
              <a:spcBef>
                <a:spcPts val="0"/>
              </a:spcBef>
              <a:spcAft>
                <a:spcPts val="0"/>
              </a:spcAft>
              <a:buNone/>
            </a:pPr>
            <a:r>
              <a:rPr lang="en-US" b="1"/>
              <a:t>There is an agent who sells policies only to people who are not insured.</a:t>
            </a:r>
            <a:br>
              <a:rPr lang="en-US" b="1"/>
            </a:br>
            <a:r>
              <a:rPr lang="en-US" b="1"/>
              <a:t>∃x Agent(x)∧∀y,z Policy(y)∧Sells(x,y,z) ⇒ (Person(z)∧¬Insured(z)). </a:t>
            </a:r>
            <a:endParaRPr/>
          </a:p>
          <a:p>
            <a:pPr marL="0" lvl="0" indent="0" algn="l" rtl="0">
              <a:spcBef>
                <a:spcPts val="0"/>
              </a:spcBef>
              <a:spcAft>
                <a:spcPts val="0"/>
              </a:spcAft>
              <a:buNone/>
            </a:pPr>
            <a:r>
              <a:rPr lang="en-US" b="1"/>
              <a:t>There is a barber who shaves all men in town who do not shave themselves. ∃x Barber(x)∧∀y Man(y)∧¬Shaves(y,y) ⇒ Shaves(x,y). </a:t>
            </a:r>
            <a:endParaRPr/>
          </a:p>
          <a:p>
            <a:pPr marL="0" lvl="0" indent="0" algn="l" rtl="0">
              <a:spcBef>
                <a:spcPts val="0"/>
              </a:spcBef>
              <a:spcAft>
                <a:spcPts val="0"/>
              </a:spcAft>
              <a:buNone/>
            </a:pPr>
            <a:r>
              <a:rPr lang="en-US" b="1"/>
              <a:t>A person born in the UK, each of whose parents is a UK citizen or a UK resident, is a UK citizen by birth.</a:t>
            </a:r>
            <a:br>
              <a:rPr lang="en-US" b="1"/>
            </a:br>
            <a:r>
              <a:rPr lang="en-US" b="1"/>
              <a:t>∀x Person(x)∧Born(x,UK)∧(∀y Parent(y,x) ⇒ ((∃r Citizen(y,UK,r))∨ Resident(y,UK))) ⇒ Citizen(x,UK,Birth). </a:t>
            </a:r>
            <a:endParaRPr/>
          </a:p>
          <a:p>
            <a:pPr marL="0" lvl="0" indent="0" algn="l" rtl="0">
              <a:spcBef>
                <a:spcPts val="0"/>
              </a:spcBef>
              <a:spcAft>
                <a:spcPts val="0"/>
              </a:spcAft>
              <a:buNone/>
            </a:pPr>
            <a:r>
              <a:rPr lang="en-US" b="1"/>
              <a:t>A person born outside the UK, one of whose parents is a UK citizen by birth, is a UK citizen by descent. </a:t>
            </a:r>
            <a:endParaRPr/>
          </a:p>
          <a:p>
            <a:pPr marL="0" lvl="0" indent="0" algn="l" rtl="0">
              <a:spcBef>
                <a:spcPts val="0"/>
              </a:spcBef>
              <a:spcAft>
                <a:spcPts val="0"/>
              </a:spcAft>
              <a:buNone/>
            </a:pPr>
            <a:r>
              <a:rPr lang="en-US" b="1"/>
              <a:t>∀x Person(x)∧¬Born(x,UK)∧(∃y Parent(y,x)∧Citizen(y,UK,Birth)) ⇒ Citizen(x,UK,Descent). </a:t>
            </a:r>
            <a:endParaRPr/>
          </a:p>
          <a:p>
            <a:pPr marL="0" lvl="0" indent="0" algn="l" rtl="0">
              <a:spcBef>
                <a:spcPts val="0"/>
              </a:spcBef>
              <a:spcAft>
                <a:spcPts val="0"/>
              </a:spcAft>
              <a:buNone/>
            </a:pPr>
            <a:r>
              <a:rPr lang="en-US" b="1"/>
              <a:t>Politicians can fool some of the people all of the time, and they can fool all of the people some of the time, but they can’t fool all of the people all of the time. </a:t>
            </a:r>
            <a:endParaRPr/>
          </a:p>
          <a:p>
            <a:pPr marL="0" lvl="0" indent="0" algn="l" rtl="0">
              <a:spcBef>
                <a:spcPts val="0"/>
              </a:spcBef>
              <a:spcAft>
                <a:spcPts val="0"/>
              </a:spcAft>
              <a:buNone/>
            </a:pPr>
            <a:r>
              <a:rPr lang="en-US" b="1"/>
              <a:t>∀x Politician(x) ⇒</a:t>
            </a:r>
            <a:br>
              <a:rPr lang="en-US" b="1"/>
            </a:br>
            <a:r>
              <a:rPr lang="en-US" b="1"/>
              <a:t>(∃y ∀t Person(y)∧Fools(x,y,t))∧ (∃t ∀y Person(y) ⇒ Fools(x,y,t)) ∧ ¬(∀t ∀y Person(y) ⇒ Fools(x,y,t)) </a:t>
            </a:r>
            <a:endParaRPr/>
          </a:p>
          <a:p>
            <a:pPr marL="0" lvl="0" indent="0" algn="l" rtl="0">
              <a:spcBef>
                <a:spcPts val="0"/>
              </a:spcBef>
              <a:spcAft>
                <a:spcPts val="0"/>
              </a:spcAft>
              <a:buNone/>
            </a:pPr>
            <a:r>
              <a:rPr lang="en-US" b="1"/>
              <a:t>l. </a:t>
            </a:r>
            <a:r>
              <a:rPr lang="en-US" b="0"/>
              <a:t>All Greeks speak the same language.</a:t>
            </a:r>
            <a:br>
              <a:rPr lang="en-US" b="0"/>
            </a:br>
            <a:r>
              <a:rPr lang="en-US" b="0"/>
              <a:t>∀x,y,l Person(x)∧[∃r Citizen(x,Greece,r)]∧Person(y)∧[∃r Citizen(y,Greece,r)] </a:t>
            </a:r>
            <a:endParaRPr/>
          </a:p>
          <a:p>
            <a:pPr marL="0" lvl="0" indent="0" algn="l" rtl="0">
              <a:spcBef>
                <a:spcPts val="0"/>
              </a:spcBef>
              <a:spcAft>
                <a:spcPts val="0"/>
              </a:spcAft>
              <a:buNone/>
            </a:pPr>
            <a:r>
              <a:rPr lang="en-US" sz="1200">
                <a:latin typeface="Calibri"/>
                <a:ea typeface="Calibri"/>
                <a:cs typeface="Calibri"/>
                <a:sym typeface="Calibri"/>
              </a:rPr>
              <a:t>∧Speaks(x,l) ⇒ Speaks(y,l) </a:t>
            </a:r>
            <a:endParaRPr/>
          </a:p>
          <a:p>
            <a:pPr marL="0" lvl="0" indent="0" algn="l" rtl="0">
              <a:spcBef>
                <a:spcPts val="0"/>
              </a:spcBef>
              <a:spcAft>
                <a:spcPts val="0"/>
              </a:spcAft>
              <a:buNone/>
            </a:pPr>
            <a:endParaRPr/>
          </a:p>
          <a:p>
            <a:pPr marL="0" lvl="0" indent="0" algn="l" rtl="0">
              <a:spcBef>
                <a:spcPts val="0"/>
              </a:spcBef>
              <a:spcAft>
                <a:spcPts val="0"/>
              </a:spcAft>
              <a:buNone/>
            </a:pPr>
            <a:r>
              <a:rPr lang="en-US" b="1"/>
              <a:t>W(G,T). </a:t>
            </a:r>
            <a:endParaRPr/>
          </a:p>
          <a:p>
            <a:pPr marL="0" lvl="0" indent="0" algn="l" rtl="0">
              <a:spcBef>
                <a:spcPts val="0"/>
              </a:spcBef>
              <a:spcAft>
                <a:spcPts val="0"/>
              </a:spcAft>
              <a:buNone/>
            </a:pPr>
            <a:r>
              <a:rPr lang="en-US" b="1"/>
              <a:t>¬W(G,E). </a:t>
            </a:r>
            <a:endParaRPr/>
          </a:p>
          <a:p>
            <a:pPr marL="0" lvl="0" indent="0" algn="l" rtl="0">
              <a:spcBef>
                <a:spcPts val="0"/>
              </a:spcBef>
              <a:spcAft>
                <a:spcPts val="0"/>
              </a:spcAft>
              <a:buNone/>
            </a:pPr>
            <a:r>
              <a:rPr lang="en-US" b="1"/>
              <a:t>W(G,T)∨W(M,T). </a:t>
            </a:r>
            <a:endParaRPr/>
          </a:p>
          <a:p>
            <a:pPr marL="0" lvl="0" indent="0" algn="l" rtl="0">
              <a:spcBef>
                <a:spcPts val="0"/>
              </a:spcBef>
              <a:spcAft>
                <a:spcPts val="0"/>
              </a:spcAft>
              <a:buNone/>
            </a:pPr>
            <a:r>
              <a:rPr lang="en-US" b="1"/>
              <a:t>∃s W(J,s). </a:t>
            </a:r>
            <a:endParaRPr/>
          </a:p>
          <a:p>
            <a:pPr marL="0" lvl="0" indent="0" algn="l" rtl="0">
              <a:spcBef>
                <a:spcPts val="0"/>
              </a:spcBef>
              <a:spcAft>
                <a:spcPts val="0"/>
              </a:spcAft>
              <a:buNone/>
            </a:pPr>
            <a:r>
              <a:rPr lang="en-US" b="1"/>
              <a:t>∃x C(x,R)∧O(J,x). </a:t>
            </a:r>
            <a:endParaRPr/>
          </a:p>
          <a:p>
            <a:pPr marL="0" lvl="0" indent="0" algn="l" rtl="0">
              <a:spcBef>
                <a:spcPts val="0"/>
              </a:spcBef>
              <a:spcAft>
                <a:spcPts val="0"/>
              </a:spcAft>
              <a:buNone/>
            </a:pPr>
            <a:r>
              <a:rPr lang="en-US" b="1"/>
              <a:t>∀s S(M,s,R) ⇒ W(M,s). </a:t>
            </a:r>
            <a:endParaRPr/>
          </a:p>
          <a:p>
            <a:pPr marL="0" lvl="0" indent="0" algn="l" rtl="0">
              <a:spcBef>
                <a:spcPts val="0"/>
              </a:spcBef>
              <a:spcAft>
                <a:spcPts val="0"/>
              </a:spcAft>
              <a:buNone/>
            </a:pPr>
            <a:r>
              <a:rPr lang="en-US" b="1"/>
              <a:t>¬[∃s W(G,s)∧∃p S(p,s,R)]. </a:t>
            </a:r>
            <a:endParaRPr/>
          </a:p>
          <a:p>
            <a:pPr marL="0" lvl="0" indent="0" algn="l" rtl="0">
              <a:spcBef>
                <a:spcPts val="0"/>
              </a:spcBef>
              <a:spcAft>
                <a:spcPts val="0"/>
              </a:spcAft>
              <a:buNone/>
            </a:pPr>
            <a:r>
              <a:rPr lang="en-US" b="1"/>
              <a:t>∀s W(G,s) ⇒ ∃p,a S(p,s,a). </a:t>
            </a:r>
            <a:endParaRPr/>
          </a:p>
          <a:p>
            <a:pPr marL="0" lvl="0" indent="0" algn="l" rtl="0">
              <a:spcBef>
                <a:spcPts val="0"/>
              </a:spcBef>
              <a:spcAft>
                <a:spcPts val="0"/>
              </a:spcAft>
              <a:buNone/>
            </a:pPr>
            <a:r>
              <a:rPr lang="en-US" b="1"/>
              <a:t>∃a ∀s W(J,s) ⇒ ∃p S(p,s,a). </a:t>
            </a:r>
            <a:endParaRPr/>
          </a:p>
          <a:p>
            <a:pPr marL="0" lvl="0" indent="0" algn="l" rtl="0">
              <a:spcBef>
                <a:spcPts val="0"/>
              </a:spcBef>
              <a:spcAft>
                <a:spcPts val="0"/>
              </a:spcAft>
              <a:buNone/>
            </a:pPr>
            <a:r>
              <a:rPr lang="en-US" b="1"/>
              <a:t>∃d,a,s C(d,a)∧O(J,d)∧S(B,T,a). </a:t>
            </a:r>
            <a:endParaRPr/>
          </a:p>
          <a:p>
            <a:pPr marL="0" lvl="0" indent="0" algn="l" rtl="0">
              <a:spcBef>
                <a:spcPts val="0"/>
              </a:spcBef>
              <a:spcAft>
                <a:spcPts val="0"/>
              </a:spcAft>
              <a:buNone/>
            </a:pPr>
            <a:r>
              <a:rPr lang="en-US" b="1"/>
              <a:t>∀a [∃s S(M,s,a)] ⇒ ∃d C(d,a)∧O(J,d). </a:t>
            </a:r>
            <a:endParaRPr/>
          </a:p>
          <a:p>
            <a:pPr marL="0" lvl="0" indent="0" algn="l" rtl="0">
              <a:spcBef>
                <a:spcPts val="0"/>
              </a:spcBef>
              <a:spcAft>
                <a:spcPts val="0"/>
              </a:spcAft>
              <a:buNone/>
            </a:pPr>
            <a:r>
              <a:rPr lang="en-US" b="1"/>
              <a:t>∀a [∀s,p S(p,s,a) ⇒ S(B,s,a)] ⇒ ∃d C(d,a)∧O(J,d). </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1" name="Google Shape;191;p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a:latin typeface="Calibri"/>
                <a:ea typeface="Calibri"/>
                <a:cs typeface="Calibri"/>
                <a:sym typeface="Calibri"/>
              </a:rPr>
              <a:t>Takes(x, c, s): student x takes course c in semester s;</a:t>
            </a:r>
            <a:br>
              <a:rPr lang="en-US" sz="1200">
                <a:latin typeface="Calibri"/>
                <a:ea typeface="Calibri"/>
                <a:cs typeface="Calibri"/>
                <a:sym typeface="Calibri"/>
              </a:rPr>
            </a:br>
            <a:r>
              <a:rPr lang="en-US" sz="1200">
                <a:latin typeface="Calibri"/>
                <a:ea typeface="Calibri"/>
                <a:cs typeface="Calibri"/>
                <a:sym typeface="Calibri"/>
              </a:rPr>
              <a:t>Passes(x, c, s): student x passes course c in semester s;</a:t>
            </a:r>
            <a:br>
              <a:rPr lang="en-US" sz="1200">
                <a:latin typeface="Calibri"/>
                <a:ea typeface="Calibri"/>
                <a:cs typeface="Calibri"/>
                <a:sym typeface="Calibri"/>
              </a:rPr>
            </a:br>
            <a:r>
              <a:rPr lang="en-US" sz="1200">
                <a:latin typeface="Calibri"/>
                <a:ea typeface="Calibri"/>
                <a:cs typeface="Calibri"/>
                <a:sym typeface="Calibri"/>
              </a:rPr>
              <a:t>F and G: specific French and Greek courses (one could also interpret these sentences as referring to </a:t>
            </a:r>
            <a:r>
              <a:rPr lang="en-US" i="1"/>
              <a:t>any </a:t>
            </a:r>
            <a:r>
              <a:rPr lang="en-US" sz="1200">
                <a:latin typeface="Calibri"/>
                <a:ea typeface="Calibri"/>
                <a:cs typeface="Calibri"/>
                <a:sym typeface="Calibri"/>
              </a:rPr>
              <a:t>such course, in which case one could use a predicate Subject(c,f) meaning that the subject of course c is field f ;</a:t>
            </a:r>
            <a:br>
              <a:rPr lang="en-US" sz="1200">
                <a:latin typeface="Calibri"/>
                <a:ea typeface="Calibri"/>
                <a:cs typeface="Calibri"/>
                <a:sym typeface="Calibri"/>
              </a:rPr>
            </a:br>
            <a:endParaRPr/>
          </a:p>
          <a:p>
            <a:pPr marL="0" lvl="0" indent="0" algn="l" rtl="0">
              <a:spcBef>
                <a:spcPts val="0"/>
              </a:spcBef>
              <a:spcAft>
                <a:spcPts val="0"/>
              </a:spcAft>
              <a:buNone/>
            </a:pPr>
            <a:r>
              <a:rPr lang="en-US" sz="1200">
                <a:latin typeface="Calibri"/>
                <a:ea typeface="Calibri"/>
                <a:cs typeface="Calibri"/>
                <a:sym typeface="Calibri"/>
              </a:rPr>
              <a:t>Buys(x, y, z): x buys y from z (using a binary predicate with unspecified seller is OK but </a:t>
            </a:r>
            <a:endParaRPr/>
          </a:p>
          <a:p>
            <a:pPr marL="0" lvl="0" indent="0" algn="l" rtl="0">
              <a:spcBef>
                <a:spcPts val="0"/>
              </a:spcBef>
              <a:spcAft>
                <a:spcPts val="0"/>
              </a:spcAft>
              <a:buNone/>
            </a:pPr>
            <a:r>
              <a:rPr lang="en-US" sz="1200">
                <a:latin typeface="Calibri"/>
                <a:ea typeface="Calibri"/>
                <a:cs typeface="Calibri"/>
                <a:sym typeface="Calibri"/>
              </a:rPr>
              <a:t>less felicitous);</a:t>
            </a:r>
            <a:br>
              <a:rPr lang="en-US" sz="1200">
                <a:latin typeface="Calibri"/>
                <a:ea typeface="Calibri"/>
                <a:cs typeface="Calibri"/>
                <a:sym typeface="Calibri"/>
              </a:rPr>
            </a:br>
            <a:endParaRPr/>
          </a:p>
          <a:p>
            <a:pPr marL="0" lvl="0" indent="0" algn="l" rtl="0">
              <a:spcBef>
                <a:spcPts val="0"/>
              </a:spcBef>
              <a:spcAft>
                <a:spcPts val="0"/>
              </a:spcAft>
              <a:buNone/>
            </a:pPr>
            <a:r>
              <a:rPr lang="en-US" sz="1200">
                <a:latin typeface="Calibri"/>
                <a:ea typeface="Calibri"/>
                <a:cs typeface="Calibri"/>
                <a:sym typeface="Calibri"/>
              </a:rPr>
              <a:t>Student(x), Person(x), Expensive(x), Policy(x): predicates satisfied by members of the corresponding categories. </a:t>
            </a:r>
            <a:endParaRPr/>
          </a:p>
          <a:p>
            <a:pPr marL="0" lvl="0" indent="0" algn="l" rtl="0">
              <a:spcBef>
                <a:spcPts val="0"/>
              </a:spcBef>
              <a:spcAft>
                <a:spcPts val="0"/>
              </a:spcAft>
              <a:buNone/>
            </a:pPr>
            <a:endParaRPr/>
          </a:p>
          <a:p>
            <a:pPr marL="0" lvl="0" indent="0" algn="l" rtl="0">
              <a:spcBef>
                <a:spcPts val="0"/>
              </a:spcBef>
              <a:spcAft>
                <a:spcPts val="0"/>
              </a:spcAft>
              <a:buNone/>
            </a:pPr>
            <a:r>
              <a:rPr lang="en-US" sz="1200">
                <a:latin typeface="Calibri"/>
                <a:ea typeface="Calibri"/>
                <a:cs typeface="Calibri"/>
                <a:sym typeface="Calibri"/>
              </a:rPr>
              <a:t>∃x Student(x)∧Takes(x,F,Spring2001). </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sz="1200">
                <a:latin typeface="Calibri"/>
                <a:ea typeface="Calibri"/>
                <a:cs typeface="Calibri"/>
                <a:sym typeface="Calibri"/>
              </a:rPr>
              <a:t>∀x,s Student(x)∧Takes(x,F,s) ⇒ Passes(x,F,s). </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sz="1200">
                <a:latin typeface="Calibri"/>
                <a:ea typeface="Calibri"/>
                <a:cs typeface="Calibri"/>
                <a:sym typeface="Calibri"/>
              </a:rPr>
              <a:t>∃x Student(x)∧Takes(x,G,Spring2001)∧∀y y̸=x⇒¬Takes(y,G,Spring2001). </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sz="1200">
                <a:latin typeface="Calibri"/>
                <a:ea typeface="Calibri"/>
                <a:cs typeface="Calibri"/>
                <a:sym typeface="Calibri"/>
              </a:rPr>
              <a:t>∀x,y,z Person(x)∧Policy(y)∧Expensive(y) ⇒ ¬Buys(x,y,z).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8" name="Google Shape;198;p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a:latin typeface="Calibri"/>
                <a:ea typeface="Calibri"/>
                <a:cs typeface="Calibri"/>
                <a:sym typeface="Calibri"/>
              </a:rPr>
              <a:t>Takes(x, c, s): student x takes course c in semester s;</a:t>
            </a:r>
            <a:br>
              <a:rPr lang="en-US" sz="1200">
                <a:latin typeface="Calibri"/>
                <a:ea typeface="Calibri"/>
                <a:cs typeface="Calibri"/>
                <a:sym typeface="Calibri"/>
              </a:rPr>
            </a:br>
            <a:r>
              <a:rPr lang="en-US" sz="1200">
                <a:latin typeface="Calibri"/>
                <a:ea typeface="Calibri"/>
                <a:cs typeface="Calibri"/>
                <a:sym typeface="Calibri"/>
              </a:rPr>
              <a:t>Passes(x, c, s): student x passes course c in semester s;</a:t>
            </a:r>
            <a:br>
              <a:rPr lang="en-US" sz="1200">
                <a:latin typeface="Calibri"/>
                <a:ea typeface="Calibri"/>
                <a:cs typeface="Calibri"/>
                <a:sym typeface="Calibri"/>
              </a:rPr>
            </a:br>
            <a:r>
              <a:rPr lang="en-US" sz="1200">
                <a:latin typeface="Calibri"/>
                <a:ea typeface="Calibri"/>
                <a:cs typeface="Calibri"/>
                <a:sym typeface="Calibri"/>
              </a:rPr>
              <a:t>F and G: specific French and Greek courses (one could also interpret these sentences as referring to </a:t>
            </a:r>
            <a:r>
              <a:rPr lang="en-US" i="1"/>
              <a:t>any </a:t>
            </a:r>
            <a:r>
              <a:rPr lang="en-US" sz="1200">
                <a:latin typeface="Calibri"/>
                <a:ea typeface="Calibri"/>
                <a:cs typeface="Calibri"/>
                <a:sym typeface="Calibri"/>
              </a:rPr>
              <a:t>such course, in which case one could use a predicate Subject(c,f) meaning that the subject of course c is field f ;</a:t>
            </a:r>
            <a:br>
              <a:rPr lang="en-US" sz="1200">
                <a:latin typeface="Calibri"/>
                <a:ea typeface="Calibri"/>
                <a:cs typeface="Calibri"/>
                <a:sym typeface="Calibri"/>
              </a:rPr>
            </a:br>
            <a:endParaRPr/>
          </a:p>
          <a:p>
            <a:pPr marL="0" lvl="0" indent="0" algn="l" rtl="0">
              <a:spcBef>
                <a:spcPts val="0"/>
              </a:spcBef>
              <a:spcAft>
                <a:spcPts val="0"/>
              </a:spcAft>
              <a:buNone/>
            </a:pPr>
            <a:r>
              <a:rPr lang="en-US" sz="1200">
                <a:latin typeface="Calibri"/>
                <a:ea typeface="Calibri"/>
                <a:cs typeface="Calibri"/>
                <a:sym typeface="Calibri"/>
              </a:rPr>
              <a:t>Buys(x, y, z): x buys y from z (using a binary predicate with unspecified seller is OK but </a:t>
            </a:r>
            <a:endParaRPr/>
          </a:p>
          <a:p>
            <a:pPr marL="0" lvl="0" indent="0" algn="l" rtl="0">
              <a:spcBef>
                <a:spcPts val="0"/>
              </a:spcBef>
              <a:spcAft>
                <a:spcPts val="0"/>
              </a:spcAft>
              <a:buNone/>
            </a:pPr>
            <a:r>
              <a:rPr lang="en-US" sz="1200">
                <a:latin typeface="Calibri"/>
                <a:ea typeface="Calibri"/>
                <a:cs typeface="Calibri"/>
                <a:sym typeface="Calibri"/>
              </a:rPr>
              <a:t>less felicitous);</a:t>
            </a:r>
            <a:br>
              <a:rPr lang="en-US" sz="1200">
                <a:latin typeface="Calibri"/>
                <a:ea typeface="Calibri"/>
                <a:cs typeface="Calibri"/>
                <a:sym typeface="Calibri"/>
              </a:rPr>
            </a:br>
            <a:endParaRPr/>
          </a:p>
          <a:p>
            <a:pPr marL="0" lvl="0" indent="0" algn="l" rtl="0">
              <a:spcBef>
                <a:spcPts val="0"/>
              </a:spcBef>
              <a:spcAft>
                <a:spcPts val="0"/>
              </a:spcAft>
              <a:buNone/>
            </a:pPr>
            <a:r>
              <a:rPr lang="en-US" sz="1200">
                <a:latin typeface="Calibri"/>
                <a:ea typeface="Calibri"/>
                <a:cs typeface="Calibri"/>
                <a:sym typeface="Calibri"/>
              </a:rPr>
              <a:t>Student(x), Person(x), Expensive(x), Policy(x): predicates satisfied by members of the corresponding categories. </a:t>
            </a:r>
            <a:endParaRPr/>
          </a:p>
          <a:p>
            <a:pPr marL="0" lvl="0" indent="0" algn="l" rtl="0">
              <a:spcBef>
                <a:spcPts val="0"/>
              </a:spcBef>
              <a:spcAft>
                <a:spcPts val="0"/>
              </a:spcAft>
              <a:buNone/>
            </a:pPr>
            <a:endParaRPr/>
          </a:p>
          <a:p>
            <a:pPr marL="0" lvl="0" indent="0" algn="l" rtl="0">
              <a:spcBef>
                <a:spcPts val="0"/>
              </a:spcBef>
              <a:spcAft>
                <a:spcPts val="0"/>
              </a:spcAft>
              <a:buNone/>
            </a:pPr>
            <a:r>
              <a:rPr lang="en-US" sz="1200">
                <a:latin typeface="Calibri"/>
                <a:ea typeface="Calibri"/>
                <a:cs typeface="Calibri"/>
                <a:sym typeface="Calibri"/>
              </a:rPr>
              <a:t>∃x Student(x)∧Takes(x,F,Spring2001). </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sz="1200">
                <a:latin typeface="Calibri"/>
                <a:ea typeface="Calibri"/>
                <a:cs typeface="Calibri"/>
                <a:sym typeface="Calibri"/>
              </a:rPr>
              <a:t>∀x,s Student(x)∧Takes(x,F,s) ⇒ Passes(x,F,s). </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sz="1200">
                <a:latin typeface="Calibri"/>
                <a:ea typeface="Calibri"/>
                <a:cs typeface="Calibri"/>
                <a:sym typeface="Calibri"/>
              </a:rPr>
              <a:t>∃x Student(x)∧Takes(x,G,Spring2001)∧∀y y̸=x⇒¬Takes(y,G,Spring2001). </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sz="1200">
                <a:latin typeface="Calibri"/>
                <a:ea typeface="Calibri"/>
                <a:cs typeface="Calibri"/>
                <a:sym typeface="Calibri"/>
              </a:rPr>
              <a:t>∀x,y,z Person(x)∧Policy(y)∧Expensive(y) ⇒ ¬Buys(x,y,z).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1"/>
        <p:cNvGrpSpPr/>
        <p:nvPr/>
      </p:nvGrpSpPr>
      <p:grpSpPr>
        <a:xfrm>
          <a:off x="0" y="0"/>
          <a:ext cx="0" cy="0"/>
          <a:chOff x="0" y="0"/>
          <a:chExt cx="0" cy="0"/>
        </a:xfrm>
      </p:grpSpPr>
      <p:sp>
        <p:nvSpPr>
          <p:cNvPr id="12" name="Google Shape;12;p13"/>
          <p:cNvSpPr txBox="1">
            <a:spLocks noGrp="1"/>
          </p:cNvSpPr>
          <p:nvPr>
            <p:ph type="title"/>
          </p:nvPr>
        </p:nvSpPr>
        <p:spPr>
          <a:xfrm>
            <a:off x="457200" y="228600"/>
            <a:ext cx="7772400" cy="4571999"/>
          </a:xfrm>
          <a:prstGeom prst="rect">
            <a:avLst/>
          </a:prstGeom>
          <a:noFill/>
          <a:ln>
            <a:noFill/>
          </a:ln>
        </p:spPr>
        <p:txBody>
          <a:bodyPr spcFirstLastPara="1" wrap="square" lIns="45700" tIns="45700" rIns="45700" bIns="45700" anchor="ctr" anchorCtr="0">
            <a:normAutofit/>
          </a:bodyPr>
          <a:lstStyle>
            <a:lvl1pPr lvl="0" algn="l">
              <a:lnSpc>
                <a:spcPct val="100000"/>
              </a:lnSpc>
              <a:spcBef>
                <a:spcPts val="0"/>
              </a:spcBef>
              <a:spcAft>
                <a:spcPts val="0"/>
              </a:spcAft>
              <a:buClr>
                <a:srgbClr val="000000"/>
              </a:buClr>
              <a:buSzPts val="6000"/>
              <a:buFont typeface="Arial Black"/>
              <a:buNone/>
              <a:defRPr sz="6000">
                <a:solidFill>
                  <a:srgbClr val="000000"/>
                </a:solidFill>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a:endParaRPr/>
          </a:p>
        </p:txBody>
      </p:sp>
      <p:sp>
        <p:nvSpPr>
          <p:cNvPr id="13" name="Google Shape;13;p13"/>
          <p:cNvSpPr txBox="1">
            <a:spLocks noGrp="1"/>
          </p:cNvSpPr>
          <p:nvPr>
            <p:ph type="body" idx="1"/>
          </p:nvPr>
        </p:nvSpPr>
        <p:spPr>
          <a:xfrm>
            <a:off x="457200" y="4800600"/>
            <a:ext cx="6858000" cy="914400"/>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600"/>
              </a:spcBef>
              <a:spcAft>
                <a:spcPts val="0"/>
              </a:spcAft>
              <a:buClr>
                <a:srgbClr val="D1282E"/>
              </a:buClr>
              <a:buSzPts val="2400"/>
              <a:buFont typeface="Arial Black"/>
              <a:buNone/>
              <a:defRPr b="0" cap="none">
                <a:solidFill>
                  <a:srgbClr val="D1282E"/>
                </a:solidFill>
                <a:latin typeface="Arial Black"/>
                <a:ea typeface="Arial Black"/>
                <a:cs typeface="Arial Black"/>
                <a:sym typeface="Arial Black"/>
              </a:defRPr>
            </a:lvl1pPr>
            <a:lvl2pPr marL="914400" lvl="1" indent="-228600" algn="l">
              <a:lnSpc>
                <a:spcPct val="100000"/>
              </a:lnSpc>
              <a:spcBef>
                <a:spcPts val="600"/>
              </a:spcBef>
              <a:spcAft>
                <a:spcPts val="0"/>
              </a:spcAft>
              <a:buClr>
                <a:srgbClr val="D1282E"/>
              </a:buClr>
              <a:buSzPts val="2400"/>
              <a:buFont typeface="Arial Black"/>
              <a:buNone/>
              <a:defRPr b="0" cap="none">
                <a:solidFill>
                  <a:srgbClr val="D1282E"/>
                </a:solidFill>
                <a:latin typeface="Arial Black"/>
                <a:ea typeface="Arial Black"/>
                <a:cs typeface="Arial Black"/>
                <a:sym typeface="Arial Black"/>
              </a:defRPr>
            </a:lvl2pPr>
            <a:lvl3pPr marL="1371600" lvl="2" indent="-228600" algn="l">
              <a:lnSpc>
                <a:spcPct val="100000"/>
              </a:lnSpc>
              <a:spcBef>
                <a:spcPts val="600"/>
              </a:spcBef>
              <a:spcAft>
                <a:spcPts val="0"/>
              </a:spcAft>
              <a:buClr>
                <a:srgbClr val="D1282E"/>
              </a:buClr>
              <a:buSzPts val="2400"/>
              <a:buFont typeface="Arial Black"/>
              <a:buNone/>
              <a:defRPr b="0" cap="none">
                <a:solidFill>
                  <a:srgbClr val="D1282E"/>
                </a:solidFill>
                <a:latin typeface="Arial Black"/>
                <a:ea typeface="Arial Black"/>
                <a:cs typeface="Arial Black"/>
                <a:sym typeface="Arial Black"/>
              </a:defRPr>
            </a:lvl3pPr>
            <a:lvl4pPr marL="1828800" lvl="3" indent="-228600" algn="l">
              <a:lnSpc>
                <a:spcPct val="100000"/>
              </a:lnSpc>
              <a:spcBef>
                <a:spcPts val="600"/>
              </a:spcBef>
              <a:spcAft>
                <a:spcPts val="0"/>
              </a:spcAft>
              <a:buClr>
                <a:srgbClr val="D1282E"/>
              </a:buClr>
              <a:buSzPts val="2400"/>
              <a:buFont typeface="Arial Black"/>
              <a:buNone/>
              <a:defRPr b="0" cap="none">
                <a:solidFill>
                  <a:srgbClr val="D1282E"/>
                </a:solidFill>
                <a:latin typeface="Arial Black"/>
                <a:ea typeface="Arial Black"/>
                <a:cs typeface="Arial Black"/>
                <a:sym typeface="Arial Black"/>
              </a:defRPr>
            </a:lvl4pPr>
            <a:lvl5pPr marL="2286000" lvl="4" indent="-228600" algn="l">
              <a:lnSpc>
                <a:spcPct val="100000"/>
              </a:lnSpc>
              <a:spcBef>
                <a:spcPts val="600"/>
              </a:spcBef>
              <a:spcAft>
                <a:spcPts val="0"/>
              </a:spcAft>
              <a:buClr>
                <a:srgbClr val="D1282E"/>
              </a:buClr>
              <a:buSzPts val="2400"/>
              <a:buFont typeface="Arial Black"/>
              <a:buNone/>
              <a:defRPr b="0" cap="none">
                <a:solidFill>
                  <a:srgbClr val="D1282E"/>
                </a:solidFill>
                <a:latin typeface="Arial Black"/>
                <a:ea typeface="Arial Black"/>
                <a:cs typeface="Arial Black"/>
                <a:sym typeface="Arial Black"/>
              </a:defRPr>
            </a:lvl5pPr>
            <a:lvl6pPr marL="2743200" lvl="5" indent="-342900" algn="l">
              <a:lnSpc>
                <a:spcPct val="100000"/>
              </a:lnSpc>
              <a:spcBef>
                <a:spcPts val="600"/>
              </a:spcBef>
              <a:spcAft>
                <a:spcPts val="0"/>
              </a:spcAft>
              <a:buClr>
                <a:srgbClr val="000000"/>
              </a:buClr>
              <a:buSzPts val="1800"/>
              <a:buChar char="•"/>
              <a:defRPr/>
            </a:lvl6pPr>
            <a:lvl7pPr marL="3200400" lvl="6" indent="-342900" algn="l">
              <a:lnSpc>
                <a:spcPct val="100000"/>
              </a:lnSpc>
              <a:spcBef>
                <a:spcPts val="600"/>
              </a:spcBef>
              <a:spcAft>
                <a:spcPts val="0"/>
              </a:spcAft>
              <a:buClr>
                <a:srgbClr val="000000"/>
              </a:buClr>
              <a:buSzPts val="1800"/>
              <a:buChar char="•"/>
              <a:defRPr/>
            </a:lvl7pPr>
            <a:lvl8pPr marL="3657600" lvl="7" indent="-342900" algn="l">
              <a:lnSpc>
                <a:spcPct val="100000"/>
              </a:lnSpc>
              <a:spcBef>
                <a:spcPts val="600"/>
              </a:spcBef>
              <a:spcAft>
                <a:spcPts val="0"/>
              </a:spcAft>
              <a:buClr>
                <a:srgbClr val="000000"/>
              </a:buClr>
              <a:buSzPts val="1800"/>
              <a:buChar char="•"/>
              <a:defRPr/>
            </a:lvl8pPr>
            <a:lvl9pPr marL="4114800" lvl="8" indent="-342900" algn="l">
              <a:lnSpc>
                <a:spcPct val="100000"/>
              </a:lnSpc>
              <a:spcBef>
                <a:spcPts val="600"/>
              </a:spcBef>
              <a:spcAft>
                <a:spcPts val="0"/>
              </a:spcAft>
              <a:buClr>
                <a:srgbClr val="000000"/>
              </a:buClr>
              <a:buSzPts val="1800"/>
              <a:buChar char="•"/>
              <a:defRPr/>
            </a:lvl9pPr>
          </a:lstStyle>
          <a:p>
            <a:endParaRPr/>
          </a:p>
        </p:txBody>
      </p:sp>
      <p:sp>
        <p:nvSpPr>
          <p:cNvPr id="14" name="Google Shape;14;p13" descr="Rectangle 8"/>
          <p:cNvSpPr/>
          <p:nvPr/>
        </p:nvSpPr>
        <p:spPr>
          <a:xfrm>
            <a:off x="9001124" y="4846320"/>
            <a:ext cx="142877" cy="2011680"/>
          </a:xfrm>
          <a:prstGeom prst="rect">
            <a:avLst/>
          </a:prstGeom>
          <a:solidFill>
            <a:srgbClr val="D1282E"/>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 name="Google Shape;15;p13" descr="Rectangle 9"/>
          <p:cNvSpPr/>
          <p:nvPr/>
        </p:nvSpPr>
        <p:spPr>
          <a:xfrm>
            <a:off x="9001124" y="-1"/>
            <a:ext cx="142877" cy="4846322"/>
          </a:xfrm>
          <a:prstGeom prst="rect">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 name="Google Shape;16;p13"/>
          <p:cNvSpPr txBox="1">
            <a:spLocks noGrp="1"/>
          </p:cNvSpPr>
          <p:nvPr>
            <p:ph type="sldNum" idx="12"/>
          </p:nvPr>
        </p:nvSpPr>
        <p:spPr>
          <a:xfrm rot="-5400000">
            <a:off x="8663652" y="6285800"/>
            <a:ext cx="443171" cy="437069"/>
          </a:xfrm>
          <a:prstGeom prst="rect">
            <a:avLst/>
          </a:prstGeom>
          <a:noFill/>
          <a:ln>
            <a:noFill/>
          </a:ln>
        </p:spPr>
        <p:txBody>
          <a:bodyPr spcFirstLastPara="1" wrap="square" lIns="45700" tIns="45700" rIns="45700" bIns="45700" anchor="ctr" anchorCtr="0">
            <a:spAutoFit/>
          </a:bodyPr>
          <a:lstStyle>
            <a:lvl1pPr marL="0" lvl="0" indent="0" algn="l">
              <a:lnSpc>
                <a:spcPct val="100000"/>
              </a:lnSpc>
              <a:spcBef>
                <a:spcPts val="0"/>
              </a:spcBef>
              <a:spcAft>
                <a:spcPts val="0"/>
              </a:spcAft>
              <a:buClr>
                <a:srgbClr val="000000"/>
              </a:buClr>
              <a:buSzPts val="2400"/>
              <a:buFont typeface="Arial"/>
              <a:buNone/>
              <a:defRPr>
                <a:solidFill>
                  <a:srgbClr val="000000"/>
                </a:solidFill>
              </a:defRPr>
            </a:lvl1pPr>
            <a:lvl2pPr marL="0" lvl="1" indent="0" algn="l">
              <a:lnSpc>
                <a:spcPct val="100000"/>
              </a:lnSpc>
              <a:spcBef>
                <a:spcPts val="0"/>
              </a:spcBef>
              <a:spcAft>
                <a:spcPts val="0"/>
              </a:spcAft>
              <a:buClr>
                <a:srgbClr val="000000"/>
              </a:buClr>
              <a:buSzPts val="2400"/>
              <a:buFont typeface="Arial"/>
              <a:buNone/>
              <a:defRPr>
                <a:solidFill>
                  <a:srgbClr val="000000"/>
                </a:solidFill>
              </a:defRPr>
            </a:lvl2pPr>
            <a:lvl3pPr marL="0" lvl="2" indent="0" algn="l">
              <a:lnSpc>
                <a:spcPct val="100000"/>
              </a:lnSpc>
              <a:spcBef>
                <a:spcPts val="0"/>
              </a:spcBef>
              <a:spcAft>
                <a:spcPts val="0"/>
              </a:spcAft>
              <a:buClr>
                <a:srgbClr val="000000"/>
              </a:buClr>
              <a:buSzPts val="2400"/>
              <a:buFont typeface="Arial"/>
              <a:buNone/>
              <a:defRPr>
                <a:solidFill>
                  <a:srgbClr val="000000"/>
                </a:solidFill>
              </a:defRPr>
            </a:lvl3pPr>
            <a:lvl4pPr marL="0" lvl="3" indent="0" algn="l">
              <a:lnSpc>
                <a:spcPct val="100000"/>
              </a:lnSpc>
              <a:spcBef>
                <a:spcPts val="0"/>
              </a:spcBef>
              <a:spcAft>
                <a:spcPts val="0"/>
              </a:spcAft>
              <a:buClr>
                <a:srgbClr val="000000"/>
              </a:buClr>
              <a:buSzPts val="2400"/>
              <a:buFont typeface="Arial"/>
              <a:buNone/>
              <a:defRPr>
                <a:solidFill>
                  <a:srgbClr val="000000"/>
                </a:solidFill>
              </a:defRPr>
            </a:lvl4pPr>
            <a:lvl5pPr marL="0" lvl="4" indent="0" algn="l">
              <a:lnSpc>
                <a:spcPct val="100000"/>
              </a:lnSpc>
              <a:spcBef>
                <a:spcPts val="0"/>
              </a:spcBef>
              <a:spcAft>
                <a:spcPts val="0"/>
              </a:spcAft>
              <a:buClr>
                <a:srgbClr val="000000"/>
              </a:buClr>
              <a:buSzPts val="2400"/>
              <a:buFont typeface="Arial"/>
              <a:buNone/>
              <a:defRPr>
                <a:solidFill>
                  <a:srgbClr val="000000"/>
                </a:solidFill>
              </a:defRPr>
            </a:lvl5pPr>
            <a:lvl6pPr marL="0" lvl="5" indent="0" algn="l">
              <a:lnSpc>
                <a:spcPct val="100000"/>
              </a:lnSpc>
              <a:spcBef>
                <a:spcPts val="0"/>
              </a:spcBef>
              <a:spcAft>
                <a:spcPts val="0"/>
              </a:spcAft>
              <a:buClr>
                <a:srgbClr val="000000"/>
              </a:buClr>
              <a:buSzPts val="2400"/>
              <a:buFont typeface="Arial"/>
              <a:buNone/>
              <a:defRPr>
                <a:solidFill>
                  <a:srgbClr val="000000"/>
                </a:solidFill>
              </a:defRPr>
            </a:lvl6pPr>
            <a:lvl7pPr marL="0" lvl="6" indent="0" algn="l">
              <a:lnSpc>
                <a:spcPct val="100000"/>
              </a:lnSpc>
              <a:spcBef>
                <a:spcPts val="0"/>
              </a:spcBef>
              <a:spcAft>
                <a:spcPts val="0"/>
              </a:spcAft>
              <a:buClr>
                <a:srgbClr val="000000"/>
              </a:buClr>
              <a:buSzPts val="2400"/>
              <a:buFont typeface="Arial"/>
              <a:buNone/>
              <a:defRPr>
                <a:solidFill>
                  <a:srgbClr val="000000"/>
                </a:solidFill>
              </a:defRPr>
            </a:lvl7pPr>
            <a:lvl8pPr marL="0" lvl="7" indent="0" algn="l">
              <a:lnSpc>
                <a:spcPct val="100000"/>
              </a:lnSpc>
              <a:spcBef>
                <a:spcPts val="0"/>
              </a:spcBef>
              <a:spcAft>
                <a:spcPts val="0"/>
              </a:spcAft>
              <a:buClr>
                <a:srgbClr val="000000"/>
              </a:buClr>
              <a:buSzPts val="2400"/>
              <a:buFont typeface="Arial"/>
              <a:buNone/>
              <a:defRPr>
                <a:solidFill>
                  <a:srgbClr val="000000"/>
                </a:solidFill>
              </a:defRPr>
            </a:lvl8pPr>
            <a:lvl9pPr marL="0" lvl="8" indent="0" algn="l">
              <a:lnSpc>
                <a:spcPct val="100000"/>
              </a:lnSpc>
              <a:spcBef>
                <a:spcPts val="0"/>
              </a:spcBef>
              <a:spcAft>
                <a:spcPts val="0"/>
              </a:spcAft>
              <a:buClr>
                <a:srgbClr val="000000"/>
              </a:buClr>
              <a:buSzPts val="2400"/>
              <a:buFont typeface="Arial"/>
              <a:buNone/>
              <a:defRPr>
                <a:solidFill>
                  <a:srgbClr val="000000"/>
                </a:solidFill>
              </a:defRPr>
            </a:lvl9pPr>
          </a:lstStyle>
          <a:p>
            <a:pPr marL="0" lvl="0" indent="0" algn="l" rtl="0">
              <a:spcBef>
                <a:spcPts val="0"/>
              </a:spcBef>
              <a:spcAft>
                <a:spcPts val="0"/>
              </a:spcAft>
              <a:buNone/>
            </a:pPr>
            <a:fld id="{00000000-1234-1234-1234-123412341234}" type="slidenum">
              <a:rPr lang="en-US"/>
              <a:t>‹#›</a:t>
            </a:fld>
            <a:endParaRPr sz="2400" b="1" i="0" u="none" strike="noStrike" cap="none">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p:spTree>
      <p:nvGrpSpPr>
        <p:cNvPr id="1" name="Shape 52"/>
        <p:cNvGrpSpPr/>
        <p:nvPr/>
      </p:nvGrpSpPr>
      <p:grpSpPr>
        <a:xfrm>
          <a:off x="0" y="0"/>
          <a:ext cx="0" cy="0"/>
          <a:chOff x="0" y="0"/>
          <a:chExt cx="0" cy="0"/>
        </a:xfrm>
      </p:grpSpPr>
      <p:sp>
        <p:nvSpPr>
          <p:cNvPr id="53" name="Google Shape;53;p22"/>
          <p:cNvSpPr txBox="1">
            <a:spLocks noGrp="1"/>
          </p:cNvSpPr>
          <p:nvPr>
            <p:ph type="title"/>
          </p:nvPr>
        </p:nvSpPr>
        <p:spPr>
          <a:xfrm>
            <a:off x="6629400" y="274638"/>
            <a:ext cx="2057400" cy="5851526"/>
          </a:xfrm>
          <a:prstGeom prst="rect">
            <a:avLst/>
          </a:prstGeom>
          <a:noFill/>
          <a:ln>
            <a:noFill/>
          </a:ln>
        </p:spPr>
        <p:txBody>
          <a:bodyPr spcFirstLastPara="1" wrap="square" lIns="45700" tIns="45700" rIns="45700" bIns="45700" anchor="b" anchorCtr="0">
            <a:normAutofit/>
          </a:bodyPr>
          <a:lstStyle>
            <a:lvl1pPr lvl="0" algn="l">
              <a:lnSpc>
                <a:spcPct val="100000"/>
              </a:lnSpc>
              <a:spcBef>
                <a:spcPts val="0"/>
              </a:spcBef>
              <a:spcAft>
                <a:spcPts val="0"/>
              </a:spcAft>
              <a:buClr>
                <a:srgbClr val="D1282E"/>
              </a:buClr>
              <a:buSzPts val="1800"/>
              <a:buNone/>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a:endParaRPr/>
          </a:p>
        </p:txBody>
      </p:sp>
      <p:sp>
        <p:nvSpPr>
          <p:cNvPr id="54" name="Google Shape;54;p22"/>
          <p:cNvSpPr txBox="1">
            <a:spLocks noGrp="1"/>
          </p:cNvSpPr>
          <p:nvPr>
            <p:ph type="body" idx="1"/>
          </p:nvPr>
        </p:nvSpPr>
        <p:spPr>
          <a:xfrm>
            <a:off x="457200" y="274638"/>
            <a:ext cx="6019800" cy="5851526"/>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600"/>
              </a:spcBef>
              <a:spcAft>
                <a:spcPts val="0"/>
              </a:spcAft>
              <a:buClr>
                <a:srgbClr val="000000"/>
              </a:buClr>
              <a:buSzPts val="1800"/>
              <a:buNone/>
              <a:defRPr/>
            </a:lvl1pPr>
            <a:lvl2pPr marL="914400" lvl="1" indent="-342900" algn="l">
              <a:lnSpc>
                <a:spcPct val="100000"/>
              </a:lnSpc>
              <a:spcBef>
                <a:spcPts val="600"/>
              </a:spcBef>
              <a:spcAft>
                <a:spcPts val="0"/>
              </a:spcAft>
              <a:buClr>
                <a:srgbClr val="000000"/>
              </a:buClr>
              <a:buSzPts val="1800"/>
              <a:buChar char="•"/>
              <a:defRPr/>
            </a:lvl2pPr>
            <a:lvl3pPr marL="1371600" lvl="2" indent="-342900" algn="l">
              <a:lnSpc>
                <a:spcPct val="100000"/>
              </a:lnSpc>
              <a:spcBef>
                <a:spcPts val="600"/>
              </a:spcBef>
              <a:spcAft>
                <a:spcPts val="0"/>
              </a:spcAft>
              <a:buClr>
                <a:srgbClr val="000000"/>
              </a:buClr>
              <a:buSzPts val="1800"/>
              <a:buChar char="•"/>
              <a:defRPr/>
            </a:lvl3pPr>
            <a:lvl4pPr marL="1828800" lvl="3" indent="-342900" algn="l">
              <a:lnSpc>
                <a:spcPct val="100000"/>
              </a:lnSpc>
              <a:spcBef>
                <a:spcPts val="600"/>
              </a:spcBef>
              <a:spcAft>
                <a:spcPts val="0"/>
              </a:spcAft>
              <a:buClr>
                <a:srgbClr val="000000"/>
              </a:buClr>
              <a:buSzPts val="1800"/>
              <a:buChar char="•"/>
              <a:defRPr/>
            </a:lvl4pPr>
            <a:lvl5pPr marL="2286000" lvl="4" indent="-342900" algn="l">
              <a:lnSpc>
                <a:spcPct val="100000"/>
              </a:lnSpc>
              <a:spcBef>
                <a:spcPts val="600"/>
              </a:spcBef>
              <a:spcAft>
                <a:spcPts val="0"/>
              </a:spcAft>
              <a:buClr>
                <a:srgbClr val="000000"/>
              </a:buClr>
              <a:buSzPts val="1800"/>
              <a:buChar char="•"/>
              <a:defRPr/>
            </a:lvl5pPr>
            <a:lvl6pPr marL="2743200" lvl="5" indent="-342900" algn="l">
              <a:lnSpc>
                <a:spcPct val="100000"/>
              </a:lnSpc>
              <a:spcBef>
                <a:spcPts val="600"/>
              </a:spcBef>
              <a:spcAft>
                <a:spcPts val="0"/>
              </a:spcAft>
              <a:buClr>
                <a:srgbClr val="000000"/>
              </a:buClr>
              <a:buSzPts val="1800"/>
              <a:buChar char="•"/>
              <a:defRPr/>
            </a:lvl6pPr>
            <a:lvl7pPr marL="3200400" lvl="6" indent="-342900" algn="l">
              <a:lnSpc>
                <a:spcPct val="100000"/>
              </a:lnSpc>
              <a:spcBef>
                <a:spcPts val="600"/>
              </a:spcBef>
              <a:spcAft>
                <a:spcPts val="0"/>
              </a:spcAft>
              <a:buClr>
                <a:srgbClr val="000000"/>
              </a:buClr>
              <a:buSzPts val="1800"/>
              <a:buChar char="•"/>
              <a:defRPr/>
            </a:lvl7pPr>
            <a:lvl8pPr marL="3657600" lvl="7" indent="-342900" algn="l">
              <a:lnSpc>
                <a:spcPct val="100000"/>
              </a:lnSpc>
              <a:spcBef>
                <a:spcPts val="600"/>
              </a:spcBef>
              <a:spcAft>
                <a:spcPts val="0"/>
              </a:spcAft>
              <a:buClr>
                <a:srgbClr val="000000"/>
              </a:buClr>
              <a:buSzPts val="1800"/>
              <a:buChar char="•"/>
              <a:defRPr/>
            </a:lvl8pPr>
            <a:lvl9pPr marL="4114800" lvl="8" indent="-342900" algn="l">
              <a:lnSpc>
                <a:spcPct val="100000"/>
              </a:lnSpc>
              <a:spcBef>
                <a:spcPts val="600"/>
              </a:spcBef>
              <a:spcAft>
                <a:spcPts val="0"/>
              </a:spcAft>
              <a:buClr>
                <a:srgbClr val="000000"/>
              </a:buClr>
              <a:buSzPts val="1800"/>
              <a:buChar char="•"/>
              <a:defRPr/>
            </a:lvl9pPr>
          </a:lstStyle>
          <a:p>
            <a:endParaRPr/>
          </a:p>
        </p:txBody>
      </p:sp>
      <p:sp>
        <p:nvSpPr>
          <p:cNvPr id="55" name="Google Shape;55;p22"/>
          <p:cNvSpPr txBox="1">
            <a:spLocks noGrp="1"/>
          </p:cNvSpPr>
          <p:nvPr>
            <p:ph type="sldNum" idx="12"/>
          </p:nvPr>
        </p:nvSpPr>
        <p:spPr>
          <a:xfrm rot="-5400000">
            <a:off x="8663652" y="6285800"/>
            <a:ext cx="443171" cy="437069"/>
          </a:xfrm>
          <a:prstGeom prst="rect">
            <a:avLst/>
          </a:prstGeom>
          <a:noFill/>
          <a:ln>
            <a:noFill/>
          </a:ln>
        </p:spPr>
        <p:txBody>
          <a:bodyPr spcFirstLastPara="1" wrap="square" lIns="45700" tIns="45700" rIns="45700" bIns="45700" anchor="ctr" anchorCtr="0">
            <a:spAutoFit/>
          </a:bodyPr>
          <a:lstStyle>
            <a:lvl1pPr marL="0" lvl="0" indent="0" algn="l">
              <a:lnSpc>
                <a:spcPct val="100000"/>
              </a:lnSpc>
              <a:spcBef>
                <a:spcPts val="0"/>
              </a:spcBef>
              <a:spcAft>
                <a:spcPts val="0"/>
              </a:spcAft>
              <a:buClr>
                <a:srgbClr val="D1282E"/>
              </a:buClr>
              <a:buSzPts val="2400"/>
              <a:buFont typeface="Arial"/>
              <a:buNone/>
              <a:defRPr sz="2400" b="1">
                <a:solidFill>
                  <a:srgbClr val="D1282E"/>
                </a:solidFill>
              </a:defRPr>
            </a:lvl1pPr>
            <a:lvl2pPr marL="0" lvl="1" indent="0" algn="l">
              <a:lnSpc>
                <a:spcPct val="100000"/>
              </a:lnSpc>
              <a:spcBef>
                <a:spcPts val="0"/>
              </a:spcBef>
              <a:spcAft>
                <a:spcPts val="0"/>
              </a:spcAft>
              <a:buClr>
                <a:srgbClr val="D1282E"/>
              </a:buClr>
              <a:buSzPts val="2400"/>
              <a:buFont typeface="Arial"/>
              <a:buNone/>
              <a:defRPr sz="2400" b="1">
                <a:solidFill>
                  <a:srgbClr val="D1282E"/>
                </a:solidFill>
              </a:defRPr>
            </a:lvl2pPr>
            <a:lvl3pPr marL="0" lvl="2" indent="0" algn="l">
              <a:lnSpc>
                <a:spcPct val="100000"/>
              </a:lnSpc>
              <a:spcBef>
                <a:spcPts val="0"/>
              </a:spcBef>
              <a:spcAft>
                <a:spcPts val="0"/>
              </a:spcAft>
              <a:buClr>
                <a:srgbClr val="D1282E"/>
              </a:buClr>
              <a:buSzPts val="2400"/>
              <a:buFont typeface="Arial"/>
              <a:buNone/>
              <a:defRPr sz="2400" b="1">
                <a:solidFill>
                  <a:srgbClr val="D1282E"/>
                </a:solidFill>
              </a:defRPr>
            </a:lvl3pPr>
            <a:lvl4pPr marL="0" lvl="3" indent="0" algn="l">
              <a:lnSpc>
                <a:spcPct val="100000"/>
              </a:lnSpc>
              <a:spcBef>
                <a:spcPts val="0"/>
              </a:spcBef>
              <a:spcAft>
                <a:spcPts val="0"/>
              </a:spcAft>
              <a:buClr>
                <a:srgbClr val="D1282E"/>
              </a:buClr>
              <a:buSzPts val="2400"/>
              <a:buFont typeface="Arial"/>
              <a:buNone/>
              <a:defRPr sz="2400" b="1">
                <a:solidFill>
                  <a:srgbClr val="D1282E"/>
                </a:solidFill>
              </a:defRPr>
            </a:lvl4pPr>
            <a:lvl5pPr marL="0" lvl="4" indent="0" algn="l">
              <a:lnSpc>
                <a:spcPct val="100000"/>
              </a:lnSpc>
              <a:spcBef>
                <a:spcPts val="0"/>
              </a:spcBef>
              <a:spcAft>
                <a:spcPts val="0"/>
              </a:spcAft>
              <a:buClr>
                <a:srgbClr val="D1282E"/>
              </a:buClr>
              <a:buSzPts val="2400"/>
              <a:buFont typeface="Arial"/>
              <a:buNone/>
              <a:defRPr sz="2400" b="1">
                <a:solidFill>
                  <a:srgbClr val="D1282E"/>
                </a:solidFill>
              </a:defRPr>
            </a:lvl5pPr>
            <a:lvl6pPr marL="0" lvl="5" indent="0" algn="l">
              <a:lnSpc>
                <a:spcPct val="100000"/>
              </a:lnSpc>
              <a:spcBef>
                <a:spcPts val="0"/>
              </a:spcBef>
              <a:spcAft>
                <a:spcPts val="0"/>
              </a:spcAft>
              <a:buClr>
                <a:srgbClr val="D1282E"/>
              </a:buClr>
              <a:buSzPts val="2400"/>
              <a:buFont typeface="Arial"/>
              <a:buNone/>
              <a:defRPr sz="2400" b="1">
                <a:solidFill>
                  <a:srgbClr val="D1282E"/>
                </a:solidFill>
              </a:defRPr>
            </a:lvl6pPr>
            <a:lvl7pPr marL="0" lvl="6" indent="0" algn="l">
              <a:lnSpc>
                <a:spcPct val="100000"/>
              </a:lnSpc>
              <a:spcBef>
                <a:spcPts val="0"/>
              </a:spcBef>
              <a:spcAft>
                <a:spcPts val="0"/>
              </a:spcAft>
              <a:buClr>
                <a:srgbClr val="D1282E"/>
              </a:buClr>
              <a:buSzPts val="2400"/>
              <a:buFont typeface="Arial"/>
              <a:buNone/>
              <a:defRPr sz="2400" b="1">
                <a:solidFill>
                  <a:srgbClr val="D1282E"/>
                </a:solidFill>
              </a:defRPr>
            </a:lvl7pPr>
            <a:lvl8pPr marL="0" lvl="7" indent="0" algn="l">
              <a:lnSpc>
                <a:spcPct val="100000"/>
              </a:lnSpc>
              <a:spcBef>
                <a:spcPts val="0"/>
              </a:spcBef>
              <a:spcAft>
                <a:spcPts val="0"/>
              </a:spcAft>
              <a:buClr>
                <a:srgbClr val="D1282E"/>
              </a:buClr>
              <a:buSzPts val="2400"/>
              <a:buFont typeface="Arial"/>
              <a:buNone/>
              <a:defRPr sz="2400" b="1">
                <a:solidFill>
                  <a:srgbClr val="D1282E"/>
                </a:solidFill>
              </a:defRPr>
            </a:lvl8pPr>
            <a:lvl9pPr marL="0" lvl="8" indent="0" algn="l">
              <a:lnSpc>
                <a:spcPct val="100000"/>
              </a:lnSpc>
              <a:spcBef>
                <a:spcPts val="0"/>
              </a:spcBef>
              <a:spcAft>
                <a:spcPts val="0"/>
              </a:spcAft>
              <a:buClr>
                <a:srgbClr val="D1282E"/>
              </a:buClr>
              <a:buSzPts val="2400"/>
              <a:buFont typeface="Arial"/>
              <a:buNone/>
              <a:defRPr sz="2400" b="1">
                <a:solidFill>
                  <a:srgbClr val="D1282E"/>
                </a:solidFil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56"/>
        <p:cNvGrpSpPr/>
        <p:nvPr/>
      </p:nvGrpSpPr>
      <p:grpSpPr>
        <a:xfrm>
          <a:off x="0" y="0"/>
          <a:ext cx="0" cy="0"/>
          <a:chOff x="0" y="0"/>
          <a:chExt cx="0" cy="0"/>
        </a:xfrm>
      </p:grpSpPr>
      <p:sp>
        <p:nvSpPr>
          <p:cNvPr id="57" name="Google Shape;57;p23"/>
          <p:cNvSpPr txBox="1">
            <a:spLocks noGrp="1"/>
          </p:cNvSpPr>
          <p:nvPr>
            <p:ph type="body" idx="1"/>
          </p:nvPr>
        </p:nvSpPr>
        <p:spPr>
          <a:xfrm>
            <a:off x="457200" y="1619253"/>
            <a:ext cx="8229600" cy="3952876"/>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600"/>
              </a:spcBef>
              <a:spcAft>
                <a:spcPts val="0"/>
              </a:spcAft>
              <a:buClr>
                <a:srgbClr val="000000"/>
              </a:buClr>
              <a:buSzPts val="2200"/>
              <a:buFont typeface="Helvetica Neue"/>
              <a:buNone/>
              <a:defRPr sz="2200">
                <a:latin typeface="Helvetica Neue"/>
                <a:ea typeface="Helvetica Neue"/>
                <a:cs typeface="Helvetica Neue"/>
                <a:sym typeface="Helvetica Neue"/>
              </a:defRPr>
            </a:lvl1pPr>
            <a:lvl2pPr marL="914400" lvl="1" indent="-368300" algn="l">
              <a:lnSpc>
                <a:spcPct val="100000"/>
              </a:lnSpc>
              <a:spcBef>
                <a:spcPts val="600"/>
              </a:spcBef>
              <a:spcAft>
                <a:spcPts val="0"/>
              </a:spcAft>
              <a:buClr>
                <a:srgbClr val="000000"/>
              </a:buClr>
              <a:buSzPts val="2200"/>
              <a:buFont typeface="Helvetica Neue"/>
              <a:buChar char="•"/>
              <a:defRPr sz="2200">
                <a:latin typeface="Helvetica Neue"/>
                <a:ea typeface="Helvetica Neue"/>
                <a:cs typeface="Helvetica Neue"/>
                <a:sym typeface="Helvetica Neue"/>
              </a:defRPr>
            </a:lvl2pPr>
            <a:lvl3pPr marL="1371600" lvl="2" indent="-368300" algn="l">
              <a:lnSpc>
                <a:spcPct val="100000"/>
              </a:lnSpc>
              <a:spcBef>
                <a:spcPts val="600"/>
              </a:spcBef>
              <a:spcAft>
                <a:spcPts val="0"/>
              </a:spcAft>
              <a:buClr>
                <a:srgbClr val="000000"/>
              </a:buClr>
              <a:buSzPts val="2200"/>
              <a:buFont typeface="Helvetica Neue"/>
              <a:buChar char="•"/>
              <a:defRPr sz="2200">
                <a:latin typeface="Helvetica Neue"/>
                <a:ea typeface="Helvetica Neue"/>
                <a:cs typeface="Helvetica Neue"/>
                <a:sym typeface="Helvetica Neue"/>
              </a:defRPr>
            </a:lvl3pPr>
            <a:lvl4pPr marL="1828800" lvl="3" indent="-368300" algn="l">
              <a:lnSpc>
                <a:spcPct val="100000"/>
              </a:lnSpc>
              <a:spcBef>
                <a:spcPts val="600"/>
              </a:spcBef>
              <a:spcAft>
                <a:spcPts val="0"/>
              </a:spcAft>
              <a:buClr>
                <a:srgbClr val="000000"/>
              </a:buClr>
              <a:buSzPts val="2200"/>
              <a:buFont typeface="Helvetica Neue"/>
              <a:buChar char="•"/>
              <a:defRPr sz="2200">
                <a:latin typeface="Helvetica Neue"/>
                <a:ea typeface="Helvetica Neue"/>
                <a:cs typeface="Helvetica Neue"/>
                <a:sym typeface="Helvetica Neue"/>
              </a:defRPr>
            </a:lvl4pPr>
            <a:lvl5pPr marL="2286000" lvl="4" indent="-368300" algn="l">
              <a:lnSpc>
                <a:spcPct val="100000"/>
              </a:lnSpc>
              <a:spcBef>
                <a:spcPts val="600"/>
              </a:spcBef>
              <a:spcAft>
                <a:spcPts val="0"/>
              </a:spcAft>
              <a:buClr>
                <a:srgbClr val="000000"/>
              </a:buClr>
              <a:buSzPts val="2200"/>
              <a:buFont typeface="Helvetica Neue"/>
              <a:buChar char="•"/>
              <a:defRPr sz="2200">
                <a:latin typeface="Helvetica Neue"/>
                <a:ea typeface="Helvetica Neue"/>
                <a:cs typeface="Helvetica Neue"/>
                <a:sym typeface="Helvetica Neue"/>
              </a:defRPr>
            </a:lvl5pPr>
            <a:lvl6pPr marL="2743200" lvl="5" indent="-342900" algn="l">
              <a:lnSpc>
                <a:spcPct val="100000"/>
              </a:lnSpc>
              <a:spcBef>
                <a:spcPts val="600"/>
              </a:spcBef>
              <a:spcAft>
                <a:spcPts val="0"/>
              </a:spcAft>
              <a:buClr>
                <a:srgbClr val="000000"/>
              </a:buClr>
              <a:buSzPts val="1800"/>
              <a:buChar char="•"/>
              <a:defRPr/>
            </a:lvl6pPr>
            <a:lvl7pPr marL="3200400" lvl="6" indent="-342900" algn="l">
              <a:lnSpc>
                <a:spcPct val="100000"/>
              </a:lnSpc>
              <a:spcBef>
                <a:spcPts val="600"/>
              </a:spcBef>
              <a:spcAft>
                <a:spcPts val="0"/>
              </a:spcAft>
              <a:buClr>
                <a:srgbClr val="000000"/>
              </a:buClr>
              <a:buSzPts val="1800"/>
              <a:buChar char="•"/>
              <a:defRPr/>
            </a:lvl7pPr>
            <a:lvl8pPr marL="3657600" lvl="7" indent="-342900" algn="l">
              <a:lnSpc>
                <a:spcPct val="100000"/>
              </a:lnSpc>
              <a:spcBef>
                <a:spcPts val="600"/>
              </a:spcBef>
              <a:spcAft>
                <a:spcPts val="0"/>
              </a:spcAft>
              <a:buClr>
                <a:srgbClr val="000000"/>
              </a:buClr>
              <a:buSzPts val="1800"/>
              <a:buChar char="•"/>
              <a:defRPr/>
            </a:lvl8pPr>
            <a:lvl9pPr marL="4114800" lvl="8" indent="-342900" algn="l">
              <a:lnSpc>
                <a:spcPct val="100000"/>
              </a:lnSpc>
              <a:spcBef>
                <a:spcPts val="600"/>
              </a:spcBef>
              <a:spcAft>
                <a:spcPts val="0"/>
              </a:spcAft>
              <a:buClr>
                <a:srgbClr val="000000"/>
              </a:buClr>
              <a:buSzPts val="1800"/>
              <a:buChar char="•"/>
              <a:defRPr/>
            </a:lvl9pPr>
          </a:lstStyle>
          <a:p>
            <a:endParaRPr/>
          </a:p>
        </p:txBody>
      </p:sp>
      <p:sp>
        <p:nvSpPr>
          <p:cNvPr id="58" name="Google Shape;58;p23"/>
          <p:cNvSpPr txBox="1">
            <a:spLocks noGrp="1"/>
          </p:cNvSpPr>
          <p:nvPr>
            <p:ph type="title"/>
          </p:nvPr>
        </p:nvSpPr>
        <p:spPr>
          <a:xfrm>
            <a:off x="457200" y="407989"/>
            <a:ext cx="8229600" cy="868363"/>
          </a:xfrm>
          <a:prstGeom prst="rect">
            <a:avLst/>
          </a:prstGeom>
          <a:noFill/>
          <a:ln>
            <a:noFill/>
          </a:ln>
        </p:spPr>
        <p:txBody>
          <a:bodyPr spcFirstLastPara="1" wrap="square" lIns="45700" tIns="45700" rIns="45700" bIns="45700" anchor="b" anchorCtr="0">
            <a:normAutofit/>
          </a:bodyPr>
          <a:lstStyle>
            <a:lvl1pPr lvl="0" algn="l">
              <a:lnSpc>
                <a:spcPct val="100000"/>
              </a:lnSpc>
              <a:spcBef>
                <a:spcPts val="0"/>
              </a:spcBef>
              <a:spcAft>
                <a:spcPts val="0"/>
              </a:spcAft>
              <a:buClr>
                <a:srgbClr val="000000"/>
              </a:buClr>
              <a:buSzPts val="2400"/>
              <a:buFont typeface="Arial Black"/>
              <a:buNone/>
              <a:defRPr sz="2400">
                <a:solidFill>
                  <a:srgbClr val="000000"/>
                </a:solidFill>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a:endParaRPr/>
          </a:p>
        </p:txBody>
      </p:sp>
      <p:cxnSp>
        <p:nvCxnSpPr>
          <p:cNvPr id="59" name="Google Shape;59;p23" descr="Line 10"/>
          <p:cNvCxnSpPr/>
          <p:nvPr/>
        </p:nvCxnSpPr>
        <p:spPr>
          <a:xfrm>
            <a:off x="561975" y="1143000"/>
            <a:ext cx="7772400" cy="0"/>
          </a:xfrm>
          <a:prstGeom prst="straightConnector1">
            <a:avLst/>
          </a:prstGeom>
          <a:noFill/>
          <a:ln w="12700" cap="flat" cmpd="sng">
            <a:solidFill>
              <a:srgbClr val="404040"/>
            </a:solidFill>
            <a:prstDash val="dot"/>
            <a:round/>
            <a:headEnd type="none" w="sm" len="sm"/>
            <a:tailEnd type="none" w="sm" len="sm"/>
          </a:ln>
        </p:spPr>
      </p:cxnSp>
      <p:sp>
        <p:nvSpPr>
          <p:cNvPr id="60" name="Google Shape;60;p23"/>
          <p:cNvSpPr txBox="1">
            <a:spLocks noGrp="1"/>
          </p:cNvSpPr>
          <p:nvPr>
            <p:ph type="sldNum" idx="12"/>
          </p:nvPr>
        </p:nvSpPr>
        <p:spPr>
          <a:xfrm>
            <a:off x="6553200" y="6137815"/>
            <a:ext cx="2133600" cy="437070"/>
          </a:xfrm>
          <a:prstGeom prst="rect">
            <a:avLst/>
          </a:prstGeom>
          <a:noFill/>
          <a:ln>
            <a:noFill/>
          </a:ln>
        </p:spPr>
        <p:txBody>
          <a:bodyPr spcFirstLastPara="1" wrap="square" lIns="45700" tIns="45700" rIns="45700" bIns="45700" anchor="ctr" anchorCtr="0">
            <a:spAutoFit/>
          </a:bodyPr>
          <a:lstStyle>
            <a:lvl1pPr marL="0" lvl="0" indent="0" algn="l">
              <a:lnSpc>
                <a:spcPct val="100000"/>
              </a:lnSpc>
              <a:spcBef>
                <a:spcPts val="0"/>
              </a:spcBef>
              <a:spcAft>
                <a:spcPts val="0"/>
              </a:spcAft>
              <a:buClr>
                <a:srgbClr val="D1282E"/>
              </a:buClr>
              <a:buSzPts val="2400"/>
              <a:buFont typeface="Arial"/>
              <a:buNone/>
              <a:defRPr sz="2400" b="1">
                <a:solidFill>
                  <a:srgbClr val="D1282E"/>
                </a:solidFill>
              </a:defRPr>
            </a:lvl1pPr>
            <a:lvl2pPr marL="0" lvl="1" indent="0" algn="l">
              <a:lnSpc>
                <a:spcPct val="100000"/>
              </a:lnSpc>
              <a:spcBef>
                <a:spcPts val="0"/>
              </a:spcBef>
              <a:spcAft>
                <a:spcPts val="0"/>
              </a:spcAft>
              <a:buClr>
                <a:srgbClr val="D1282E"/>
              </a:buClr>
              <a:buSzPts val="2400"/>
              <a:buFont typeface="Arial"/>
              <a:buNone/>
              <a:defRPr sz="2400" b="1">
                <a:solidFill>
                  <a:srgbClr val="D1282E"/>
                </a:solidFill>
              </a:defRPr>
            </a:lvl2pPr>
            <a:lvl3pPr marL="0" lvl="2" indent="0" algn="l">
              <a:lnSpc>
                <a:spcPct val="100000"/>
              </a:lnSpc>
              <a:spcBef>
                <a:spcPts val="0"/>
              </a:spcBef>
              <a:spcAft>
                <a:spcPts val="0"/>
              </a:spcAft>
              <a:buClr>
                <a:srgbClr val="D1282E"/>
              </a:buClr>
              <a:buSzPts val="2400"/>
              <a:buFont typeface="Arial"/>
              <a:buNone/>
              <a:defRPr sz="2400" b="1">
                <a:solidFill>
                  <a:srgbClr val="D1282E"/>
                </a:solidFill>
              </a:defRPr>
            </a:lvl3pPr>
            <a:lvl4pPr marL="0" lvl="3" indent="0" algn="l">
              <a:lnSpc>
                <a:spcPct val="100000"/>
              </a:lnSpc>
              <a:spcBef>
                <a:spcPts val="0"/>
              </a:spcBef>
              <a:spcAft>
                <a:spcPts val="0"/>
              </a:spcAft>
              <a:buClr>
                <a:srgbClr val="D1282E"/>
              </a:buClr>
              <a:buSzPts val="2400"/>
              <a:buFont typeface="Arial"/>
              <a:buNone/>
              <a:defRPr sz="2400" b="1">
                <a:solidFill>
                  <a:srgbClr val="D1282E"/>
                </a:solidFill>
              </a:defRPr>
            </a:lvl4pPr>
            <a:lvl5pPr marL="0" lvl="4" indent="0" algn="l">
              <a:lnSpc>
                <a:spcPct val="100000"/>
              </a:lnSpc>
              <a:spcBef>
                <a:spcPts val="0"/>
              </a:spcBef>
              <a:spcAft>
                <a:spcPts val="0"/>
              </a:spcAft>
              <a:buClr>
                <a:srgbClr val="D1282E"/>
              </a:buClr>
              <a:buSzPts val="2400"/>
              <a:buFont typeface="Arial"/>
              <a:buNone/>
              <a:defRPr sz="2400" b="1">
                <a:solidFill>
                  <a:srgbClr val="D1282E"/>
                </a:solidFill>
              </a:defRPr>
            </a:lvl5pPr>
            <a:lvl6pPr marL="0" lvl="5" indent="0" algn="l">
              <a:lnSpc>
                <a:spcPct val="100000"/>
              </a:lnSpc>
              <a:spcBef>
                <a:spcPts val="0"/>
              </a:spcBef>
              <a:spcAft>
                <a:spcPts val="0"/>
              </a:spcAft>
              <a:buClr>
                <a:srgbClr val="D1282E"/>
              </a:buClr>
              <a:buSzPts val="2400"/>
              <a:buFont typeface="Arial"/>
              <a:buNone/>
              <a:defRPr sz="2400" b="1">
                <a:solidFill>
                  <a:srgbClr val="D1282E"/>
                </a:solidFill>
              </a:defRPr>
            </a:lvl6pPr>
            <a:lvl7pPr marL="0" lvl="6" indent="0" algn="l">
              <a:lnSpc>
                <a:spcPct val="100000"/>
              </a:lnSpc>
              <a:spcBef>
                <a:spcPts val="0"/>
              </a:spcBef>
              <a:spcAft>
                <a:spcPts val="0"/>
              </a:spcAft>
              <a:buClr>
                <a:srgbClr val="D1282E"/>
              </a:buClr>
              <a:buSzPts val="2400"/>
              <a:buFont typeface="Arial"/>
              <a:buNone/>
              <a:defRPr sz="2400" b="1">
                <a:solidFill>
                  <a:srgbClr val="D1282E"/>
                </a:solidFill>
              </a:defRPr>
            </a:lvl7pPr>
            <a:lvl8pPr marL="0" lvl="7" indent="0" algn="l">
              <a:lnSpc>
                <a:spcPct val="100000"/>
              </a:lnSpc>
              <a:spcBef>
                <a:spcPts val="0"/>
              </a:spcBef>
              <a:spcAft>
                <a:spcPts val="0"/>
              </a:spcAft>
              <a:buClr>
                <a:srgbClr val="D1282E"/>
              </a:buClr>
              <a:buSzPts val="2400"/>
              <a:buFont typeface="Arial"/>
              <a:buNone/>
              <a:defRPr sz="2400" b="1">
                <a:solidFill>
                  <a:srgbClr val="D1282E"/>
                </a:solidFill>
              </a:defRPr>
            </a:lvl8pPr>
            <a:lvl9pPr marL="0" lvl="8" indent="0" algn="l">
              <a:lnSpc>
                <a:spcPct val="100000"/>
              </a:lnSpc>
              <a:spcBef>
                <a:spcPts val="0"/>
              </a:spcBef>
              <a:spcAft>
                <a:spcPts val="0"/>
              </a:spcAft>
              <a:buClr>
                <a:srgbClr val="D1282E"/>
              </a:buClr>
              <a:buSzPts val="2400"/>
              <a:buFont typeface="Arial"/>
              <a:buNone/>
              <a:defRPr sz="2400" b="1">
                <a:solidFill>
                  <a:srgbClr val="D1282E"/>
                </a:solidFil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able">
  <p:cSld name="Title and Table">
    <p:spTree>
      <p:nvGrpSpPr>
        <p:cNvPr id="1" name="Shape 61"/>
        <p:cNvGrpSpPr/>
        <p:nvPr/>
      </p:nvGrpSpPr>
      <p:grpSpPr>
        <a:xfrm>
          <a:off x="0" y="0"/>
          <a:ext cx="0" cy="0"/>
          <a:chOff x="0" y="0"/>
          <a:chExt cx="0" cy="0"/>
        </a:xfrm>
      </p:grpSpPr>
      <p:sp>
        <p:nvSpPr>
          <p:cNvPr id="62" name="Google Shape;62;p24"/>
          <p:cNvSpPr txBox="1">
            <a:spLocks noGrp="1"/>
          </p:cNvSpPr>
          <p:nvPr>
            <p:ph type="title"/>
          </p:nvPr>
        </p:nvSpPr>
        <p:spPr>
          <a:xfrm>
            <a:off x="469900" y="228600"/>
            <a:ext cx="8153400" cy="685800"/>
          </a:xfrm>
          <a:prstGeom prst="rect">
            <a:avLst/>
          </a:prstGeom>
          <a:noFill/>
          <a:ln>
            <a:noFill/>
          </a:ln>
        </p:spPr>
        <p:txBody>
          <a:bodyPr spcFirstLastPara="1" wrap="square" lIns="45700" tIns="45700" rIns="45700" bIns="45700" anchor="b" anchorCtr="0">
            <a:normAutofit/>
          </a:bodyPr>
          <a:lstStyle>
            <a:lvl1pPr lvl="0" algn="l">
              <a:lnSpc>
                <a:spcPct val="100000"/>
              </a:lnSpc>
              <a:spcBef>
                <a:spcPts val="0"/>
              </a:spcBef>
              <a:spcAft>
                <a:spcPts val="0"/>
              </a:spcAft>
              <a:buClr>
                <a:srgbClr val="D1282E"/>
              </a:buClr>
              <a:buSzPts val="1800"/>
              <a:buNone/>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a:endParaRPr/>
          </a:p>
        </p:txBody>
      </p:sp>
      <p:sp>
        <p:nvSpPr>
          <p:cNvPr id="63" name="Google Shape;63;p24"/>
          <p:cNvSpPr txBox="1">
            <a:spLocks noGrp="1"/>
          </p:cNvSpPr>
          <p:nvPr>
            <p:ph type="sldNum" idx="12"/>
          </p:nvPr>
        </p:nvSpPr>
        <p:spPr>
          <a:xfrm rot="-5400000">
            <a:off x="8663652" y="6285800"/>
            <a:ext cx="443171" cy="437069"/>
          </a:xfrm>
          <a:prstGeom prst="rect">
            <a:avLst/>
          </a:prstGeom>
          <a:noFill/>
          <a:ln>
            <a:noFill/>
          </a:ln>
        </p:spPr>
        <p:txBody>
          <a:bodyPr spcFirstLastPara="1" wrap="square" lIns="45700" tIns="45700" rIns="45700" bIns="45700" anchor="ctr" anchorCtr="0">
            <a:spAutoFit/>
          </a:bodyPr>
          <a:lstStyle>
            <a:lvl1pPr marL="0" lvl="0" indent="0" algn="l">
              <a:lnSpc>
                <a:spcPct val="100000"/>
              </a:lnSpc>
              <a:spcBef>
                <a:spcPts val="0"/>
              </a:spcBef>
              <a:spcAft>
                <a:spcPts val="0"/>
              </a:spcAft>
              <a:buClr>
                <a:srgbClr val="D1282E"/>
              </a:buClr>
              <a:buSzPts val="2400"/>
              <a:buFont typeface="Arial"/>
              <a:buNone/>
              <a:defRPr sz="2400" b="1">
                <a:solidFill>
                  <a:srgbClr val="D1282E"/>
                </a:solidFill>
              </a:defRPr>
            </a:lvl1pPr>
            <a:lvl2pPr marL="0" lvl="1" indent="0" algn="l">
              <a:lnSpc>
                <a:spcPct val="100000"/>
              </a:lnSpc>
              <a:spcBef>
                <a:spcPts val="0"/>
              </a:spcBef>
              <a:spcAft>
                <a:spcPts val="0"/>
              </a:spcAft>
              <a:buClr>
                <a:srgbClr val="D1282E"/>
              </a:buClr>
              <a:buSzPts val="2400"/>
              <a:buFont typeface="Arial"/>
              <a:buNone/>
              <a:defRPr sz="2400" b="1">
                <a:solidFill>
                  <a:srgbClr val="D1282E"/>
                </a:solidFill>
              </a:defRPr>
            </a:lvl2pPr>
            <a:lvl3pPr marL="0" lvl="2" indent="0" algn="l">
              <a:lnSpc>
                <a:spcPct val="100000"/>
              </a:lnSpc>
              <a:spcBef>
                <a:spcPts val="0"/>
              </a:spcBef>
              <a:spcAft>
                <a:spcPts val="0"/>
              </a:spcAft>
              <a:buClr>
                <a:srgbClr val="D1282E"/>
              </a:buClr>
              <a:buSzPts val="2400"/>
              <a:buFont typeface="Arial"/>
              <a:buNone/>
              <a:defRPr sz="2400" b="1">
                <a:solidFill>
                  <a:srgbClr val="D1282E"/>
                </a:solidFill>
              </a:defRPr>
            </a:lvl3pPr>
            <a:lvl4pPr marL="0" lvl="3" indent="0" algn="l">
              <a:lnSpc>
                <a:spcPct val="100000"/>
              </a:lnSpc>
              <a:spcBef>
                <a:spcPts val="0"/>
              </a:spcBef>
              <a:spcAft>
                <a:spcPts val="0"/>
              </a:spcAft>
              <a:buClr>
                <a:srgbClr val="D1282E"/>
              </a:buClr>
              <a:buSzPts val="2400"/>
              <a:buFont typeface="Arial"/>
              <a:buNone/>
              <a:defRPr sz="2400" b="1">
                <a:solidFill>
                  <a:srgbClr val="D1282E"/>
                </a:solidFill>
              </a:defRPr>
            </a:lvl4pPr>
            <a:lvl5pPr marL="0" lvl="4" indent="0" algn="l">
              <a:lnSpc>
                <a:spcPct val="100000"/>
              </a:lnSpc>
              <a:spcBef>
                <a:spcPts val="0"/>
              </a:spcBef>
              <a:spcAft>
                <a:spcPts val="0"/>
              </a:spcAft>
              <a:buClr>
                <a:srgbClr val="D1282E"/>
              </a:buClr>
              <a:buSzPts val="2400"/>
              <a:buFont typeface="Arial"/>
              <a:buNone/>
              <a:defRPr sz="2400" b="1">
                <a:solidFill>
                  <a:srgbClr val="D1282E"/>
                </a:solidFill>
              </a:defRPr>
            </a:lvl5pPr>
            <a:lvl6pPr marL="0" lvl="5" indent="0" algn="l">
              <a:lnSpc>
                <a:spcPct val="100000"/>
              </a:lnSpc>
              <a:spcBef>
                <a:spcPts val="0"/>
              </a:spcBef>
              <a:spcAft>
                <a:spcPts val="0"/>
              </a:spcAft>
              <a:buClr>
                <a:srgbClr val="D1282E"/>
              </a:buClr>
              <a:buSzPts val="2400"/>
              <a:buFont typeface="Arial"/>
              <a:buNone/>
              <a:defRPr sz="2400" b="1">
                <a:solidFill>
                  <a:srgbClr val="D1282E"/>
                </a:solidFill>
              </a:defRPr>
            </a:lvl6pPr>
            <a:lvl7pPr marL="0" lvl="6" indent="0" algn="l">
              <a:lnSpc>
                <a:spcPct val="100000"/>
              </a:lnSpc>
              <a:spcBef>
                <a:spcPts val="0"/>
              </a:spcBef>
              <a:spcAft>
                <a:spcPts val="0"/>
              </a:spcAft>
              <a:buClr>
                <a:srgbClr val="D1282E"/>
              </a:buClr>
              <a:buSzPts val="2400"/>
              <a:buFont typeface="Arial"/>
              <a:buNone/>
              <a:defRPr sz="2400" b="1">
                <a:solidFill>
                  <a:srgbClr val="D1282E"/>
                </a:solidFill>
              </a:defRPr>
            </a:lvl7pPr>
            <a:lvl8pPr marL="0" lvl="7" indent="0" algn="l">
              <a:lnSpc>
                <a:spcPct val="100000"/>
              </a:lnSpc>
              <a:spcBef>
                <a:spcPts val="0"/>
              </a:spcBef>
              <a:spcAft>
                <a:spcPts val="0"/>
              </a:spcAft>
              <a:buClr>
                <a:srgbClr val="D1282E"/>
              </a:buClr>
              <a:buSzPts val="2400"/>
              <a:buFont typeface="Arial"/>
              <a:buNone/>
              <a:defRPr sz="2400" b="1">
                <a:solidFill>
                  <a:srgbClr val="D1282E"/>
                </a:solidFill>
              </a:defRPr>
            </a:lvl8pPr>
            <a:lvl9pPr marL="0" lvl="8" indent="0" algn="l">
              <a:lnSpc>
                <a:spcPct val="100000"/>
              </a:lnSpc>
              <a:spcBef>
                <a:spcPts val="0"/>
              </a:spcBef>
              <a:spcAft>
                <a:spcPts val="0"/>
              </a:spcAft>
              <a:buClr>
                <a:srgbClr val="D1282E"/>
              </a:buClr>
              <a:buSzPts val="2400"/>
              <a:buFont typeface="Arial"/>
              <a:buNone/>
              <a:defRPr sz="2400" b="1">
                <a:solidFill>
                  <a:srgbClr val="D1282E"/>
                </a:solidFil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Title and Text">
  <p:cSld name="1_Title and Text">
    <p:spTree>
      <p:nvGrpSpPr>
        <p:cNvPr id="1" name="Shape 64"/>
        <p:cNvGrpSpPr/>
        <p:nvPr/>
      </p:nvGrpSpPr>
      <p:grpSpPr>
        <a:xfrm>
          <a:off x="0" y="0"/>
          <a:ext cx="0" cy="0"/>
          <a:chOff x="0" y="0"/>
          <a:chExt cx="0" cy="0"/>
        </a:xfrm>
      </p:grpSpPr>
      <p:sp>
        <p:nvSpPr>
          <p:cNvPr id="65" name="Google Shape;65;p25"/>
          <p:cNvSpPr txBox="1">
            <a:spLocks noGrp="1"/>
          </p:cNvSpPr>
          <p:nvPr>
            <p:ph type="body" idx="1"/>
          </p:nvPr>
        </p:nvSpPr>
        <p:spPr>
          <a:xfrm>
            <a:off x="457200" y="1619253"/>
            <a:ext cx="8229600" cy="3952876"/>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600"/>
              </a:spcBef>
              <a:spcAft>
                <a:spcPts val="0"/>
              </a:spcAft>
              <a:buClr>
                <a:srgbClr val="000000"/>
              </a:buClr>
              <a:buSzPts val="2200"/>
              <a:buFont typeface="Helvetica Neue"/>
              <a:buNone/>
              <a:defRPr sz="2200">
                <a:latin typeface="Helvetica Neue"/>
                <a:ea typeface="Helvetica Neue"/>
                <a:cs typeface="Helvetica Neue"/>
                <a:sym typeface="Helvetica Neue"/>
              </a:defRPr>
            </a:lvl1pPr>
            <a:lvl2pPr marL="914400" lvl="1" indent="-368300" algn="l">
              <a:lnSpc>
                <a:spcPct val="100000"/>
              </a:lnSpc>
              <a:spcBef>
                <a:spcPts val="600"/>
              </a:spcBef>
              <a:spcAft>
                <a:spcPts val="0"/>
              </a:spcAft>
              <a:buClr>
                <a:srgbClr val="000000"/>
              </a:buClr>
              <a:buSzPts val="2200"/>
              <a:buFont typeface="Helvetica Neue"/>
              <a:buChar char="•"/>
              <a:defRPr sz="2200">
                <a:latin typeface="Helvetica Neue"/>
                <a:ea typeface="Helvetica Neue"/>
                <a:cs typeface="Helvetica Neue"/>
                <a:sym typeface="Helvetica Neue"/>
              </a:defRPr>
            </a:lvl2pPr>
            <a:lvl3pPr marL="1371600" lvl="2" indent="-368300" algn="l">
              <a:lnSpc>
                <a:spcPct val="100000"/>
              </a:lnSpc>
              <a:spcBef>
                <a:spcPts val="600"/>
              </a:spcBef>
              <a:spcAft>
                <a:spcPts val="0"/>
              </a:spcAft>
              <a:buClr>
                <a:srgbClr val="000000"/>
              </a:buClr>
              <a:buSzPts val="2200"/>
              <a:buFont typeface="Helvetica Neue"/>
              <a:buChar char="•"/>
              <a:defRPr sz="2200">
                <a:latin typeface="Helvetica Neue"/>
                <a:ea typeface="Helvetica Neue"/>
                <a:cs typeface="Helvetica Neue"/>
                <a:sym typeface="Helvetica Neue"/>
              </a:defRPr>
            </a:lvl3pPr>
            <a:lvl4pPr marL="1828800" lvl="3" indent="-368300" algn="l">
              <a:lnSpc>
                <a:spcPct val="100000"/>
              </a:lnSpc>
              <a:spcBef>
                <a:spcPts val="600"/>
              </a:spcBef>
              <a:spcAft>
                <a:spcPts val="0"/>
              </a:spcAft>
              <a:buClr>
                <a:srgbClr val="000000"/>
              </a:buClr>
              <a:buSzPts val="2200"/>
              <a:buFont typeface="Helvetica Neue"/>
              <a:buChar char="•"/>
              <a:defRPr sz="2200">
                <a:latin typeface="Helvetica Neue"/>
                <a:ea typeface="Helvetica Neue"/>
                <a:cs typeface="Helvetica Neue"/>
                <a:sym typeface="Helvetica Neue"/>
              </a:defRPr>
            </a:lvl4pPr>
            <a:lvl5pPr marL="2286000" lvl="4" indent="-368300" algn="l">
              <a:lnSpc>
                <a:spcPct val="100000"/>
              </a:lnSpc>
              <a:spcBef>
                <a:spcPts val="600"/>
              </a:spcBef>
              <a:spcAft>
                <a:spcPts val="0"/>
              </a:spcAft>
              <a:buClr>
                <a:srgbClr val="000000"/>
              </a:buClr>
              <a:buSzPts val="2200"/>
              <a:buFont typeface="Helvetica Neue"/>
              <a:buChar char="•"/>
              <a:defRPr sz="2200">
                <a:latin typeface="Helvetica Neue"/>
                <a:ea typeface="Helvetica Neue"/>
                <a:cs typeface="Helvetica Neue"/>
                <a:sym typeface="Helvetica Neue"/>
              </a:defRPr>
            </a:lvl5pPr>
            <a:lvl6pPr marL="2743200" lvl="5" indent="-342900" algn="l">
              <a:lnSpc>
                <a:spcPct val="100000"/>
              </a:lnSpc>
              <a:spcBef>
                <a:spcPts val="600"/>
              </a:spcBef>
              <a:spcAft>
                <a:spcPts val="0"/>
              </a:spcAft>
              <a:buClr>
                <a:srgbClr val="000000"/>
              </a:buClr>
              <a:buSzPts val="1800"/>
              <a:buChar char="•"/>
              <a:defRPr/>
            </a:lvl6pPr>
            <a:lvl7pPr marL="3200400" lvl="6" indent="-342900" algn="l">
              <a:lnSpc>
                <a:spcPct val="100000"/>
              </a:lnSpc>
              <a:spcBef>
                <a:spcPts val="600"/>
              </a:spcBef>
              <a:spcAft>
                <a:spcPts val="0"/>
              </a:spcAft>
              <a:buClr>
                <a:srgbClr val="000000"/>
              </a:buClr>
              <a:buSzPts val="1800"/>
              <a:buChar char="•"/>
              <a:defRPr/>
            </a:lvl7pPr>
            <a:lvl8pPr marL="3657600" lvl="7" indent="-342900" algn="l">
              <a:lnSpc>
                <a:spcPct val="100000"/>
              </a:lnSpc>
              <a:spcBef>
                <a:spcPts val="600"/>
              </a:spcBef>
              <a:spcAft>
                <a:spcPts val="0"/>
              </a:spcAft>
              <a:buClr>
                <a:srgbClr val="000000"/>
              </a:buClr>
              <a:buSzPts val="1800"/>
              <a:buChar char="•"/>
              <a:defRPr/>
            </a:lvl8pPr>
            <a:lvl9pPr marL="4114800" lvl="8" indent="-342900" algn="l">
              <a:lnSpc>
                <a:spcPct val="100000"/>
              </a:lnSpc>
              <a:spcBef>
                <a:spcPts val="600"/>
              </a:spcBef>
              <a:spcAft>
                <a:spcPts val="0"/>
              </a:spcAft>
              <a:buClr>
                <a:srgbClr val="000000"/>
              </a:buClr>
              <a:buSzPts val="1800"/>
              <a:buChar char="•"/>
              <a:defRPr/>
            </a:lvl9pPr>
          </a:lstStyle>
          <a:p>
            <a:endParaRPr/>
          </a:p>
        </p:txBody>
      </p:sp>
      <p:sp>
        <p:nvSpPr>
          <p:cNvPr id="66" name="Google Shape;66;p25"/>
          <p:cNvSpPr txBox="1">
            <a:spLocks noGrp="1"/>
          </p:cNvSpPr>
          <p:nvPr>
            <p:ph type="title"/>
          </p:nvPr>
        </p:nvSpPr>
        <p:spPr>
          <a:xfrm>
            <a:off x="457200" y="407989"/>
            <a:ext cx="8229600" cy="868363"/>
          </a:xfrm>
          <a:prstGeom prst="rect">
            <a:avLst/>
          </a:prstGeom>
          <a:noFill/>
          <a:ln>
            <a:noFill/>
          </a:ln>
        </p:spPr>
        <p:txBody>
          <a:bodyPr spcFirstLastPara="1" wrap="square" lIns="45700" tIns="45700" rIns="45700" bIns="45700" anchor="b" anchorCtr="0">
            <a:normAutofit/>
          </a:bodyPr>
          <a:lstStyle>
            <a:lvl1pPr lvl="0" algn="l">
              <a:lnSpc>
                <a:spcPct val="100000"/>
              </a:lnSpc>
              <a:spcBef>
                <a:spcPts val="0"/>
              </a:spcBef>
              <a:spcAft>
                <a:spcPts val="0"/>
              </a:spcAft>
              <a:buClr>
                <a:srgbClr val="000000"/>
              </a:buClr>
              <a:buSzPts val="2400"/>
              <a:buFont typeface="Arial Black"/>
              <a:buNone/>
              <a:defRPr sz="2400">
                <a:solidFill>
                  <a:srgbClr val="000000"/>
                </a:solidFill>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a:endParaRPr/>
          </a:p>
        </p:txBody>
      </p:sp>
      <p:cxnSp>
        <p:nvCxnSpPr>
          <p:cNvPr id="67" name="Google Shape;67;p25" descr="Line 10"/>
          <p:cNvCxnSpPr/>
          <p:nvPr/>
        </p:nvCxnSpPr>
        <p:spPr>
          <a:xfrm>
            <a:off x="561975" y="1143000"/>
            <a:ext cx="7772400" cy="0"/>
          </a:xfrm>
          <a:prstGeom prst="straightConnector1">
            <a:avLst/>
          </a:prstGeom>
          <a:noFill/>
          <a:ln w="12700" cap="flat" cmpd="sng">
            <a:solidFill>
              <a:srgbClr val="404040"/>
            </a:solidFill>
            <a:prstDash val="dot"/>
            <a:round/>
            <a:headEnd type="none" w="sm" len="sm"/>
            <a:tailEnd type="none" w="sm" len="sm"/>
          </a:ln>
        </p:spPr>
      </p:cxnSp>
      <p:sp>
        <p:nvSpPr>
          <p:cNvPr id="68" name="Google Shape;68;p25"/>
          <p:cNvSpPr txBox="1">
            <a:spLocks noGrp="1"/>
          </p:cNvSpPr>
          <p:nvPr>
            <p:ph type="sldNum" idx="12"/>
          </p:nvPr>
        </p:nvSpPr>
        <p:spPr>
          <a:xfrm>
            <a:off x="6553200" y="6137815"/>
            <a:ext cx="2133600" cy="437070"/>
          </a:xfrm>
          <a:prstGeom prst="rect">
            <a:avLst/>
          </a:prstGeom>
          <a:noFill/>
          <a:ln>
            <a:noFill/>
          </a:ln>
        </p:spPr>
        <p:txBody>
          <a:bodyPr spcFirstLastPara="1" wrap="square" lIns="45700" tIns="45700" rIns="45700" bIns="45700" anchor="ctr" anchorCtr="0">
            <a:spAutoFit/>
          </a:bodyPr>
          <a:lstStyle>
            <a:lvl1pPr marL="0" lvl="0" indent="0" algn="l">
              <a:lnSpc>
                <a:spcPct val="100000"/>
              </a:lnSpc>
              <a:spcBef>
                <a:spcPts val="0"/>
              </a:spcBef>
              <a:spcAft>
                <a:spcPts val="0"/>
              </a:spcAft>
              <a:buClr>
                <a:srgbClr val="D1282E"/>
              </a:buClr>
              <a:buSzPts val="2400"/>
              <a:buFont typeface="Arial"/>
              <a:buNone/>
              <a:defRPr sz="2400" b="1">
                <a:solidFill>
                  <a:srgbClr val="D1282E"/>
                </a:solidFill>
              </a:defRPr>
            </a:lvl1pPr>
            <a:lvl2pPr marL="0" lvl="1" indent="0" algn="l">
              <a:lnSpc>
                <a:spcPct val="100000"/>
              </a:lnSpc>
              <a:spcBef>
                <a:spcPts val="0"/>
              </a:spcBef>
              <a:spcAft>
                <a:spcPts val="0"/>
              </a:spcAft>
              <a:buClr>
                <a:srgbClr val="D1282E"/>
              </a:buClr>
              <a:buSzPts val="2400"/>
              <a:buFont typeface="Arial"/>
              <a:buNone/>
              <a:defRPr sz="2400" b="1">
                <a:solidFill>
                  <a:srgbClr val="D1282E"/>
                </a:solidFill>
              </a:defRPr>
            </a:lvl2pPr>
            <a:lvl3pPr marL="0" lvl="2" indent="0" algn="l">
              <a:lnSpc>
                <a:spcPct val="100000"/>
              </a:lnSpc>
              <a:spcBef>
                <a:spcPts val="0"/>
              </a:spcBef>
              <a:spcAft>
                <a:spcPts val="0"/>
              </a:spcAft>
              <a:buClr>
                <a:srgbClr val="D1282E"/>
              </a:buClr>
              <a:buSzPts val="2400"/>
              <a:buFont typeface="Arial"/>
              <a:buNone/>
              <a:defRPr sz="2400" b="1">
                <a:solidFill>
                  <a:srgbClr val="D1282E"/>
                </a:solidFill>
              </a:defRPr>
            </a:lvl3pPr>
            <a:lvl4pPr marL="0" lvl="3" indent="0" algn="l">
              <a:lnSpc>
                <a:spcPct val="100000"/>
              </a:lnSpc>
              <a:spcBef>
                <a:spcPts val="0"/>
              </a:spcBef>
              <a:spcAft>
                <a:spcPts val="0"/>
              </a:spcAft>
              <a:buClr>
                <a:srgbClr val="D1282E"/>
              </a:buClr>
              <a:buSzPts val="2400"/>
              <a:buFont typeface="Arial"/>
              <a:buNone/>
              <a:defRPr sz="2400" b="1">
                <a:solidFill>
                  <a:srgbClr val="D1282E"/>
                </a:solidFill>
              </a:defRPr>
            </a:lvl4pPr>
            <a:lvl5pPr marL="0" lvl="4" indent="0" algn="l">
              <a:lnSpc>
                <a:spcPct val="100000"/>
              </a:lnSpc>
              <a:spcBef>
                <a:spcPts val="0"/>
              </a:spcBef>
              <a:spcAft>
                <a:spcPts val="0"/>
              </a:spcAft>
              <a:buClr>
                <a:srgbClr val="D1282E"/>
              </a:buClr>
              <a:buSzPts val="2400"/>
              <a:buFont typeface="Arial"/>
              <a:buNone/>
              <a:defRPr sz="2400" b="1">
                <a:solidFill>
                  <a:srgbClr val="D1282E"/>
                </a:solidFill>
              </a:defRPr>
            </a:lvl5pPr>
            <a:lvl6pPr marL="0" lvl="5" indent="0" algn="l">
              <a:lnSpc>
                <a:spcPct val="100000"/>
              </a:lnSpc>
              <a:spcBef>
                <a:spcPts val="0"/>
              </a:spcBef>
              <a:spcAft>
                <a:spcPts val="0"/>
              </a:spcAft>
              <a:buClr>
                <a:srgbClr val="D1282E"/>
              </a:buClr>
              <a:buSzPts val="2400"/>
              <a:buFont typeface="Arial"/>
              <a:buNone/>
              <a:defRPr sz="2400" b="1">
                <a:solidFill>
                  <a:srgbClr val="D1282E"/>
                </a:solidFill>
              </a:defRPr>
            </a:lvl6pPr>
            <a:lvl7pPr marL="0" lvl="6" indent="0" algn="l">
              <a:lnSpc>
                <a:spcPct val="100000"/>
              </a:lnSpc>
              <a:spcBef>
                <a:spcPts val="0"/>
              </a:spcBef>
              <a:spcAft>
                <a:spcPts val="0"/>
              </a:spcAft>
              <a:buClr>
                <a:srgbClr val="D1282E"/>
              </a:buClr>
              <a:buSzPts val="2400"/>
              <a:buFont typeface="Arial"/>
              <a:buNone/>
              <a:defRPr sz="2400" b="1">
                <a:solidFill>
                  <a:srgbClr val="D1282E"/>
                </a:solidFill>
              </a:defRPr>
            </a:lvl7pPr>
            <a:lvl8pPr marL="0" lvl="7" indent="0" algn="l">
              <a:lnSpc>
                <a:spcPct val="100000"/>
              </a:lnSpc>
              <a:spcBef>
                <a:spcPts val="0"/>
              </a:spcBef>
              <a:spcAft>
                <a:spcPts val="0"/>
              </a:spcAft>
              <a:buClr>
                <a:srgbClr val="D1282E"/>
              </a:buClr>
              <a:buSzPts val="2400"/>
              <a:buFont typeface="Arial"/>
              <a:buNone/>
              <a:defRPr sz="2400" b="1">
                <a:solidFill>
                  <a:srgbClr val="D1282E"/>
                </a:solidFill>
              </a:defRPr>
            </a:lvl8pPr>
            <a:lvl9pPr marL="0" lvl="8" indent="0" algn="l">
              <a:lnSpc>
                <a:spcPct val="100000"/>
              </a:lnSpc>
              <a:spcBef>
                <a:spcPts val="0"/>
              </a:spcBef>
              <a:spcAft>
                <a:spcPts val="0"/>
              </a:spcAft>
              <a:buClr>
                <a:srgbClr val="D1282E"/>
              </a:buClr>
              <a:buSzPts val="2400"/>
              <a:buFont typeface="Arial"/>
              <a:buNone/>
              <a:defRPr sz="2400" b="1">
                <a:solidFill>
                  <a:srgbClr val="D1282E"/>
                </a:solidFil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69"/>
        <p:cNvGrpSpPr/>
        <p:nvPr/>
      </p:nvGrpSpPr>
      <p:grpSpPr>
        <a:xfrm>
          <a:off x="0" y="0"/>
          <a:ext cx="0" cy="0"/>
          <a:chOff x="0" y="0"/>
          <a:chExt cx="0" cy="0"/>
        </a:xfrm>
      </p:grpSpPr>
      <p:sp>
        <p:nvSpPr>
          <p:cNvPr id="70" name="Google Shape;70;p26"/>
          <p:cNvSpPr txBox="1">
            <a:spLocks noGrp="1"/>
          </p:cNvSpPr>
          <p:nvPr>
            <p:ph type="title"/>
          </p:nvPr>
        </p:nvSpPr>
        <p:spPr>
          <a:xfrm>
            <a:off x="457200" y="228600"/>
            <a:ext cx="7772400" cy="4571999"/>
          </a:xfrm>
          <a:prstGeom prst="rect">
            <a:avLst/>
          </a:prstGeom>
          <a:noFill/>
          <a:ln>
            <a:noFill/>
          </a:ln>
        </p:spPr>
        <p:txBody>
          <a:bodyPr spcFirstLastPara="1" wrap="square" lIns="45700" tIns="45700" rIns="45700" bIns="45700" anchor="ctr" anchorCtr="0">
            <a:normAutofit/>
          </a:bodyPr>
          <a:lstStyle>
            <a:lvl1pPr lvl="0" algn="l">
              <a:lnSpc>
                <a:spcPct val="100000"/>
              </a:lnSpc>
              <a:spcBef>
                <a:spcPts val="0"/>
              </a:spcBef>
              <a:spcAft>
                <a:spcPts val="0"/>
              </a:spcAft>
              <a:buClr>
                <a:srgbClr val="000000"/>
              </a:buClr>
              <a:buSzPts val="6000"/>
              <a:buFont typeface="Arial Black"/>
              <a:buNone/>
              <a:defRPr sz="6000">
                <a:solidFill>
                  <a:srgbClr val="000000"/>
                </a:solidFill>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a:endParaRPr/>
          </a:p>
        </p:txBody>
      </p:sp>
      <p:sp>
        <p:nvSpPr>
          <p:cNvPr id="71" name="Google Shape;71;p26"/>
          <p:cNvSpPr txBox="1">
            <a:spLocks noGrp="1"/>
          </p:cNvSpPr>
          <p:nvPr>
            <p:ph type="body" idx="1"/>
          </p:nvPr>
        </p:nvSpPr>
        <p:spPr>
          <a:xfrm>
            <a:off x="457200" y="4800600"/>
            <a:ext cx="6858000" cy="914400"/>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600"/>
              </a:spcBef>
              <a:spcAft>
                <a:spcPts val="0"/>
              </a:spcAft>
              <a:buClr>
                <a:srgbClr val="D1282E"/>
              </a:buClr>
              <a:buSzPts val="2400"/>
              <a:buFont typeface="Arial Black"/>
              <a:buNone/>
              <a:defRPr b="0" cap="none">
                <a:solidFill>
                  <a:srgbClr val="D1282E"/>
                </a:solidFill>
                <a:latin typeface="Arial Black"/>
                <a:ea typeface="Arial Black"/>
                <a:cs typeface="Arial Black"/>
                <a:sym typeface="Arial Black"/>
              </a:defRPr>
            </a:lvl1pPr>
            <a:lvl2pPr marL="914400" lvl="1" indent="-228600" algn="l">
              <a:lnSpc>
                <a:spcPct val="100000"/>
              </a:lnSpc>
              <a:spcBef>
                <a:spcPts val="600"/>
              </a:spcBef>
              <a:spcAft>
                <a:spcPts val="0"/>
              </a:spcAft>
              <a:buClr>
                <a:srgbClr val="D1282E"/>
              </a:buClr>
              <a:buSzPts val="2400"/>
              <a:buFont typeface="Arial Black"/>
              <a:buNone/>
              <a:defRPr b="0" cap="none">
                <a:solidFill>
                  <a:srgbClr val="D1282E"/>
                </a:solidFill>
                <a:latin typeface="Arial Black"/>
                <a:ea typeface="Arial Black"/>
                <a:cs typeface="Arial Black"/>
                <a:sym typeface="Arial Black"/>
              </a:defRPr>
            </a:lvl2pPr>
            <a:lvl3pPr marL="1371600" lvl="2" indent="-228600" algn="l">
              <a:lnSpc>
                <a:spcPct val="100000"/>
              </a:lnSpc>
              <a:spcBef>
                <a:spcPts val="600"/>
              </a:spcBef>
              <a:spcAft>
                <a:spcPts val="0"/>
              </a:spcAft>
              <a:buClr>
                <a:srgbClr val="D1282E"/>
              </a:buClr>
              <a:buSzPts val="2400"/>
              <a:buFont typeface="Arial Black"/>
              <a:buNone/>
              <a:defRPr b="0" cap="none">
                <a:solidFill>
                  <a:srgbClr val="D1282E"/>
                </a:solidFill>
                <a:latin typeface="Arial Black"/>
                <a:ea typeface="Arial Black"/>
                <a:cs typeface="Arial Black"/>
                <a:sym typeface="Arial Black"/>
              </a:defRPr>
            </a:lvl3pPr>
            <a:lvl4pPr marL="1828800" lvl="3" indent="-228600" algn="l">
              <a:lnSpc>
                <a:spcPct val="100000"/>
              </a:lnSpc>
              <a:spcBef>
                <a:spcPts val="600"/>
              </a:spcBef>
              <a:spcAft>
                <a:spcPts val="0"/>
              </a:spcAft>
              <a:buClr>
                <a:srgbClr val="D1282E"/>
              </a:buClr>
              <a:buSzPts val="2400"/>
              <a:buFont typeface="Arial Black"/>
              <a:buNone/>
              <a:defRPr b="0" cap="none">
                <a:solidFill>
                  <a:srgbClr val="D1282E"/>
                </a:solidFill>
                <a:latin typeface="Arial Black"/>
                <a:ea typeface="Arial Black"/>
                <a:cs typeface="Arial Black"/>
                <a:sym typeface="Arial Black"/>
              </a:defRPr>
            </a:lvl4pPr>
            <a:lvl5pPr marL="2286000" lvl="4" indent="-228600" algn="l">
              <a:lnSpc>
                <a:spcPct val="100000"/>
              </a:lnSpc>
              <a:spcBef>
                <a:spcPts val="600"/>
              </a:spcBef>
              <a:spcAft>
                <a:spcPts val="0"/>
              </a:spcAft>
              <a:buClr>
                <a:srgbClr val="D1282E"/>
              </a:buClr>
              <a:buSzPts val="2400"/>
              <a:buFont typeface="Arial Black"/>
              <a:buNone/>
              <a:defRPr b="0" cap="none">
                <a:solidFill>
                  <a:srgbClr val="D1282E"/>
                </a:solidFill>
                <a:latin typeface="Arial Black"/>
                <a:ea typeface="Arial Black"/>
                <a:cs typeface="Arial Black"/>
                <a:sym typeface="Arial Black"/>
              </a:defRPr>
            </a:lvl5pPr>
            <a:lvl6pPr marL="2743200" lvl="5" indent="-342900" algn="l">
              <a:lnSpc>
                <a:spcPct val="100000"/>
              </a:lnSpc>
              <a:spcBef>
                <a:spcPts val="600"/>
              </a:spcBef>
              <a:spcAft>
                <a:spcPts val="0"/>
              </a:spcAft>
              <a:buClr>
                <a:srgbClr val="000000"/>
              </a:buClr>
              <a:buSzPts val="1800"/>
              <a:buChar char="•"/>
              <a:defRPr/>
            </a:lvl6pPr>
            <a:lvl7pPr marL="3200400" lvl="6" indent="-342900" algn="l">
              <a:lnSpc>
                <a:spcPct val="100000"/>
              </a:lnSpc>
              <a:spcBef>
                <a:spcPts val="600"/>
              </a:spcBef>
              <a:spcAft>
                <a:spcPts val="0"/>
              </a:spcAft>
              <a:buClr>
                <a:srgbClr val="000000"/>
              </a:buClr>
              <a:buSzPts val="1800"/>
              <a:buChar char="•"/>
              <a:defRPr/>
            </a:lvl7pPr>
            <a:lvl8pPr marL="3657600" lvl="7" indent="-342900" algn="l">
              <a:lnSpc>
                <a:spcPct val="100000"/>
              </a:lnSpc>
              <a:spcBef>
                <a:spcPts val="600"/>
              </a:spcBef>
              <a:spcAft>
                <a:spcPts val="0"/>
              </a:spcAft>
              <a:buClr>
                <a:srgbClr val="000000"/>
              </a:buClr>
              <a:buSzPts val="1800"/>
              <a:buChar char="•"/>
              <a:defRPr/>
            </a:lvl8pPr>
            <a:lvl9pPr marL="4114800" lvl="8" indent="-342900" algn="l">
              <a:lnSpc>
                <a:spcPct val="100000"/>
              </a:lnSpc>
              <a:spcBef>
                <a:spcPts val="600"/>
              </a:spcBef>
              <a:spcAft>
                <a:spcPts val="0"/>
              </a:spcAft>
              <a:buClr>
                <a:srgbClr val="000000"/>
              </a:buClr>
              <a:buSzPts val="1800"/>
              <a:buChar char="•"/>
              <a:defRPr/>
            </a:lvl9pPr>
          </a:lstStyle>
          <a:p>
            <a:endParaRPr/>
          </a:p>
        </p:txBody>
      </p:sp>
      <p:sp>
        <p:nvSpPr>
          <p:cNvPr id="72" name="Google Shape;72;p26" descr="Rectangle 8"/>
          <p:cNvSpPr/>
          <p:nvPr/>
        </p:nvSpPr>
        <p:spPr>
          <a:xfrm>
            <a:off x="9001124" y="4846320"/>
            <a:ext cx="142877" cy="2011680"/>
          </a:xfrm>
          <a:prstGeom prst="rect">
            <a:avLst/>
          </a:prstGeom>
          <a:solidFill>
            <a:srgbClr val="D1282E"/>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3" name="Google Shape;73;p26" descr="Rectangle 9"/>
          <p:cNvSpPr/>
          <p:nvPr/>
        </p:nvSpPr>
        <p:spPr>
          <a:xfrm>
            <a:off x="9001124" y="-1"/>
            <a:ext cx="142877" cy="4846322"/>
          </a:xfrm>
          <a:prstGeom prst="rect">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4" name="Google Shape;74;p26"/>
          <p:cNvSpPr txBox="1">
            <a:spLocks noGrp="1"/>
          </p:cNvSpPr>
          <p:nvPr>
            <p:ph type="sldNum" idx="12"/>
          </p:nvPr>
        </p:nvSpPr>
        <p:spPr>
          <a:xfrm rot="-5400000">
            <a:off x="8663652" y="6285800"/>
            <a:ext cx="443171" cy="437069"/>
          </a:xfrm>
          <a:prstGeom prst="rect">
            <a:avLst/>
          </a:prstGeom>
          <a:noFill/>
          <a:ln>
            <a:noFill/>
          </a:ln>
        </p:spPr>
        <p:txBody>
          <a:bodyPr spcFirstLastPara="1" wrap="square" lIns="45700" tIns="45700" rIns="45700" bIns="45700" anchor="ctr" anchorCtr="0">
            <a:spAutoFit/>
          </a:bodyPr>
          <a:lstStyle>
            <a:lvl1pPr marL="0" lvl="0" indent="0" algn="l">
              <a:lnSpc>
                <a:spcPct val="100000"/>
              </a:lnSpc>
              <a:spcBef>
                <a:spcPts val="0"/>
              </a:spcBef>
              <a:spcAft>
                <a:spcPts val="0"/>
              </a:spcAft>
              <a:buClr>
                <a:srgbClr val="000000"/>
              </a:buClr>
              <a:buSzPts val="2400"/>
              <a:buFont typeface="Arial"/>
              <a:buNone/>
              <a:defRPr>
                <a:solidFill>
                  <a:srgbClr val="000000"/>
                </a:solidFill>
              </a:defRPr>
            </a:lvl1pPr>
            <a:lvl2pPr marL="0" lvl="1" indent="0" algn="l">
              <a:lnSpc>
                <a:spcPct val="100000"/>
              </a:lnSpc>
              <a:spcBef>
                <a:spcPts val="0"/>
              </a:spcBef>
              <a:spcAft>
                <a:spcPts val="0"/>
              </a:spcAft>
              <a:buClr>
                <a:srgbClr val="000000"/>
              </a:buClr>
              <a:buSzPts val="2400"/>
              <a:buFont typeface="Arial"/>
              <a:buNone/>
              <a:defRPr>
                <a:solidFill>
                  <a:srgbClr val="000000"/>
                </a:solidFill>
              </a:defRPr>
            </a:lvl2pPr>
            <a:lvl3pPr marL="0" lvl="2" indent="0" algn="l">
              <a:lnSpc>
                <a:spcPct val="100000"/>
              </a:lnSpc>
              <a:spcBef>
                <a:spcPts val="0"/>
              </a:spcBef>
              <a:spcAft>
                <a:spcPts val="0"/>
              </a:spcAft>
              <a:buClr>
                <a:srgbClr val="000000"/>
              </a:buClr>
              <a:buSzPts val="2400"/>
              <a:buFont typeface="Arial"/>
              <a:buNone/>
              <a:defRPr>
                <a:solidFill>
                  <a:srgbClr val="000000"/>
                </a:solidFill>
              </a:defRPr>
            </a:lvl3pPr>
            <a:lvl4pPr marL="0" lvl="3" indent="0" algn="l">
              <a:lnSpc>
                <a:spcPct val="100000"/>
              </a:lnSpc>
              <a:spcBef>
                <a:spcPts val="0"/>
              </a:spcBef>
              <a:spcAft>
                <a:spcPts val="0"/>
              </a:spcAft>
              <a:buClr>
                <a:srgbClr val="000000"/>
              </a:buClr>
              <a:buSzPts val="2400"/>
              <a:buFont typeface="Arial"/>
              <a:buNone/>
              <a:defRPr>
                <a:solidFill>
                  <a:srgbClr val="000000"/>
                </a:solidFill>
              </a:defRPr>
            </a:lvl4pPr>
            <a:lvl5pPr marL="0" lvl="4" indent="0" algn="l">
              <a:lnSpc>
                <a:spcPct val="100000"/>
              </a:lnSpc>
              <a:spcBef>
                <a:spcPts val="0"/>
              </a:spcBef>
              <a:spcAft>
                <a:spcPts val="0"/>
              </a:spcAft>
              <a:buClr>
                <a:srgbClr val="000000"/>
              </a:buClr>
              <a:buSzPts val="2400"/>
              <a:buFont typeface="Arial"/>
              <a:buNone/>
              <a:defRPr>
                <a:solidFill>
                  <a:srgbClr val="000000"/>
                </a:solidFill>
              </a:defRPr>
            </a:lvl5pPr>
            <a:lvl6pPr marL="0" lvl="5" indent="0" algn="l">
              <a:lnSpc>
                <a:spcPct val="100000"/>
              </a:lnSpc>
              <a:spcBef>
                <a:spcPts val="0"/>
              </a:spcBef>
              <a:spcAft>
                <a:spcPts val="0"/>
              </a:spcAft>
              <a:buClr>
                <a:srgbClr val="000000"/>
              </a:buClr>
              <a:buSzPts val="2400"/>
              <a:buFont typeface="Arial"/>
              <a:buNone/>
              <a:defRPr>
                <a:solidFill>
                  <a:srgbClr val="000000"/>
                </a:solidFill>
              </a:defRPr>
            </a:lvl6pPr>
            <a:lvl7pPr marL="0" lvl="6" indent="0" algn="l">
              <a:lnSpc>
                <a:spcPct val="100000"/>
              </a:lnSpc>
              <a:spcBef>
                <a:spcPts val="0"/>
              </a:spcBef>
              <a:spcAft>
                <a:spcPts val="0"/>
              </a:spcAft>
              <a:buClr>
                <a:srgbClr val="000000"/>
              </a:buClr>
              <a:buSzPts val="2400"/>
              <a:buFont typeface="Arial"/>
              <a:buNone/>
              <a:defRPr>
                <a:solidFill>
                  <a:srgbClr val="000000"/>
                </a:solidFill>
              </a:defRPr>
            </a:lvl7pPr>
            <a:lvl8pPr marL="0" lvl="7" indent="0" algn="l">
              <a:lnSpc>
                <a:spcPct val="100000"/>
              </a:lnSpc>
              <a:spcBef>
                <a:spcPts val="0"/>
              </a:spcBef>
              <a:spcAft>
                <a:spcPts val="0"/>
              </a:spcAft>
              <a:buClr>
                <a:srgbClr val="000000"/>
              </a:buClr>
              <a:buSzPts val="2400"/>
              <a:buFont typeface="Arial"/>
              <a:buNone/>
              <a:defRPr>
                <a:solidFill>
                  <a:srgbClr val="000000"/>
                </a:solidFill>
              </a:defRPr>
            </a:lvl8pPr>
            <a:lvl9pPr marL="0" lvl="8" indent="0" algn="l">
              <a:lnSpc>
                <a:spcPct val="100000"/>
              </a:lnSpc>
              <a:spcBef>
                <a:spcPts val="0"/>
              </a:spcBef>
              <a:spcAft>
                <a:spcPts val="0"/>
              </a:spcAft>
              <a:buClr>
                <a:srgbClr val="000000"/>
              </a:buClr>
              <a:buSzPts val="2400"/>
              <a:buFont typeface="Arial"/>
              <a:buNone/>
              <a:defRPr>
                <a:solidFill>
                  <a:srgbClr val="000000"/>
                </a:solidFill>
              </a:defRPr>
            </a:lvl9pPr>
          </a:lstStyle>
          <a:p>
            <a:pPr marL="0" lvl="0" indent="0" algn="l" rtl="0">
              <a:spcBef>
                <a:spcPts val="0"/>
              </a:spcBef>
              <a:spcAft>
                <a:spcPts val="0"/>
              </a:spcAft>
              <a:buNone/>
            </a:pPr>
            <a:fld id="{00000000-1234-1234-1234-123412341234}" type="slidenum">
              <a:rPr lang="en-US"/>
              <a:t>‹#›</a:t>
            </a:fld>
            <a:endParaRPr sz="2400" b="1" i="0" u="none" strike="noStrike" cap="none">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75"/>
        <p:cNvGrpSpPr/>
        <p:nvPr/>
      </p:nvGrpSpPr>
      <p:grpSpPr>
        <a:xfrm>
          <a:off x="0" y="0"/>
          <a:ext cx="0" cy="0"/>
          <a:chOff x="0" y="0"/>
          <a:chExt cx="0" cy="0"/>
        </a:xfrm>
      </p:grpSpPr>
      <p:sp>
        <p:nvSpPr>
          <p:cNvPr id="76" name="Google Shape;76;p27"/>
          <p:cNvSpPr txBox="1">
            <a:spLocks noGrp="1"/>
          </p:cNvSpPr>
          <p:nvPr>
            <p:ph type="title"/>
          </p:nvPr>
        </p:nvSpPr>
        <p:spPr>
          <a:xfrm>
            <a:off x="457200" y="152718"/>
            <a:ext cx="5791200" cy="1371601"/>
          </a:xfrm>
          <a:prstGeom prst="rect">
            <a:avLst/>
          </a:prstGeom>
          <a:noFill/>
          <a:ln>
            <a:noFill/>
          </a:ln>
        </p:spPr>
        <p:txBody>
          <a:bodyPr spcFirstLastPara="1" wrap="square" lIns="45700" tIns="45700" rIns="45700" bIns="45700" anchor="b" anchorCtr="0">
            <a:normAutofit/>
          </a:bodyPr>
          <a:lstStyle>
            <a:lvl1pPr lvl="0" algn="l">
              <a:lnSpc>
                <a:spcPct val="100000"/>
              </a:lnSpc>
              <a:spcBef>
                <a:spcPts val="0"/>
              </a:spcBef>
              <a:spcAft>
                <a:spcPts val="0"/>
              </a:spcAft>
              <a:buClr>
                <a:srgbClr val="D1282E"/>
              </a:buClr>
              <a:buSzPts val="1800"/>
              <a:buNone/>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a:endParaRPr/>
          </a:p>
        </p:txBody>
      </p:sp>
      <p:sp>
        <p:nvSpPr>
          <p:cNvPr id="77" name="Google Shape;77;p27"/>
          <p:cNvSpPr txBox="1">
            <a:spLocks noGrp="1"/>
          </p:cNvSpPr>
          <p:nvPr>
            <p:ph type="body" idx="1"/>
          </p:nvPr>
        </p:nvSpPr>
        <p:spPr>
          <a:xfrm>
            <a:off x="457200" y="1752600"/>
            <a:ext cx="7620000" cy="4373563"/>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600"/>
              </a:spcBef>
              <a:spcAft>
                <a:spcPts val="0"/>
              </a:spcAft>
              <a:buClr>
                <a:srgbClr val="000000"/>
              </a:buClr>
              <a:buSzPts val="1800"/>
              <a:buNone/>
              <a:defRPr/>
            </a:lvl1pPr>
            <a:lvl2pPr marL="914400" lvl="1" indent="-342900" algn="l">
              <a:lnSpc>
                <a:spcPct val="100000"/>
              </a:lnSpc>
              <a:spcBef>
                <a:spcPts val="600"/>
              </a:spcBef>
              <a:spcAft>
                <a:spcPts val="0"/>
              </a:spcAft>
              <a:buClr>
                <a:srgbClr val="000000"/>
              </a:buClr>
              <a:buSzPts val="1800"/>
              <a:buChar char="•"/>
              <a:defRPr/>
            </a:lvl2pPr>
            <a:lvl3pPr marL="1371600" lvl="2" indent="-342900" algn="l">
              <a:lnSpc>
                <a:spcPct val="100000"/>
              </a:lnSpc>
              <a:spcBef>
                <a:spcPts val="600"/>
              </a:spcBef>
              <a:spcAft>
                <a:spcPts val="0"/>
              </a:spcAft>
              <a:buClr>
                <a:srgbClr val="000000"/>
              </a:buClr>
              <a:buSzPts val="1800"/>
              <a:buChar char="•"/>
              <a:defRPr/>
            </a:lvl3pPr>
            <a:lvl4pPr marL="1828800" lvl="3" indent="-342900" algn="l">
              <a:lnSpc>
                <a:spcPct val="100000"/>
              </a:lnSpc>
              <a:spcBef>
                <a:spcPts val="600"/>
              </a:spcBef>
              <a:spcAft>
                <a:spcPts val="0"/>
              </a:spcAft>
              <a:buClr>
                <a:srgbClr val="000000"/>
              </a:buClr>
              <a:buSzPts val="1800"/>
              <a:buChar char="•"/>
              <a:defRPr/>
            </a:lvl4pPr>
            <a:lvl5pPr marL="2286000" lvl="4" indent="-342900" algn="l">
              <a:lnSpc>
                <a:spcPct val="100000"/>
              </a:lnSpc>
              <a:spcBef>
                <a:spcPts val="600"/>
              </a:spcBef>
              <a:spcAft>
                <a:spcPts val="0"/>
              </a:spcAft>
              <a:buClr>
                <a:srgbClr val="000000"/>
              </a:buClr>
              <a:buSzPts val="1800"/>
              <a:buChar char="•"/>
              <a:defRPr/>
            </a:lvl5pPr>
            <a:lvl6pPr marL="2743200" lvl="5" indent="-342900" algn="l">
              <a:lnSpc>
                <a:spcPct val="100000"/>
              </a:lnSpc>
              <a:spcBef>
                <a:spcPts val="600"/>
              </a:spcBef>
              <a:spcAft>
                <a:spcPts val="0"/>
              </a:spcAft>
              <a:buClr>
                <a:srgbClr val="000000"/>
              </a:buClr>
              <a:buSzPts val="1800"/>
              <a:buChar char="•"/>
              <a:defRPr/>
            </a:lvl6pPr>
            <a:lvl7pPr marL="3200400" lvl="6" indent="-342900" algn="l">
              <a:lnSpc>
                <a:spcPct val="100000"/>
              </a:lnSpc>
              <a:spcBef>
                <a:spcPts val="600"/>
              </a:spcBef>
              <a:spcAft>
                <a:spcPts val="0"/>
              </a:spcAft>
              <a:buClr>
                <a:srgbClr val="000000"/>
              </a:buClr>
              <a:buSzPts val="1800"/>
              <a:buChar char="•"/>
              <a:defRPr/>
            </a:lvl7pPr>
            <a:lvl8pPr marL="3657600" lvl="7" indent="-342900" algn="l">
              <a:lnSpc>
                <a:spcPct val="100000"/>
              </a:lnSpc>
              <a:spcBef>
                <a:spcPts val="600"/>
              </a:spcBef>
              <a:spcAft>
                <a:spcPts val="0"/>
              </a:spcAft>
              <a:buClr>
                <a:srgbClr val="000000"/>
              </a:buClr>
              <a:buSzPts val="1800"/>
              <a:buChar char="•"/>
              <a:defRPr/>
            </a:lvl8pPr>
            <a:lvl9pPr marL="4114800" lvl="8" indent="-342900" algn="l">
              <a:lnSpc>
                <a:spcPct val="100000"/>
              </a:lnSpc>
              <a:spcBef>
                <a:spcPts val="600"/>
              </a:spcBef>
              <a:spcAft>
                <a:spcPts val="0"/>
              </a:spcAft>
              <a:buClr>
                <a:srgbClr val="000000"/>
              </a:buClr>
              <a:buSzPts val="1800"/>
              <a:buChar char="•"/>
              <a:defRPr/>
            </a:lvl9pPr>
          </a:lstStyle>
          <a:p>
            <a:endParaRPr/>
          </a:p>
        </p:txBody>
      </p:sp>
      <p:sp>
        <p:nvSpPr>
          <p:cNvPr id="78" name="Google Shape;78;p27"/>
          <p:cNvSpPr txBox="1">
            <a:spLocks noGrp="1"/>
          </p:cNvSpPr>
          <p:nvPr>
            <p:ph type="sldNum" idx="12"/>
          </p:nvPr>
        </p:nvSpPr>
        <p:spPr>
          <a:xfrm rot="-5400000">
            <a:off x="8663652" y="6285800"/>
            <a:ext cx="443171" cy="437069"/>
          </a:xfrm>
          <a:prstGeom prst="rect">
            <a:avLst/>
          </a:prstGeom>
          <a:noFill/>
          <a:ln>
            <a:noFill/>
          </a:ln>
        </p:spPr>
        <p:txBody>
          <a:bodyPr spcFirstLastPara="1" wrap="square" lIns="45700" tIns="45700" rIns="45700" bIns="45700" anchor="ctr" anchorCtr="0">
            <a:spAutoFit/>
          </a:bodyPr>
          <a:lstStyle>
            <a:lvl1pPr marL="0" lvl="0" indent="0" algn="l">
              <a:lnSpc>
                <a:spcPct val="100000"/>
              </a:lnSpc>
              <a:spcBef>
                <a:spcPts val="0"/>
              </a:spcBef>
              <a:spcAft>
                <a:spcPts val="0"/>
              </a:spcAft>
              <a:buClr>
                <a:srgbClr val="D1282E"/>
              </a:buClr>
              <a:buSzPts val="2400"/>
              <a:buFont typeface="Arial"/>
              <a:buNone/>
              <a:defRPr sz="2400" b="1">
                <a:solidFill>
                  <a:srgbClr val="D1282E"/>
                </a:solidFill>
              </a:defRPr>
            </a:lvl1pPr>
            <a:lvl2pPr marL="0" lvl="1" indent="0" algn="l">
              <a:lnSpc>
                <a:spcPct val="100000"/>
              </a:lnSpc>
              <a:spcBef>
                <a:spcPts val="0"/>
              </a:spcBef>
              <a:spcAft>
                <a:spcPts val="0"/>
              </a:spcAft>
              <a:buClr>
                <a:srgbClr val="D1282E"/>
              </a:buClr>
              <a:buSzPts val="2400"/>
              <a:buFont typeface="Arial"/>
              <a:buNone/>
              <a:defRPr sz="2400" b="1">
                <a:solidFill>
                  <a:srgbClr val="D1282E"/>
                </a:solidFill>
              </a:defRPr>
            </a:lvl2pPr>
            <a:lvl3pPr marL="0" lvl="2" indent="0" algn="l">
              <a:lnSpc>
                <a:spcPct val="100000"/>
              </a:lnSpc>
              <a:spcBef>
                <a:spcPts val="0"/>
              </a:spcBef>
              <a:spcAft>
                <a:spcPts val="0"/>
              </a:spcAft>
              <a:buClr>
                <a:srgbClr val="D1282E"/>
              </a:buClr>
              <a:buSzPts val="2400"/>
              <a:buFont typeface="Arial"/>
              <a:buNone/>
              <a:defRPr sz="2400" b="1">
                <a:solidFill>
                  <a:srgbClr val="D1282E"/>
                </a:solidFill>
              </a:defRPr>
            </a:lvl3pPr>
            <a:lvl4pPr marL="0" lvl="3" indent="0" algn="l">
              <a:lnSpc>
                <a:spcPct val="100000"/>
              </a:lnSpc>
              <a:spcBef>
                <a:spcPts val="0"/>
              </a:spcBef>
              <a:spcAft>
                <a:spcPts val="0"/>
              </a:spcAft>
              <a:buClr>
                <a:srgbClr val="D1282E"/>
              </a:buClr>
              <a:buSzPts val="2400"/>
              <a:buFont typeface="Arial"/>
              <a:buNone/>
              <a:defRPr sz="2400" b="1">
                <a:solidFill>
                  <a:srgbClr val="D1282E"/>
                </a:solidFill>
              </a:defRPr>
            </a:lvl4pPr>
            <a:lvl5pPr marL="0" lvl="4" indent="0" algn="l">
              <a:lnSpc>
                <a:spcPct val="100000"/>
              </a:lnSpc>
              <a:spcBef>
                <a:spcPts val="0"/>
              </a:spcBef>
              <a:spcAft>
                <a:spcPts val="0"/>
              </a:spcAft>
              <a:buClr>
                <a:srgbClr val="D1282E"/>
              </a:buClr>
              <a:buSzPts val="2400"/>
              <a:buFont typeface="Arial"/>
              <a:buNone/>
              <a:defRPr sz="2400" b="1">
                <a:solidFill>
                  <a:srgbClr val="D1282E"/>
                </a:solidFill>
              </a:defRPr>
            </a:lvl5pPr>
            <a:lvl6pPr marL="0" lvl="5" indent="0" algn="l">
              <a:lnSpc>
                <a:spcPct val="100000"/>
              </a:lnSpc>
              <a:spcBef>
                <a:spcPts val="0"/>
              </a:spcBef>
              <a:spcAft>
                <a:spcPts val="0"/>
              </a:spcAft>
              <a:buClr>
                <a:srgbClr val="D1282E"/>
              </a:buClr>
              <a:buSzPts val="2400"/>
              <a:buFont typeface="Arial"/>
              <a:buNone/>
              <a:defRPr sz="2400" b="1">
                <a:solidFill>
                  <a:srgbClr val="D1282E"/>
                </a:solidFill>
              </a:defRPr>
            </a:lvl6pPr>
            <a:lvl7pPr marL="0" lvl="6" indent="0" algn="l">
              <a:lnSpc>
                <a:spcPct val="100000"/>
              </a:lnSpc>
              <a:spcBef>
                <a:spcPts val="0"/>
              </a:spcBef>
              <a:spcAft>
                <a:spcPts val="0"/>
              </a:spcAft>
              <a:buClr>
                <a:srgbClr val="D1282E"/>
              </a:buClr>
              <a:buSzPts val="2400"/>
              <a:buFont typeface="Arial"/>
              <a:buNone/>
              <a:defRPr sz="2400" b="1">
                <a:solidFill>
                  <a:srgbClr val="D1282E"/>
                </a:solidFill>
              </a:defRPr>
            </a:lvl7pPr>
            <a:lvl8pPr marL="0" lvl="7" indent="0" algn="l">
              <a:lnSpc>
                <a:spcPct val="100000"/>
              </a:lnSpc>
              <a:spcBef>
                <a:spcPts val="0"/>
              </a:spcBef>
              <a:spcAft>
                <a:spcPts val="0"/>
              </a:spcAft>
              <a:buClr>
                <a:srgbClr val="D1282E"/>
              </a:buClr>
              <a:buSzPts val="2400"/>
              <a:buFont typeface="Arial"/>
              <a:buNone/>
              <a:defRPr sz="2400" b="1">
                <a:solidFill>
                  <a:srgbClr val="D1282E"/>
                </a:solidFill>
              </a:defRPr>
            </a:lvl8pPr>
            <a:lvl9pPr marL="0" lvl="8" indent="0" algn="l">
              <a:lnSpc>
                <a:spcPct val="100000"/>
              </a:lnSpc>
              <a:spcBef>
                <a:spcPts val="0"/>
              </a:spcBef>
              <a:spcAft>
                <a:spcPts val="0"/>
              </a:spcAft>
              <a:buClr>
                <a:srgbClr val="D1282E"/>
              </a:buClr>
              <a:buSzPts val="2400"/>
              <a:buFont typeface="Arial"/>
              <a:buNone/>
              <a:defRPr sz="2400" b="1">
                <a:solidFill>
                  <a:srgbClr val="D1282E"/>
                </a:solidFil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p:cSld name="Section Header 2">
    <p:spTree>
      <p:nvGrpSpPr>
        <p:cNvPr id="1" name="Shape 79"/>
        <p:cNvGrpSpPr/>
        <p:nvPr/>
      </p:nvGrpSpPr>
      <p:grpSpPr>
        <a:xfrm>
          <a:off x="0" y="0"/>
          <a:ext cx="0" cy="0"/>
          <a:chOff x="0" y="0"/>
          <a:chExt cx="0" cy="0"/>
        </a:xfrm>
      </p:grpSpPr>
      <p:sp>
        <p:nvSpPr>
          <p:cNvPr id="80" name="Google Shape;80;p28"/>
          <p:cNvSpPr txBox="1">
            <a:spLocks noGrp="1"/>
          </p:cNvSpPr>
          <p:nvPr>
            <p:ph type="title"/>
          </p:nvPr>
        </p:nvSpPr>
        <p:spPr>
          <a:xfrm>
            <a:off x="457200" y="1447800"/>
            <a:ext cx="7772400" cy="4321175"/>
          </a:xfrm>
          <a:prstGeom prst="rect">
            <a:avLst/>
          </a:prstGeom>
          <a:noFill/>
          <a:ln>
            <a:noFill/>
          </a:ln>
        </p:spPr>
        <p:txBody>
          <a:bodyPr spcFirstLastPara="1" wrap="square" lIns="45700" tIns="45700" rIns="45700" bIns="45700" anchor="ctr" anchorCtr="0">
            <a:normAutofit/>
          </a:bodyPr>
          <a:lstStyle>
            <a:lvl1pPr lvl="0" algn="l">
              <a:lnSpc>
                <a:spcPct val="100000"/>
              </a:lnSpc>
              <a:spcBef>
                <a:spcPts val="0"/>
              </a:spcBef>
              <a:spcAft>
                <a:spcPts val="0"/>
              </a:spcAft>
              <a:buClr>
                <a:srgbClr val="000000"/>
              </a:buClr>
              <a:buSzPts val="7200"/>
              <a:buFont typeface="Arial Black"/>
              <a:buNone/>
              <a:defRPr sz="7200">
                <a:solidFill>
                  <a:srgbClr val="000000"/>
                </a:solidFill>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a:endParaRPr/>
          </a:p>
        </p:txBody>
      </p:sp>
      <p:sp>
        <p:nvSpPr>
          <p:cNvPr id="81" name="Google Shape;81;p28"/>
          <p:cNvSpPr txBox="1">
            <a:spLocks noGrp="1"/>
          </p:cNvSpPr>
          <p:nvPr>
            <p:ph type="body" idx="1"/>
          </p:nvPr>
        </p:nvSpPr>
        <p:spPr>
          <a:xfrm>
            <a:off x="457200" y="228600"/>
            <a:ext cx="7772400" cy="1066801"/>
          </a:xfrm>
          <a:prstGeom prst="rect">
            <a:avLst/>
          </a:prstGeom>
          <a:noFill/>
          <a:ln>
            <a:noFill/>
          </a:ln>
        </p:spPr>
        <p:txBody>
          <a:bodyPr spcFirstLastPara="1" wrap="square" lIns="45700" tIns="45700" rIns="45700" bIns="45700" anchor="b" anchorCtr="0">
            <a:normAutofit/>
          </a:bodyPr>
          <a:lstStyle>
            <a:lvl1pPr marL="457200" lvl="0" indent="-228600" algn="l">
              <a:lnSpc>
                <a:spcPct val="100000"/>
              </a:lnSpc>
              <a:spcBef>
                <a:spcPts val="600"/>
              </a:spcBef>
              <a:spcAft>
                <a:spcPts val="0"/>
              </a:spcAft>
              <a:buClr>
                <a:srgbClr val="D1282E"/>
              </a:buClr>
              <a:buSzPts val="2000"/>
              <a:buFont typeface="Arial Black"/>
              <a:buNone/>
              <a:defRPr sz="2000" b="0" cap="none">
                <a:solidFill>
                  <a:srgbClr val="D1282E"/>
                </a:solidFill>
                <a:latin typeface="Arial Black"/>
                <a:ea typeface="Arial Black"/>
                <a:cs typeface="Arial Black"/>
                <a:sym typeface="Arial Black"/>
              </a:defRPr>
            </a:lvl1pPr>
            <a:lvl2pPr marL="914400" lvl="1" indent="-228600" algn="l">
              <a:lnSpc>
                <a:spcPct val="100000"/>
              </a:lnSpc>
              <a:spcBef>
                <a:spcPts val="600"/>
              </a:spcBef>
              <a:spcAft>
                <a:spcPts val="0"/>
              </a:spcAft>
              <a:buClr>
                <a:srgbClr val="D1282E"/>
              </a:buClr>
              <a:buSzPts val="2000"/>
              <a:buFont typeface="Arial Black"/>
              <a:buNone/>
              <a:defRPr sz="2000" b="0" cap="none">
                <a:solidFill>
                  <a:srgbClr val="D1282E"/>
                </a:solidFill>
                <a:latin typeface="Arial Black"/>
                <a:ea typeface="Arial Black"/>
                <a:cs typeface="Arial Black"/>
                <a:sym typeface="Arial Black"/>
              </a:defRPr>
            </a:lvl2pPr>
            <a:lvl3pPr marL="1371600" lvl="2" indent="-228600" algn="l">
              <a:lnSpc>
                <a:spcPct val="100000"/>
              </a:lnSpc>
              <a:spcBef>
                <a:spcPts val="600"/>
              </a:spcBef>
              <a:spcAft>
                <a:spcPts val="0"/>
              </a:spcAft>
              <a:buClr>
                <a:srgbClr val="D1282E"/>
              </a:buClr>
              <a:buSzPts val="2000"/>
              <a:buFont typeface="Arial Black"/>
              <a:buNone/>
              <a:defRPr sz="2000" b="0" cap="none">
                <a:solidFill>
                  <a:srgbClr val="D1282E"/>
                </a:solidFill>
                <a:latin typeface="Arial Black"/>
                <a:ea typeface="Arial Black"/>
                <a:cs typeface="Arial Black"/>
                <a:sym typeface="Arial Black"/>
              </a:defRPr>
            </a:lvl3pPr>
            <a:lvl4pPr marL="1828800" lvl="3" indent="-228600" algn="l">
              <a:lnSpc>
                <a:spcPct val="100000"/>
              </a:lnSpc>
              <a:spcBef>
                <a:spcPts val="600"/>
              </a:spcBef>
              <a:spcAft>
                <a:spcPts val="0"/>
              </a:spcAft>
              <a:buClr>
                <a:srgbClr val="D1282E"/>
              </a:buClr>
              <a:buSzPts val="2000"/>
              <a:buFont typeface="Arial Black"/>
              <a:buNone/>
              <a:defRPr sz="2000" b="0" cap="none">
                <a:solidFill>
                  <a:srgbClr val="D1282E"/>
                </a:solidFill>
                <a:latin typeface="Arial Black"/>
                <a:ea typeface="Arial Black"/>
                <a:cs typeface="Arial Black"/>
                <a:sym typeface="Arial Black"/>
              </a:defRPr>
            </a:lvl4pPr>
            <a:lvl5pPr marL="2286000" lvl="4" indent="-228600" algn="l">
              <a:lnSpc>
                <a:spcPct val="100000"/>
              </a:lnSpc>
              <a:spcBef>
                <a:spcPts val="600"/>
              </a:spcBef>
              <a:spcAft>
                <a:spcPts val="0"/>
              </a:spcAft>
              <a:buClr>
                <a:srgbClr val="D1282E"/>
              </a:buClr>
              <a:buSzPts val="2000"/>
              <a:buFont typeface="Arial Black"/>
              <a:buNone/>
              <a:defRPr sz="2000" b="0" cap="none">
                <a:solidFill>
                  <a:srgbClr val="D1282E"/>
                </a:solidFill>
                <a:latin typeface="Arial Black"/>
                <a:ea typeface="Arial Black"/>
                <a:cs typeface="Arial Black"/>
                <a:sym typeface="Arial Black"/>
              </a:defRPr>
            </a:lvl5pPr>
            <a:lvl6pPr marL="2743200" lvl="5" indent="-342900" algn="l">
              <a:lnSpc>
                <a:spcPct val="100000"/>
              </a:lnSpc>
              <a:spcBef>
                <a:spcPts val="600"/>
              </a:spcBef>
              <a:spcAft>
                <a:spcPts val="0"/>
              </a:spcAft>
              <a:buClr>
                <a:srgbClr val="000000"/>
              </a:buClr>
              <a:buSzPts val="1800"/>
              <a:buChar char="•"/>
              <a:defRPr/>
            </a:lvl6pPr>
            <a:lvl7pPr marL="3200400" lvl="6" indent="-342900" algn="l">
              <a:lnSpc>
                <a:spcPct val="100000"/>
              </a:lnSpc>
              <a:spcBef>
                <a:spcPts val="600"/>
              </a:spcBef>
              <a:spcAft>
                <a:spcPts val="0"/>
              </a:spcAft>
              <a:buClr>
                <a:srgbClr val="000000"/>
              </a:buClr>
              <a:buSzPts val="1800"/>
              <a:buChar char="•"/>
              <a:defRPr/>
            </a:lvl7pPr>
            <a:lvl8pPr marL="3657600" lvl="7" indent="-342900" algn="l">
              <a:lnSpc>
                <a:spcPct val="100000"/>
              </a:lnSpc>
              <a:spcBef>
                <a:spcPts val="600"/>
              </a:spcBef>
              <a:spcAft>
                <a:spcPts val="0"/>
              </a:spcAft>
              <a:buClr>
                <a:srgbClr val="000000"/>
              </a:buClr>
              <a:buSzPts val="1800"/>
              <a:buChar char="•"/>
              <a:defRPr/>
            </a:lvl8pPr>
            <a:lvl9pPr marL="4114800" lvl="8" indent="-342900" algn="l">
              <a:lnSpc>
                <a:spcPct val="100000"/>
              </a:lnSpc>
              <a:spcBef>
                <a:spcPts val="600"/>
              </a:spcBef>
              <a:spcAft>
                <a:spcPts val="0"/>
              </a:spcAft>
              <a:buClr>
                <a:srgbClr val="000000"/>
              </a:buClr>
              <a:buSzPts val="1800"/>
              <a:buChar char="•"/>
              <a:defRPr/>
            </a:lvl9pPr>
          </a:lstStyle>
          <a:p>
            <a:endParaRPr/>
          </a:p>
        </p:txBody>
      </p:sp>
      <p:sp>
        <p:nvSpPr>
          <p:cNvPr id="82" name="Google Shape;82;p28"/>
          <p:cNvSpPr txBox="1">
            <a:spLocks noGrp="1"/>
          </p:cNvSpPr>
          <p:nvPr>
            <p:ph type="sldNum" idx="12"/>
          </p:nvPr>
        </p:nvSpPr>
        <p:spPr>
          <a:xfrm rot="-5400000">
            <a:off x="8663652" y="6285800"/>
            <a:ext cx="443171" cy="437069"/>
          </a:xfrm>
          <a:prstGeom prst="rect">
            <a:avLst/>
          </a:prstGeom>
          <a:noFill/>
          <a:ln>
            <a:noFill/>
          </a:ln>
        </p:spPr>
        <p:txBody>
          <a:bodyPr spcFirstLastPara="1" wrap="square" lIns="45700" tIns="45700" rIns="45700" bIns="45700" anchor="ctr" anchorCtr="0">
            <a:spAutoFit/>
          </a:bodyPr>
          <a:lstStyle>
            <a:lvl1pPr marL="0" lvl="0" indent="0" algn="l">
              <a:lnSpc>
                <a:spcPct val="100000"/>
              </a:lnSpc>
              <a:spcBef>
                <a:spcPts val="0"/>
              </a:spcBef>
              <a:spcAft>
                <a:spcPts val="0"/>
              </a:spcAft>
              <a:buClr>
                <a:srgbClr val="D1282E"/>
              </a:buClr>
              <a:buSzPts val="2400"/>
              <a:buFont typeface="Arial"/>
              <a:buNone/>
              <a:defRPr sz="2400" b="1">
                <a:solidFill>
                  <a:srgbClr val="D1282E"/>
                </a:solidFill>
              </a:defRPr>
            </a:lvl1pPr>
            <a:lvl2pPr marL="0" lvl="1" indent="0" algn="l">
              <a:lnSpc>
                <a:spcPct val="100000"/>
              </a:lnSpc>
              <a:spcBef>
                <a:spcPts val="0"/>
              </a:spcBef>
              <a:spcAft>
                <a:spcPts val="0"/>
              </a:spcAft>
              <a:buClr>
                <a:srgbClr val="D1282E"/>
              </a:buClr>
              <a:buSzPts val="2400"/>
              <a:buFont typeface="Arial"/>
              <a:buNone/>
              <a:defRPr sz="2400" b="1">
                <a:solidFill>
                  <a:srgbClr val="D1282E"/>
                </a:solidFill>
              </a:defRPr>
            </a:lvl2pPr>
            <a:lvl3pPr marL="0" lvl="2" indent="0" algn="l">
              <a:lnSpc>
                <a:spcPct val="100000"/>
              </a:lnSpc>
              <a:spcBef>
                <a:spcPts val="0"/>
              </a:spcBef>
              <a:spcAft>
                <a:spcPts val="0"/>
              </a:spcAft>
              <a:buClr>
                <a:srgbClr val="D1282E"/>
              </a:buClr>
              <a:buSzPts val="2400"/>
              <a:buFont typeface="Arial"/>
              <a:buNone/>
              <a:defRPr sz="2400" b="1">
                <a:solidFill>
                  <a:srgbClr val="D1282E"/>
                </a:solidFill>
              </a:defRPr>
            </a:lvl3pPr>
            <a:lvl4pPr marL="0" lvl="3" indent="0" algn="l">
              <a:lnSpc>
                <a:spcPct val="100000"/>
              </a:lnSpc>
              <a:spcBef>
                <a:spcPts val="0"/>
              </a:spcBef>
              <a:spcAft>
                <a:spcPts val="0"/>
              </a:spcAft>
              <a:buClr>
                <a:srgbClr val="D1282E"/>
              </a:buClr>
              <a:buSzPts val="2400"/>
              <a:buFont typeface="Arial"/>
              <a:buNone/>
              <a:defRPr sz="2400" b="1">
                <a:solidFill>
                  <a:srgbClr val="D1282E"/>
                </a:solidFill>
              </a:defRPr>
            </a:lvl4pPr>
            <a:lvl5pPr marL="0" lvl="4" indent="0" algn="l">
              <a:lnSpc>
                <a:spcPct val="100000"/>
              </a:lnSpc>
              <a:spcBef>
                <a:spcPts val="0"/>
              </a:spcBef>
              <a:spcAft>
                <a:spcPts val="0"/>
              </a:spcAft>
              <a:buClr>
                <a:srgbClr val="D1282E"/>
              </a:buClr>
              <a:buSzPts val="2400"/>
              <a:buFont typeface="Arial"/>
              <a:buNone/>
              <a:defRPr sz="2400" b="1">
                <a:solidFill>
                  <a:srgbClr val="D1282E"/>
                </a:solidFill>
              </a:defRPr>
            </a:lvl5pPr>
            <a:lvl6pPr marL="0" lvl="5" indent="0" algn="l">
              <a:lnSpc>
                <a:spcPct val="100000"/>
              </a:lnSpc>
              <a:spcBef>
                <a:spcPts val="0"/>
              </a:spcBef>
              <a:spcAft>
                <a:spcPts val="0"/>
              </a:spcAft>
              <a:buClr>
                <a:srgbClr val="D1282E"/>
              </a:buClr>
              <a:buSzPts val="2400"/>
              <a:buFont typeface="Arial"/>
              <a:buNone/>
              <a:defRPr sz="2400" b="1">
                <a:solidFill>
                  <a:srgbClr val="D1282E"/>
                </a:solidFill>
              </a:defRPr>
            </a:lvl6pPr>
            <a:lvl7pPr marL="0" lvl="6" indent="0" algn="l">
              <a:lnSpc>
                <a:spcPct val="100000"/>
              </a:lnSpc>
              <a:spcBef>
                <a:spcPts val="0"/>
              </a:spcBef>
              <a:spcAft>
                <a:spcPts val="0"/>
              </a:spcAft>
              <a:buClr>
                <a:srgbClr val="D1282E"/>
              </a:buClr>
              <a:buSzPts val="2400"/>
              <a:buFont typeface="Arial"/>
              <a:buNone/>
              <a:defRPr sz="2400" b="1">
                <a:solidFill>
                  <a:srgbClr val="D1282E"/>
                </a:solidFill>
              </a:defRPr>
            </a:lvl7pPr>
            <a:lvl8pPr marL="0" lvl="7" indent="0" algn="l">
              <a:lnSpc>
                <a:spcPct val="100000"/>
              </a:lnSpc>
              <a:spcBef>
                <a:spcPts val="0"/>
              </a:spcBef>
              <a:spcAft>
                <a:spcPts val="0"/>
              </a:spcAft>
              <a:buClr>
                <a:srgbClr val="D1282E"/>
              </a:buClr>
              <a:buSzPts val="2400"/>
              <a:buFont typeface="Arial"/>
              <a:buNone/>
              <a:defRPr sz="2400" b="1">
                <a:solidFill>
                  <a:srgbClr val="D1282E"/>
                </a:solidFill>
              </a:defRPr>
            </a:lvl8pPr>
            <a:lvl9pPr marL="0" lvl="8" indent="0" algn="l">
              <a:lnSpc>
                <a:spcPct val="100000"/>
              </a:lnSpc>
              <a:spcBef>
                <a:spcPts val="0"/>
              </a:spcBef>
              <a:spcAft>
                <a:spcPts val="0"/>
              </a:spcAft>
              <a:buClr>
                <a:srgbClr val="D1282E"/>
              </a:buClr>
              <a:buSzPts val="2400"/>
              <a:buFont typeface="Arial"/>
              <a:buNone/>
              <a:defRPr sz="2400" b="1">
                <a:solidFill>
                  <a:srgbClr val="D1282E"/>
                </a:solidFil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Content">
  <p:cSld name="Two Content 2">
    <p:spTree>
      <p:nvGrpSpPr>
        <p:cNvPr id="1" name="Shape 83"/>
        <p:cNvGrpSpPr/>
        <p:nvPr/>
      </p:nvGrpSpPr>
      <p:grpSpPr>
        <a:xfrm>
          <a:off x="0" y="0"/>
          <a:ext cx="0" cy="0"/>
          <a:chOff x="0" y="0"/>
          <a:chExt cx="0" cy="0"/>
        </a:xfrm>
      </p:grpSpPr>
      <p:sp>
        <p:nvSpPr>
          <p:cNvPr id="84" name="Google Shape;84;p29"/>
          <p:cNvSpPr txBox="1">
            <a:spLocks noGrp="1"/>
          </p:cNvSpPr>
          <p:nvPr>
            <p:ph type="title"/>
          </p:nvPr>
        </p:nvSpPr>
        <p:spPr>
          <a:xfrm>
            <a:off x="457200" y="152718"/>
            <a:ext cx="5791200" cy="1371601"/>
          </a:xfrm>
          <a:prstGeom prst="rect">
            <a:avLst/>
          </a:prstGeom>
          <a:noFill/>
          <a:ln>
            <a:noFill/>
          </a:ln>
        </p:spPr>
        <p:txBody>
          <a:bodyPr spcFirstLastPara="1" wrap="square" lIns="45700" tIns="45700" rIns="45700" bIns="45700" anchor="b" anchorCtr="0">
            <a:normAutofit/>
          </a:bodyPr>
          <a:lstStyle>
            <a:lvl1pPr lvl="0" algn="l">
              <a:lnSpc>
                <a:spcPct val="100000"/>
              </a:lnSpc>
              <a:spcBef>
                <a:spcPts val="0"/>
              </a:spcBef>
              <a:spcAft>
                <a:spcPts val="0"/>
              </a:spcAft>
              <a:buClr>
                <a:srgbClr val="D1282E"/>
              </a:buClr>
              <a:buSzPts val="1800"/>
              <a:buNone/>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a:endParaRPr/>
          </a:p>
        </p:txBody>
      </p:sp>
      <p:sp>
        <p:nvSpPr>
          <p:cNvPr id="85" name="Google Shape;85;p29"/>
          <p:cNvSpPr txBox="1">
            <a:spLocks noGrp="1"/>
          </p:cNvSpPr>
          <p:nvPr>
            <p:ph type="body" idx="1"/>
          </p:nvPr>
        </p:nvSpPr>
        <p:spPr>
          <a:xfrm>
            <a:off x="1630679" y="1574800"/>
            <a:ext cx="3291842" cy="4525963"/>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600"/>
              </a:spcBef>
              <a:spcAft>
                <a:spcPts val="0"/>
              </a:spcAft>
              <a:buClr>
                <a:srgbClr val="000000"/>
              </a:buClr>
              <a:buSzPts val="2800"/>
              <a:buFont typeface="Arial"/>
              <a:buNone/>
              <a:defRPr sz="2800"/>
            </a:lvl1pPr>
            <a:lvl2pPr marL="914400" lvl="1" indent="-406400" algn="l">
              <a:lnSpc>
                <a:spcPct val="100000"/>
              </a:lnSpc>
              <a:spcBef>
                <a:spcPts val="600"/>
              </a:spcBef>
              <a:spcAft>
                <a:spcPts val="0"/>
              </a:spcAft>
              <a:buClr>
                <a:srgbClr val="000000"/>
              </a:buClr>
              <a:buSzPts val="2800"/>
              <a:buFont typeface="Arial"/>
              <a:buChar char="•"/>
              <a:defRPr sz="2800"/>
            </a:lvl2pPr>
            <a:lvl3pPr marL="1371600" lvl="2" indent="-406400" algn="l">
              <a:lnSpc>
                <a:spcPct val="100000"/>
              </a:lnSpc>
              <a:spcBef>
                <a:spcPts val="600"/>
              </a:spcBef>
              <a:spcAft>
                <a:spcPts val="0"/>
              </a:spcAft>
              <a:buClr>
                <a:srgbClr val="000000"/>
              </a:buClr>
              <a:buSzPts val="2800"/>
              <a:buFont typeface="Arial"/>
              <a:buChar char="•"/>
              <a:defRPr sz="2800"/>
            </a:lvl3pPr>
            <a:lvl4pPr marL="1828800" lvl="3" indent="-406400" algn="l">
              <a:lnSpc>
                <a:spcPct val="100000"/>
              </a:lnSpc>
              <a:spcBef>
                <a:spcPts val="600"/>
              </a:spcBef>
              <a:spcAft>
                <a:spcPts val="0"/>
              </a:spcAft>
              <a:buClr>
                <a:srgbClr val="000000"/>
              </a:buClr>
              <a:buSzPts val="2800"/>
              <a:buFont typeface="Arial"/>
              <a:buChar char="•"/>
              <a:defRPr sz="2800"/>
            </a:lvl4pPr>
            <a:lvl5pPr marL="2286000" lvl="4" indent="-406400" algn="l">
              <a:lnSpc>
                <a:spcPct val="100000"/>
              </a:lnSpc>
              <a:spcBef>
                <a:spcPts val="600"/>
              </a:spcBef>
              <a:spcAft>
                <a:spcPts val="0"/>
              </a:spcAft>
              <a:buClr>
                <a:srgbClr val="000000"/>
              </a:buClr>
              <a:buSzPts val="2800"/>
              <a:buFont typeface="Arial"/>
              <a:buChar char="•"/>
              <a:defRPr sz="2800"/>
            </a:lvl5pPr>
            <a:lvl6pPr marL="2743200" lvl="5" indent="-342900" algn="l">
              <a:lnSpc>
                <a:spcPct val="100000"/>
              </a:lnSpc>
              <a:spcBef>
                <a:spcPts val="600"/>
              </a:spcBef>
              <a:spcAft>
                <a:spcPts val="0"/>
              </a:spcAft>
              <a:buClr>
                <a:srgbClr val="000000"/>
              </a:buClr>
              <a:buSzPts val="1800"/>
              <a:buChar char="•"/>
              <a:defRPr/>
            </a:lvl6pPr>
            <a:lvl7pPr marL="3200400" lvl="6" indent="-342900" algn="l">
              <a:lnSpc>
                <a:spcPct val="100000"/>
              </a:lnSpc>
              <a:spcBef>
                <a:spcPts val="600"/>
              </a:spcBef>
              <a:spcAft>
                <a:spcPts val="0"/>
              </a:spcAft>
              <a:buClr>
                <a:srgbClr val="000000"/>
              </a:buClr>
              <a:buSzPts val="1800"/>
              <a:buChar char="•"/>
              <a:defRPr/>
            </a:lvl7pPr>
            <a:lvl8pPr marL="3657600" lvl="7" indent="-342900" algn="l">
              <a:lnSpc>
                <a:spcPct val="100000"/>
              </a:lnSpc>
              <a:spcBef>
                <a:spcPts val="600"/>
              </a:spcBef>
              <a:spcAft>
                <a:spcPts val="0"/>
              </a:spcAft>
              <a:buClr>
                <a:srgbClr val="000000"/>
              </a:buClr>
              <a:buSzPts val="1800"/>
              <a:buChar char="•"/>
              <a:defRPr/>
            </a:lvl8pPr>
            <a:lvl9pPr marL="4114800" lvl="8" indent="-342900" algn="l">
              <a:lnSpc>
                <a:spcPct val="100000"/>
              </a:lnSpc>
              <a:spcBef>
                <a:spcPts val="600"/>
              </a:spcBef>
              <a:spcAft>
                <a:spcPts val="0"/>
              </a:spcAft>
              <a:buClr>
                <a:srgbClr val="000000"/>
              </a:buClr>
              <a:buSzPts val="1800"/>
              <a:buChar char="•"/>
              <a:defRPr/>
            </a:lvl9pPr>
          </a:lstStyle>
          <a:p>
            <a:endParaRPr/>
          </a:p>
        </p:txBody>
      </p:sp>
      <p:sp>
        <p:nvSpPr>
          <p:cNvPr id="86" name="Google Shape;86;p29"/>
          <p:cNvSpPr txBox="1">
            <a:spLocks noGrp="1"/>
          </p:cNvSpPr>
          <p:nvPr>
            <p:ph type="sldNum" idx="12"/>
          </p:nvPr>
        </p:nvSpPr>
        <p:spPr>
          <a:xfrm rot="-5400000">
            <a:off x="8663652" y="6285800"/>
            <a:ext cx="443171" cy="437069"/>
          </a:xfrm>
          <a:prstGeom prst="rect">
            <a:avLst/>
          </a:prstGeom>
          <a:noFill/>
          <a:ln>
            <a:noFill/>
          </a:ln>
        </p:spPr>
        <p:txBody>
          <a:bodyPr spcFirstLastPara="1" wrap="square" lIns="45700" tIns="45700" rIns="45700" bIns="45700" anchor="ctr" anchorCtr="0">
            <a:spAutoFit/>
          </a:bodyPr>
          <a:lstStyle>
            <a:lvl1pPr marL="0" lvl="0" indent="0" algn="l">
              <a:lnSpc>
                <a:spcPct val="100000"/>
              </a:lnSpc>
              <a:spcBef>
                <a:spcPts val="0"/>
              </a:spcBef>
              <a:spcAft>
                <a:spcPts val="0"/>
              </a:spcAft>
              <a:buClr>
                <a:srgbClr val="D1282E"/>
              </a:buClr>
              <a:buSzPts val="2400"/>
              <a:buFont typeface="Arial"/>
              <a:buNone/>
              <a:defRPr sz="2400" b="1">
                <a:solidFill>
                  <a:srgbClr val="D1282E"/>
                </a:solidFill>
              </a:defRPr>
            </a:lvl1pPr>
            <a:lvl2pPr marL="0" lvl="1" indent="0" algn="l">
              <a:lnSpc>
                <a:spcPct val="100000"/>
              </a:lnSpc>
              <a:spcBef>
                <a:spcPts val="0"/>
              </a:spcBef>
              <a:spcAft>
                <a:spcPts val="0"/>
              </a:spcAft>
              <a:buClr>
                <a:srgbClr val="D1282E"/>
              </a:buClr>
              <a:buSzPts val="2400"/>
              <a:buFont typeface="Arial"/>
              <a:buNone/>
              <a:defRPr sz="2400" b="1">
                <a:solidFill>
                  <a:srgbClr val="D1282E"/>
                </a:solidFill>
              </a:defRPr>
            </a:lvl2pPr>
            <a:lvl3pPr marL="0" lvl="2" indent="0" algn="l">
              <a:lnSpc>
                <a:spcPct val="100000"/>
              </a:lnSpc>
              <a:spcBef>
                <a:spcPts val="0"/>
              </a:spcBef>
              <a:spcAft>
                <a:spcPts val="0"/>
              </a:spcAft>
              <a:buClr>
                <a:srgbClr val="D1282E"/>
              </a:buClr>
              <a:buSzPts val="2400"/>
              <a:buFont typeface="Arial"/>
              <a:buNone/>
              <a:defRPr sz="2400" b="1">
                <a:solidFill>
                  <a:srgbClr val="D1282E"/>
                </a:solidFill>
              </a:defRPr>
            </a:lvl3pPr>
            <a:lvl4pPr marL="0" lvl="3" indent="0" algn="l">
              <a:lnSpc>
                <a:spcPct val="100000"/>
              </a:lnSpc>
              <a:spcBef>
                <a:spcPts val="0"/>
              </a:spcBef>
              <a:spcAft>
                <a:spcPts val="0"/>
              </a:spcAft>
              <a:buClr>
                <a:srgbClr val="D1282E"/>
              </a:buClr>
              <a:buSzPts val="2400"/>
              <a:buFont typeface="Arial"/>
              <a:buNone/>
              <a:defRPr sz="2400" b="1">
                <a:solidFill>
                  <a:srgbClr val="D1282E"/>
                </a:solidFill>
              </a:defRPr>
            </a:lvl4pPr>
            <a:lvl5pPr marL="0" lvl="4" indent="0" algn="l">
              <a:lnSpc>
                <a:spcPct val="100000"/>
              </a:lnSpc>
              <a:spcBef>
                <a:spcPts val="0"/>
              </a:spcBef>
              <a:spcAft>
                <a:spcPts val="0"/>
              </a:spcAft>
              <a:buClr>
                <a:srgbClr val="D1282E"/>
              </a:buClr>
              <a:buSzPts val="2400"/>
              <a:buFont typeface="Arial"/>
              <a:buNone/>
              <a:defRPr sz="2400" b="1">
                <a:solidFill>
                  <a:srgbClr val="D1282E"/>
                </a:solidFill>
              </a:defRPr>
            </a:lvl5pPr>
            <a:lvl6pPr marL="0" lvl="5" indent="0" algn="l">
              <a:lnSpc>
                <a:spcPct val="100000"/>
              </a:lnSpc>
              <a:spcBef>
                <a:spcPts val="0"/>
              </a:spcBef>
              <a:spcAft>
                <a:spcPts val="0"/>
              </a:spcAft>
              <a:buClr>
                <a:srgbClr val="D1282E"/>
              </a:buClr>
              <a:buSzPts val="2400"/>
              <a:buFont typeface="Arial"/>
              <a:buNone/>
              <a:defRPr sz="2400" b="1">
                <a:solidFill>
                  <a:srgbClr val="D1282E"/>
                </a:solidFill>
              </a:defRPr>
            </a:lvl6pPr>
            <a:lvl7pPr marL="0" lvl="6" indent="0" algn="l">
              <a:lnSpc>
                <a:spcPct val="100000"/>
              </a:lnSpc>
              <a:spcBef>
                <a:spcPts val="0"/>
              </a:spcBef>
              <a:spcAft>
                <a:spcPts val="0"/>
              </a:spcAft>
              <a:buClr>
                <a:srgbClr val="D1282E"/>
              </a:buClr>
              <a:buSzPts val="2400"/>
              <a:buFont typeface="Arial"/>
              <a:buNone/>
              <a:defRPr sz="2400" b="1">
                <a:solidFill>
                  <a:srgbClr val="D1282E"/>
                </a:solidFill>
              </a:defRPr>
            </a:lvl7pPr>
            <a:lvl8pPr marL="0" lvl="7" indent="0" algn="l">
              <a:lnSpc>
                <a:spcPct val="100000"/>
              </a:lnSpc>
              <a:spcBef>
                <a:spcPts val="0"/>
              </a:spcBef>
              <a:spcAft>
                <a:spcPts val="0"/>
              </a:spcAft>
              <a:buClr>
                <a:srgbClr val="D1282E"/>
              </a:buClr>
              <a:buSzPts val="2400"/>
              <a:buFont typeface="Arial"/>
              <a:buNone/>
              <a:defRPr sz="2400" b="1">
                <a:solidFill>
                  <a:srgbClr val="D1282E"/>
                </a:solidFill>
              </a:defRPr>
            </a:lvl8pPr>
            <a:lvl9pPr marL="0" lvl="8" indent="0" algn="l">
              <a:lnSpc>
                <a:spcPct val="100000"/>
              </a:lnSpc>
              <a:spcBef>
                <a:spcPts val="0"/>
              </a:spcBef>
              <a:spcAft>
                <a:spcPts val="0"/>
              </a:spcAft>
              <a:buClr>
                <a:srgbClr val="D1282E"/>
              </a:buClr>
              <a:buSzPts val="2400"/>
              <a:buFont typeface="Arial"/>
              <a:buNone/>
              <a:defRPr sz="2400" b="1">
                <a:solidFill>
                  <a:srgbClr val="D1282E"/>
                </a:solidFil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mparison">
  <p:cSld name="Comparison 2">
    <p:spTree>
      <p:nvGrpSpPr>
        <p:cNvPr id="1" name="Shape 87"/>
        <p:cNvGrpSpPr/>
        <p:nvPr/>
      </p:nvGrpSpPr>
      <p:grpSpPr>
        <a:xfrm>
          <a:off x="0" y="0"/>
          <a:ext cx="0" cy="0"/>
          <a:chOff x="0" y="0"/>
          <a:chExt cx="0" cy="0"/>
        </a:xfrm>
      </p:grpSpPr>
      <p:sp>
        <p:nvSpPr>
          <p:cNvPr id="88" name="Google Shape;88;p30"/>
          <p:cNvSpPr txBox="1">
            <a:spLocks noGrp="1"/>
          </p:cNvSpPr>
          <p:nvPr>
            <p:ph type="title"/>
          </p:nvPr>
        </p:nvSpPr>
        <p:spPr>
          <a:xfrm>
            <a:off x="457200" y="152718"/>
            <a:ext cx="5791200" cy="1371601"/>
          </a:xfrm>
          <a:prstGeom prst="rect">
            <a:avLst/>
          </a:prstGeom>
          <a:noFill/>
          <a:ln>
            <a:noFill/>
          </a:ln>
        </p:spPr>
        <p:txBody>
          <a:bodyPr spcFirstLastPara="1" wrap="square" lIns="45700" tIns="45700" rIns="45700" bIns="45700" anchor="b" anchorCtr="0">
            <a:normAutofit/>
          </a:bodyPr>
          <a:lstStyle>
            <a:lvl1pPr lvl="0" algn="l">
              <a:lnSpc>
                <a:spcPct val="100000"/>
              </a:lnSpc>
              <a:spcBef>
                <a:spcPts val="0"/>
              </a:spcBef>
              <a:spcAft>
                <a:spcPts val="0"/>
              </a:spcAft>
              <a:buClr>
                <a:srgbClr val="D1282E"/>
              </a:buClr>
              <a:buSzPts val="1800"/>
              <a:buNone/>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a:endParaRPr/>
          </a:p>
        </p:txBody>
      </p:sp>
      <p:sp>
        <p:nvSpPr>
          <p:cNvPr id="89" name="Google Shape;89;p30"/>
          <p:cNvSpPr txBox="1">
            <a:spLocks noGrp="1"/>
          </p:cNvSpPr>
          <p:nvPr>
            <p:ph type="body" idx="1"/>
          </p:nvPr>
        </p:nvSpPr>
        <p:spPr>
          <a:xfrm>
            <a:off x="1627632" y="1572767"/>
            <a:ext cx="3291841" cy="639763"/>
          </a:xfrm>
          <a:prstGeom prst="rect">
            <a:avLst/>
          </a:prstGeom>
          <a:noFill/>
          <a:ln>
            <a:noFill/>
          </a:ln>
        </p:spPr>
        <p:txBody>
          <a:bodyPr spcFirstLastPara="1" wrap="square" lIns="45700" tIns="45700" rIns="45700" bIns="45700" anchor="b" anchorCtr="0">
            <a:normAutofit/>
          </a:bodyPr>
          <a:lstStyle>
            <a:lvl1pPr marL="457200" lvl="0" indent="-228600" algn="l">
              <a:lnSpc>
                <a:spcPct val="100000"/>
              </a:lnSpc>
              <a:spcBef>
                <a:spcPts val="600"/>
              </a:spcBef>
              <a:spcAft>
                <a:spcPts val="0"/>
              </a:spcAft>
              <a:buClr>
                <a:srgbClr val="000000"/>
              </a:buClr>
              <a:buSzPts val="1800"/>
              <a:buFont typeface="Arial Black"/>
              <a:buNone/>
              <a:defRPr sz="1800" b="0" cap="none">
                <a:latin typeface="Arial Black"/>
                <a:ea typeface="Arial Black"/>
                <a:cs typeface="Arial Black"/>
                <a:sym typeface="Arial Black"/>
              </a:defRPr>
            </a:lvl1pPr>
            <a:lvl2pPr marL="914400" lvl="1" indent="-228600" algn="l">
              <a:lnSpc>
                <a:spcPct val="100000"/>
              </a:lnSpc>
              <a:spcBef>
                <a:spcPts val="600"/>
              </a:spcBef>
              <a:spcAft>
                <a:spcPts val="0"/>
              </a:spcAft>
              <a:buClr>
                <a:srgbClr val="000000"/>
              </a:buClr>
              <a:buSzPts val="1800"/>
              <a:buFont typeface="Arial Black"/>
              <a:buNone/>
              <a:defRPr sz="1800" b="0" cap="none">
                <a:latin typeface="Arial Black"/>
                <a:ea typeface="Arial Black"/>
                <a:cs typeface="Arial Black"/>
                <a:sym typeface="Arial Black"/>
              </a:defRPr>
            </a:lvl2pPr>
            <a:lvl3pPr marL="1371600" lvl="2" indent="-228600" algn="l">
              <a:lnSpc>
                <a:spcPct val="100000"/>
              </a:lnSpc>
              <a:spcBef>
                <a:spcPts val="600"/>
              </a:spcBef>
              <a:spcAft>
                <a:spcPts val="0"/>
              </a:spcAft>
              <a:buClr>
                <a:srgbClr val="000000"/>
              </a:buClr>
              <a:buSzPts val="1800"/>
              <a:buFont typeface="Arial Black"/>
              <a:buNone/>
              <a:defRPr sz="1800" b="0" cap="none">
                <a:latin typeface="Arial Black"/>
                <a:ea typeface="Arial Black"/>
                <a:cs typeface="Arial Black"/>
                <a:sym typeface="Arial Black"/>
              </a:defRPr>
            </a:lvl3pPr>
            <a:lvl4pPr marL="1828800" lvl="3" indent="-228600" algn="l">
              <a:lnSpc>
                <a:spcPct val="100000"/>
              </a:lnSpc>
              <a:spcBef>
                <a:spcPts val="600"/>
              </a:spcBef>
              <a:spcAft>
                <a:spcPts val="0"/>
              </a:spcAft>
              <a:buClr>
                <a:srgbClr val="000000"/>
              </a:buClr>
              <a:buSzPts val="1800"/>
              <a:buFont typeface="Arial Black"/>
              <a:buNone/>
              <a:defRPr sz="1800" b="0" cap="none">
                <a:latin typeface="Arial Black"/>
                <a:ea typeface="Arial Black"/>
                <a:cs typeface="Arial Black"/>
                <a:sym typeface="Arial Black"/>
              </a:defRPr>
            </a:lvl4pPr>
            <a:lvl5pPr marL="2286000" lvl="4" indent="-228600" algn="l">
              <a:lnSpc>
                <a:spcPct val="100000"/>
              </a:lnSpc>
              <a:spcBef>
                <a:spcPts val="600"/>
              </a:spcBef>
              <a:spcAft>
                <a:spcPts val="0"/>
              </a:spcAft>
              <a:buClr>
                <a:srgbClr val="000000"/>
              </a:buClr>
              <a:buSzPts val="1800"/>
              <a:buFont typeface="Arial Black"/>
              <a:buNone/>
              <a:defRPr sz="1800" b="0" cap="none">
                <a:latin typeface="Arial Black"/>
                <a:ea typeface="Arial Black"/>
                <a:cs typeface="Arial Black"/>
                <a:sym typeface="Arial Black"/>
              </a:defRPr>
            </a:lvl5pPr>
            <a:lvl6pPr marL="2743200" lvl="5" indent="-342900" algn="l">
              <a:lnSpc>
                <a:spcPct val="100000"/>
              </a:lnSpc>
              <a:spcBef>
                <a:spcPts val="600"/>
              </a:spcBef>
              <a:spcAft>
                <a:spcPts val="0"/>
              </a:spcAft>
              <a:buClr>
                <a:srgbClr val="000000"/>
              </a:buClr>
              <a:buSzPts val="1800"/>
              <a:buChar char="•"/>
              <a:defRPr/>
            </a:lvl6pPr>
            <a:lvl7pPr marL="3200400" lvl="6" indent="-342900" algn="l">
              <a:lnSpc>
                <a:spcPct val="100000"/>
              </a:lnSpc>
              <a:spcBef>
                <a:spcPts val="600"/>
              </a:spcBef>
              <a:spcAft>
                <a:spcPts val="0"/>
              </a:spcAft>
              <a:buClr>
                <a:srgbClr val="000000"/>
              </a:buClr>
              <a:buSzPts val="1800"/>
              <a:buChar char="•"/>
              <a:defRPr/>
            </a:lvl7pPr>
            <a:lvl8pPr marL="3657600" lvl="7" indent="-342900" algn="l">
              <a:lnSpc>
                <a:spcPct val="100000"/>
              </a:lnSpc>
              <a:spcBef>
                <a:spcPts val="600"/>
              </a:spcBef>
              <a:spcAft>
                <a:spcPts val="0"/>
              </a:spcAft>
              <a:buClr>
                <a:srgbClr val="000000"/>
              </a:buClr>
              <a:buSzPts val="1800"/>
              <a:buChar char="•"/>
              <a:defRPr/>
            </a:lvl8pPr>
            <a:lvl9pPr marL="4114800" lvl="8" indent="-342900" algn="l">
              <a:lnSpc>
                <a:spcPct val="100000"/>
              </a:lnSpc>
              <a:spcBef>
                <a:spcPts val="600"/>
              </a:spcBef>
              <a:spcAft>
                <a:spcPts val="0"/>
              </a:spcAft>
              <a:buClr>
                <a:srgbClr val="000000"/>
              </a:buClr>
              <a:buSzPts val="1800"/>
              <a:buChar char="•"/>
              <a:defRPr/>
            </a:lvl9pPr>
          </a:lstStyle>
          <a:p>
            <a:endParaRPr/>
          </a:p>
        </p:txBody>
      </p:sp>
      <p:sp>
        <p:nvSpPr>
          <p:cNvPr id="90" name="Google Shape;90;p30" descr="Text Placeholder 4"/>
          <p:cNvSpPr txBox="1">
            <a:spLocks noGrp="1"/>
          </p:cNvSpPr>
          <p:nvPr>
            <p:ph type="body" idx="2"/>
          </p:nvPr>
        </p:nvSpPr>
        <p:spPr>
          <a:xfrm>
            <a:off x="5093208" y="1572767"/>
            <a:ext cx="3291841" cy="639763"/>
          </a:xfrm>
          <a:prstGeom prst="rect">
            <a:avLst/>
          </a:prstGeom>
          <a:noFill/>
          <a:ln>
            <a:noFill/>
          </a:ln>
        </p:spPr>
        <p:txBody>
          <a:bodyPr spcFirstLastPara="1" wrap="square" lIns="45700" tIns="45700" rIns="45700" bIns="45700" anchor="b" anchorCtr="0">
            <a:normAutofit/>
          </a:bodyPr>
          <a:lstStyle>
            <a:lvl1pPr marL="457200" lvl="0" indent="-228600" algn="l">
              <a:lnSpc>
                <a:spcPct val="100000"/>
              </a:lnSpc>
              <a:spcBef>
                <a:spcPts val="600"/>
              </a:spcBef>
              <a:spcAft>
                <a:spcPts val="0"/>
              </a:spcAft>
              <a:buClr>
                <a:srgbClr val="000000"/>
              </a:buClr>
              <a:buSzPts val="1800"/>
              <a:buNone/>
              <a:defRPr/>
            </a:lvl1pPr>
            <a:lvl2pPr marL="914400" lvl="1" indent="-342900" algn="l">
              <a:lnSpc>
                <a:spcPct val="100000"/>
              </a:lnSpc>
              <a:spcBef>
                <a:spcPts val="600"/>
              </a:spcBef>
              <a:spcAft>
                <a:spcPts val="0"/>
              </a:spcAft>
              <a:buClr>
                <a:srgbClr val="000000"/>
              </a:buClr>
              <a:buSzPts val="1800"/>
              <a:buChar char="•"/>
              <a:defRPr/>
            </a:lvl2pPr>
            <a:lvl3pPr marL="1371600" lvl="2" indent="-342900" algn="l">
              <a:lnSpc>
                <a:spcPct val="100000"/>
              </a:lnSpc>
              <a:spcBef>
                <a:spcPts val="600"/>
              </a:spcBef>
              <a:spcAft>
                <a:spcPts val="0"/>
              </a:spcAft>
              <a:buClr>
                <a:srgbClr val="000000"/>
              </a:buClr>
              <a:buSzPts val="1800"/>
              <a:buChar char="•"/>
              <a:defRPr/>
            </a:lvl3pPr>
            <a:lvl4pPr marL="1828800" lvl="3" indent="-342900" algn="l">
              <a:lnSpc>
                <a:spcPct val="100000"/>
              </a:lnSpc>
              <a:spcBef>
                <a:spcPts val="600"/>
              </a:spcBef>
              <a:spcAft>
                <a:spcPts val="0"/>
              </a:spcAft>
              <a:buClr>
                <a:srgbClr val="000000"/>
              </a:buClr>
              <a:buSzPts val="1800"/>
              <a:buChar char="•"/>
              <a:defRPr/>
            </a:lvl4pPr>
            <a:lvl5pPr marL="2286000" lvl="4" indent="-342900" algn="l">
              <a:lnSpc>
                <a:spcPct val="100000"/>
              </a:lnSpc>
              <a:spcBef>
                <a:spcPts val="600"/>
              </a:spcBef>
              <a:spcAft>
                <a:spcPts val="0"/>
              </a:spcAft>
              <a:buClr>
                <a:srgbClr val="000000"/>
              </a:buClr>
              <a:buSzPts val="1800"/>
              <a:buChar char="•"/>
              <a:defRPr/>
            </a:lvl5pPr>
            <a:lvl6pPr marL="2743200" lvl="5" indent="-342900" algn="l">
              <a:lnSpc>
                <a:spcPct val="100000"/>
              </a:lnSpc>
              <a:spcBef>
                <a:spcPts val="600"/>
              </a:spcBef>
              <a:spcAft>
                <a:spcPts val="0"/>
              </a:spcAft>
              <a:buClr>
                <a:srgbClr val="000000"/>
              </a:buClr>
              <a:buSzPts val="1800"/>
              <a:buChar char="•"/>
              <a:defRPr/>
            </a:lvl6pPr>
            <a:lvl7pPr marL="3200400" lvl="6" indent="-342900" algn="l">
              <a:lnSpc>
                <a:spcPct val="100000"/>
              </a:lnSpc>
              <a:spcBef>
                <a:spcPts val="600"/>
              </a:spcBef>
              <a:spcAft>
                <a:spcPts val="0"/>
              </a:spcAft>
              <a:buClr>
                <a:srgbClr val="000000"/>
              </a:buClr>
              <a:buSzPts val="1800"/>
              <a:buChar char="•"/>
              <a:defRPr/>
            </a:lvl7pPr>
            <a:lvl8pPr marL="3657600" lvl="7" indent="-342900" algn="l">
              <a:lnSpc>
                <a:spcPct val="100000"/>
              </a:lnSpc>
              <a:spcBef>
                <a:spcPts val="600"/>
              </a:spcBef>
              <a:spcAft>
                <a:spcPts val="0"/>
              </a:spcAft>
              <a:buClr>
                <a:srgbClr val="000000"/>
              </a:buClr>
              <a:buSzPts val="1800"/>
              <a:buChar char="•"/>
              <a:defRPr/>
            </a:lvl8pPr>
            <a:lvl9pPr marL="4114800" lvl="8" indent="-342900" algn="l">
              <a:lnSpc>
                <a:spcPct val="100000"/>
              </a:lnSpc>
              <a:spcBef>
                <a:spcPts val="600"/>
              </a:spcBef>
              <a:spcAft>
                <a:spcPts val="0"/>
              </a:spcAft>
              <a:buClr>
                <a:srgbClr val="000000"/>
              </a:buClr>
              <a:buSzPts val="1800"/>
              <a:buChar char="•"/>
              <a:defRPr/>
            </a:lvl9pPr>
          </a:lstStyle>
          <a:p>
            <a:endParaRPr/>
          </a:p>
        </p:txBody>
      </p:sp>
      <p:sp>
        <p:nvSpPr>
          <p:cNvPr id="91" name="Google Shape;91;p30"/>
          <p:cNvSpPr txBox="1">
            <a:spLocks noGrp="1"/>
          </p:cNvSpPr>
          <p:nvPr>
            <p:ph type="sldNum" idx="12"/>
          </p:nvPr>
        </p:nvSpPr>
        <p:spPr>
          <a:xfrm rot="-5400000">
            <a:off x="8663652" y="6285800"/>
            <a:ext cx="443171" cy="437069"/>
          </a:xfrm>
          <a:prstGeom prst="rect">
            <a:avLst/>
          </a:prstGeom>
          <a:noFill/>
          <a:ln>
            <a:noFill/>
          </a:ln>
        </p:spPr>
        <p:txBody>
          <a:bodyPr spcFirstLastPara="1" wrap="square" lIns="45700" tIns="45700" rIns="45700" bIns="45700" anchor="ctr" anchorCtr="0">
            <a:spAutoFit/>
          </a:bodyPr>
          <a:lstStyle>
            <a:lvl1pPr marL="0" lvl="0" indent="0" algn="l">
              <a:lnSpc>
                <a:spcPct val="100000"/>
              </a:lnSpc>
              <a:spcBef>
                <a:spcPts val="0"/>
              </a:spcBef>
              <a:spcAft>
                <a:spcPts val="0"/>
              </a:spcAft>
              <a:buClr>
                <a:srgbClr val="D1282E"/>
              </a:buClr>
              <a:buSzPts val="2400"/>
              <a:buFont typeface="Arial"/>
              <a:buNone/>
              <a:defRPr sz="2400" b="1">
                <a:solidFill>
                  <a:srgbClr val="D1282E"/>
                </a:solidFill>
              </a:defRPr>
            </a:lvl1pPr>
            <a:lvl2pPr marL="0" lvl="1" indent="0" algn="l">
              <a:lnSpc>
                <a:spcPct val="100000"/>
              </a:lnSpc>
              <a:spcBef>
                <a:spcPts val="0"/>
              </a:spcBef>
              <a:spcAft>
                <a:spcPts val="0"/>
              </a:spcAft>
              <a:buClr>
                <a:srgbClr val="D1282E"/>
              </a:buClr>
              <a:buSzPts val="2400"/>
              <a:buFont typeface="Arial"/>
              <a:buNone/>
              <a:defRPr sz="2400" b="1">
                <a:solidFill>
                  <a:srgbClr val="D1282E"/>
                </a:solidFill>
              </a:defRPr>
            </a:lvl2pPr>
            <a:lvl3pPr marL="0" lvl="2" indent="0" algn="l">
              <a:lnSpc>
                <a:spcPct val="100000"/>
              </a:lnSpc>
              <a:spcBef>
                <a:spcPts val="0"/>
              </a:spcBef>
              <a:spcAft>
                <a:spcPts val="0"/>
              </a:spcAft>
              <a:buClr>
                <a:srgbClr val="D1282E"/>
              </a:buClr>
              <a:buSzPts val="2400"/>
              <a:buFont typeface="Arial"/>
              <a:buNone/>
              <a:defRPr sz="2400" b="1">
                <a:solidFill>
                  <a:srgbClr val="D1282E"/>
                </a:solidFill>
              </a:defRPr>
            </a:lvl3pPr>
            <a:lvl4pPr marL="0" lvl="3" indent="0" algn="l">
              <a:lnSpc>
                <a:spcPct val="100000"/>
              </a:lnSpc>
              <a:spcBef>
                <a:spcPts val="0"/>
              </a:spcBef>
              <a:spcAft>
                <a:spcPts val="0"/>
              </a:spcAft>
              <a:buClr>
                <a:srgbClr val="D1282E"/>
              </a:buClr>
              <a:buSzPts val="2400"/>
              <a:buFont typeface="Arial"/>
              <a:buNone/>
              <a:defRPr sz="2400" b="1">
                <a:solidFill>
                  <a:srgbClr val="D1282E"/>
                </a:solidFill>
              </a:defRPr>
            </a:lvl4pPr>
            <a:lvl5pPr marL="0" lvl="4" indent="0" algn="l">
              <a:lnSpc>
                <a:spcPct val="100000"/>
              </a:lnSpc>
              <a:spcBef>
                <a:spcPts val="0"/>
              </a:spcBef>
              <a:spcAft>
                <a:spcPts val="0"/>
              </a:spcAft>
              <a:buClr>
                <a:srgbClr val="D1282E"/>
              </a:buClr>
              <a:buSzPts val="2400"/>
              <a:buFont typeface="Arial"/>
              <a:buNone/>
              <a:defRPr sz="2400" b="1">
                <a:solidFill>
                  <a:srgbClr val="D1282E"/>
                </a:solidFill>
              </a:defRPr>
            </a:lvl5pPr>
            <a:lvl6pPr marL="0" lvl="5" indent="0" algn="l">
              <a:lnSpc>
                <a:spcPct val="100000"/>
              </a:lnSpc>
              <a:spcBef>
                <a:spcPts val="0"/>
              </a:spcBef>
              <a:spcAft>
                <a:spcPts val="0"/>
              </a:spcAft>
              <a:buClr>
                <a:srgbClr val="D1282E"/>
              </a:buClr>
              <a:buSzPts val="2400"/>
              <a:buFont typeface="Arial"/>
              <a:buNone/>
              <a:defRPr sz="2400" b="1">
                <a:solidFill>
                  <a:srgbClr val="D1282E"/>
                </a:solidFill>
              </a:defRPr>
            </a:lvl6pPr>
            <a:lvl7pPr marL="0" lvl="6" indent="0" algn="l">
              <a:lnSpc>
                <a:spcPct val="100000"/>
              </a:lnSpc>
              <a:spcBef>
                <a:spcPts val="0"/>
              </a:spcBef>
              <a:spcAft>
                <a:spcPts val="0"/>
              </a:spcAft>
              <a:buClr>
                <a:srgbClr val="D1282E"/>
              </a:buClr>
              <a:buSzPts val="2400"/>
              <a:buFont typeface="Arial"/>
              <a:buNone/>
              <a:defRPr sz="2400" b="1">
                <a:solidFill>
                  <a:srgbClr val="D1282E"/>
                </a:solidFill>
              </a:defRPr>
            </a:lvl7pPr>
            <a:lvl8pPr marL="0" lvl="7" indent="0" algn="l">
              <a:lnSpc>
                <a:spcPct val="100000"/>
              </a:lnSpc>
              <a:spcBef>
                <a:spcPts val="0"/>
              </a:spcBef>
              <a:spcAft>
                <a:spcPts val="0"/>
              </a:spcAft>
              <a:buClr>
                <a:srgbClr val="D1282E"/>
              </a:buClr>
              <a:buSzPts val="2400"/>
              <a:buFont typeface="Arial"/>
              <a:buNone/>
              <a:defRPr sz="2400" b="1">
                <a:solidFill>
                  <a:srgbClr val="D1282E"/>
                </a:solidFill>
              </a:defRPr>
            </a:lvl8pPr>
            <a:lvl9pPr marL="0" lvl="8" indent="0" algn="l">
              <a:lnSpc>
                <a:spcPct val="100000"/>
              </a:lnSpc>
              <a:spcBef>
                <a:spcPts val="0"/>
              </a:spcBef>
              <a:spcAft>
                <a:spcPts val="0"/>
              </a:spcAft>
              <a:buClr>
                <a:srgbClr val="D1282E"/>
              </a:buClr>
              <a:buSzPts val="2400"/>
              <a:buFont typeface="Arial"/>
              <a:buNone/>
              <a:defRPr sz="2400" b="1">
                <a:solidFill>
                  <a:srgbClr val="D1282E"/>
                </a:solidFil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92"/>
        <p:cNvGrpSpPr/>
        <p:nvPr/>
      </p:nvGrpSpPr>
      <p:grpSpPr>
        <a:xfrm>
          <a:off x="0" y="0"/>
          <a:ext cx="0" cy="0"/>
          <a:chOff x="0" y="0"/>
          <a:chExt cx="0" cy="0"/>
        </a:xfrm>
      </p:grpSpPr>
      <p:sp>
        <p:nvSpPr>
          <p:cNvPr id="93" name="Google Shape;93;p31"/>
          <p:cNvSpPr txBox="1">
            <a:spLocks noGrp="1"/>
          </p:cNvSpPr>
          <p:nvPr>
            <p:ph type="title"/>
          </p:nvPr>
        </p:nvSpPr>
        <p:spPr>
          <a:xfrm>
            <a:off x="457200" y="152718"/>
            <a:ext cx="5791200" cy="1371601"/>
          </a:xfrm>
          <a:prstGeom prst="rect">
            <a:avLst/>
          </a:prstGeom>
          <a:noFill/>
          <a:ln>
            <a:noFill/>
          </a:ln>
        </p:spPr>
        <p:txBody>
          <a:bodyPr spcFirstLastPara="1" wrap="square" lIns="45700" tIns="45700" rIns="45700" bIns="45700" anchor="b" anchorCtr="0">
            <a:normAutofit/>
          </a:bodyPr>
          <a:lstStyle>
            <a:lvl1pPr lvl="0" algn="l">
              <a:lnSpc>
                <a:spcPct val="100000"/>
              </a:lnSpc>
              <a:spcBef>
                <a:spcPts val="0"/>
              </a:spcBef>
              <a:spcAft>
                <a:spcPts val="0"/>
              </a:spcAft>
              <a:buClr>
                <a:srgbClr val="D1282E"/>
              </a:buClr>
              <a:buSzPts val="1800"/>
              <a:buNone/>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a:endParaRPr/>
          </a:p>
        </p:txBody>
      </p:sp>
      <p:sp>
        <p:nvSpPr>
          <p:cNvPr id="94" name="Google Shape;94;p31"/>
          <p:cNvSpPr txBox="1">
            <a:spLocks noGrp="1"/>
          </p:cNvSpPr>
          <p:nvPr>
            <p:ph type="sldNum" idx="12"/>
          </p:nvPr>
        </p:nvSpPr>
        <p:spPr>
          <a:xfrm rot="-5400000">
            <a:off x="8663652" y="6285800"/>
            <a:ext cx="443171" cy="437069"/>
          </a:xfrm>
          <a:prstGeom prst="rect">
            <a:avLst/>
          </a:prstGeom>
          <a:noFill/>
          <a:ln>
            <a:noFill/>
          </a:ln>
        </p:spPr>
        <p:txBody>
          <a:bodyPr spcFirstLastPara="1" wrap="square" lIns="45700" tIns="45700" rIns="45700" bIns="45700" anchor="ctr" anchorCtr="0">
            <a:spAutoFit/>
          </a:bodyPr>
          <a:lstStyle>
            <a:lvl1pPr marL="0" lvl="0" indent="0" algn="l">
              <a:lnSpc>
                <a:spcPct val="100000"/>
              </a:lnSpc>
              <a:spcBef>
                <a:spcPts val="0"/>
              </a:spcBef>
              <a:spcAft>
                <a:spcPts val="0"/>
              </a:spcAft>
              <a:buClr>
                <a:srgbClr val="D1282E"/>
              </a:buClr>
              <a:buSzPts val="2400"/>
              <a:buFont typeface="Arial"/>
              <a:buNone/>
              <a:defRPr sz="2400" b="1">
                <a:solidFill>
                  <a:srgbClr val="D1282E"/>
                </a:solidFill>
              </a:defRPr>
            </a:lvl1pPr>
            <a:lvl2pPr marL="0" lvl="1" indent="0" algn="l">
              <a:lnSpc>
                <a:spcPct val="100000"/>
              </a:lnSpc>
              <a:spcBef>
                <a:spcPts val="0"/>
              </a:spcBef>
              <a:spcAft>
                <a:spcPts val="0"/>
              </a:spcAft>
              <a:buClr>
                <a:srgbClr val="D1282E"/>
              </a:buClr>
              <a:buSzPts val="2400"/>
              <a:buFont typeface="Arial"/>
              <a:buNone/>
              <a:defRPr sz="2400" b="1">
                <a:solidFill>
                  <a:srgbClr val="D1282E"/>
                </a:solidFill>
              </a:defRPr>
            </a:lvl2pPr>
            <a:lvl3pPr marL="0" lvl="2" indent="0" algn="l">
              <a:lnSpc>
                <a:spcPct val="100000"/>
              </a:lnSpc>
              <a:spcBef>
                <a:spcPts val="0"/>
              </a:spcBef>
              <a:spcAft>
                <a:spcPts val="0"/>
              </a:spcAft>
              <a:buClr>
                <a:srgbClr val="D1282E"/>
              </a:buClr>
              <a:buSzPts val="2400"/>
              <a:buFont typeface="Arial"/>
              <a:buNone/>
              <a:defRPr sz="2400" b="1">
                <a:solidFill>
                  <a:srgbClr val="D1282E"/>
                </a:solidFill>
              </a:defRPr>
            </a:lvl3pPr>
            <a:lvl4pPr marL="0" lvl="3" indent="0" algn="l">
              <a:lnSpc>
                <a:spcPct val="100000"/>
              </a:lnSpc>
              <a:spcBef>
                <a:spcPts val="0"/>
              </a:spcBef>
              <a:spcAft>
                <a:spcPts val="0"/>
              </a:spcAft>
              <a:buClr>
                <a:srgbClr val="D1282E"/>
              </a:buClr>
              <a:buSzPts val="2400"/>
              <a:buFont typeface="Arial"/>
              <a:buNone/>
              <a:defRPr sz="2400" b="1">
                <a:solidFill>
                  <a:srgbClr val="D1282E"/>
                </a:solidFill>
              </a:defRPr>
            </a:lvl4pPr>
            <a:lvl5pPr marL="0" lvl="4" indent="0" algn="l">
              <a:lnSpc>
                <a:spcPct val="100000"/>
              </a:lnSpc>
              <a:spcBef>
                <a:spcPts val="0"/>
              </a:spcBef>
              <a:spcAft>
                <a:spcPts val="0"/>
              </a:spcAft>
              <a:buClr>
                <a:srgbClr val="D1282E"/>
              </a:buClr>
              <a:buSzPts val="2400"/>
              <a:buFont typeface="Arial"/>
              <a:buNone/>
              <a:defRPr sz="2400" b="1">
                <a:solidFill>
                  <a:srgbClr val="D1282E"/>
                </a:solidFill>
              </a:defRPr>
            </a:lvl5pPr>
            <a:lvl6pPr marL="0" lvl="5" indent="0" algn="l">
              <a:lnSpc>
                <a:spcPct val="100000"/>
              </a:lnSpc>
              <a:spcBef>
                <a:spcPts val="0"/>
              </a:spcBef>
              <a:spcAft>
                <a:spcPts val="0"/>
              </a:spcAft>
              <a:buClr>
                <a:srgbClr val="D1282E"/>
              </a:buClr>
              <a:buSzPts val="2400"/>
              <a:buFont typeface="Arial"/>
              <a:buNone/>
              <a:defRPr sz="2400" b="1">
                <a:solidFill>
                  <a:srgbClr val="D1282E"/>
                </a:solidFill>
              </a:defRPr>
            </a:lvl6pPr>
            <a:lvl7pPr marL="0" lvl="6" indent="0" algn="l">
              <a:lnSpc>
                <a:spcPct val="100000"/>
              </a:lnSpc>
              <a:spcBef>
                <a:spcPts val="0"/>
              </a:spcBef>
              <a:spcAft>
                <a:spcPts val="0"/>
              </a:spcAft>
              <a:buClr>
                <a:srgbClr val="D1282E"/>
              </a:buClr>
              <a:buSzPts val="2400"/>
              <a:buFont typeface="Arial"/>
              <a:buNone/>
              <a:defRPr sz="2400" b="1">
                <a:solidFill>
                  <a:srgbClr val="D1282E"/>
                </a:solidFill>
              </a:defRPr>
            </a:lvl7pPr>
            <a:lvl8pPr marL="0" lvl="7" indent="0" algn="l">
              <a:lnSpc>
                <a:spcPct val="100000"/>
              </a:lnSpc>
              <a:spcBef>
                <a:spcPts val="0"/>
              </a:spcBef>
              <a:spcAft>
                <a:spcPts val="0"/>
              </a:spcAft>
              <a:buClr>
                <a:srgbClr val="D1282E"/>
              </a:buClr>
              <a:buSzPts val="2400"/>
              <a:buFont typeface="Arial"/>
              <a:buNone/>
              <a:defRPr sz="2400" b="1">
                <a:solidFill>
                  <a:srgbClr val="D1282E"/>
                </a:solidFill>
              </a:defRPr>
            </a:lvl8pPr>
            <a:lvl9pPr marL="0" lvl="8" indent="0" algn="l">
              <a:lnSpc>
                <a:spcPct val="100000"/>
              </a:lnSpc>
              <a:spcBef>
                <a:spcPts val="0"/>
              </a:spcBef>
              <a:spcAft>
                <a:spcPts val="0"/>
              </a:spcAft>
              <a:buClr>
                <a:srgbClr val="D1282E"/>
              </a:buClr>
              <a:buSzPts val="2400"/>
              <a:buFont typeface="Arial"/>
              <a:buNone/>
              <a:defRPr sz="2400" b="1">
                <a:solidFill>
                  <a:srgbClr val="D1282E"/>
                </a:solidFil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tx">
  <p:cSld name="TITLE_AND_BODY">
    <p:spTree>
      <p:nvGrpSpPr>
        <p:cNvPr id="1" name="Shape 17"/>
        <p:cNvGrpSpPr/>
        <p:nvPr/>
      </p:nvGrpSpPr>
      <p:grpSpPr>
        <a:xfrm>
          <a:off x="0" y="0"/>
          <a:ext cx="0" cy="0"/>
          <a:chOff x="0" y="0"/>
          <a:chExt cx="0" cy="0"/>
        </a:xfrm>
      </p:grpSpPr>
      <p:sp>
        <p:nvSpPr>
          <p:cNvPr id="18" name="Google Shape;18;p14"/>
          <p:cNvSpPr txBox="1">
            <a:spLocks noGrp="1"/>
          </p:cNvSpPr>
          <p:nvPr>
            <p:ph type="title"/>
          </p:nvPr>
        </p:nvSpPr>
        <p:spPr>
          <a:xfrm>
            <a:off x="457200" y="165046"/>
            <a:ext cx="7754368" cy="722641"/>
          </a:xfrm>
          <a:prstGeom prst="rect">
            <a:avLst/>
          </a:prstGeom>
          <a:noFill/>
          <a:ln>
            <a:noFill/>
          </a:ln>
        </p:spPr>
        <p:txBody>
          <a:bodyPr spcFirstLastPara="1" wrap="square" lIns="45700" tIns="45700" rIns="45700" bIns="45700" anchor="b" anchorCtr="0">
            <a:normAutofit/>
          </a:bodyPr>
          <a:lstStyle>
            <a:lvl1pPr lvl="0" algn="l">
              <a:lnSpc>
                <a:spcPct val="100000"/>
              </a:lnSpc>
              <a:spcBef>
                <a:spcPts val="0"/>
              </a:spcBef>
              <a:spcAft>
                <a:spcPts val="0"/>
              </a:spcAft>
              <a:buClr>
                <a:srgbClr val="D1282E"/>
              </a:buClr>
              <a:buSzPts val="1800"/>
              <a:buNone/>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a:endParaRPr/>
          </a:p>
        </p:txBody>
      </p:sp>
      <p:sp>
        <p:nvSpPr>
          <p:cNvPr id="19" name="Google Shape;19;p14"/>
          <p:cNvSpPr txBox="1">
            <a:spLocks noGrp="1"/>
          </p:cNvSpPr>
          <p:nvPr>
            <p:ph type="body" idx="1"/>
          </p:nvPr>
        </p:nvSpPr>
        <p:spPr>
          <a:xfrm>
            <a:off x="457200" y="1752600"/>
            <a:ext cx="7620000" cy="4373563"/>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600"/>
              </a:spcBef>
              <a:spcAft>
                <a:spcPts val="0"/>
              </a:spcAft>
              <a:buClr>
                <a:srgbClr val="000000"/>
              </a:buClr>
              <a:buSzPts val="1800"/>
              <a:buNone/>
              <a:defRPr/>
            </a:lvl1pPr>
            <a:lvl2pPr marL="914400" lvl="1" indent="-342900" algn="l">
              <a:lnSpc>
                <a:spcPct val="100000"/>
              </a:lnSpc>
              <a:spcBef>
                <a:spcPts val="600"/>
              </a:spcBef>
              <a:spcAft>
                <a:spcPts val="0"/>
              </a:spcAft>
              <a:buClr>
                <a:srgbClr val="000000"/>
              </a:buClr>
              <a:buSzPts val="1800"/>
              <a:buChar char="•"/>
              <a:defRPr/>
            </a:lvl2pPr>
            <a:lvl3pPr marL="1371600" lvl="2" indent="-342900" algn="l">
              <a:lnSpc>
                <a:spcPct val="100000"/>
              </a:lnSpc>
              <a:spcBef>
                <a:spcPts val="600"/>
              </a:spcBef>
              <a:spcAft>
                <a:spcPts val="0"/>
              </a:spcAft>
              <a:buClr>
                <a:srgbClr val="000000"/>
              </a:buClr>
              <a:buSzPts val="1800"/>
              <a:buChar char="•"/>
              <a:defRPr/>
            </a:lvl3pPr>
            <a:lvl4pPr marL="1828800" lvl="3" indent="-342900" algn="l">
              <a:lnSpc>
                <a:spcPct val="100000"/>
              </a:lnSpc>
              <a:spcBef>
                <a:spcPts val="600"/>
              </a:spcBef>
              <a:spcAft>
                <a:spcPts val="0"/>
              </a:spcAft>
              <a:buClr>
                <a:srgbClr val="000000"/>
              </a:buClr>
              <a:buSzPts val="1800"/>
              <a:buChar char="•"/>
              <a:defRPr/>
            </a:lvl4pPr>
            <a:lvl5pPr marL="2286000" lvl="4" indent="-342900" algn="l">
              <a:lnSpc>
                <a:spcPct val="100000"/>
              </a:lnSpc>
              <a:spcBef>
                <a:spcPts val="600"/>
              </a:spcBef>
              <a:spcAft>
                <a:spcPts val="0"/>
              </a:spcAft>
              <a:buClr>
                <a:srgbClr val="000000"/>
              </a:buClr>
              <a:buSzPts val="1800"/>
              <a:buChar char="•"/>
              <a:defRPr/>
            </a:lvl5pPr>
            <a:lvl6pPr marL="2743200" lvl="5" indent="-342900" algn="l">
              <a:lnSpc>
                <a:spcPct val="100000"/>
              </a:lnSpc>
              <a:spcBef>
                <a:spcPts val="600"/>
              </a:spcBef>
              <a:spcAft>
                <a:spcPts val="0"/>
              </a:spcAft>
              <a:buClr>
                <a:srgbClr val="000000"/>
              </a:buClr>
              <a:buSzPts val="1800"/>
              <a:buChar char="•"/>
              <a:defRPr/>
            </a:lvl6pPr>
            <a:lvl7pPr marL="3200400" lvl="6" indent="-342900" algn="l">
              <a:lnSpc>
                <a:spcPct val="100000"/>
              </a:lnSpc>
              <a:spcBef>
                <a:spcPts val="600"/>
              </a:spcBef>
              <a:spcAft>
                <a:spcPts val="0"/>
              </a:spcAft>
              <a:buClr>
                <a:srgbClr val="000000"/>
              </a:buClr>
              <a:buSzPts val="1800"/>
              <a:buChar char="•"/>
              <a:defRPr/>
            </a:lvl7pPr>
            <a:lvl8pPr marL="3657600" lvl="7" indent="-342900" algn="l">
              <a:lnSpc>
                <a:spcPct val="100000"/>
              </a:lnSpc>
              <a:spcBef>
                <a:spcPts val="600"/>
              </a:spcBef>
              <a:spcAft>
                <a:spcPts val="0"/>
              </a:spcAft>
              <a:buClr>
                <a:srgbClr val="000000"/>
              </a:buClr>
              <a:buSzPts val="1800"/>
              <a:buChar char="•"/>
              <a:defRPr/>
            </a:lvl8pPr>
            <a:lvl9pPr marL="4114800" lvl="8" indent="-342900" algn="l">
              <a:lnSpc>
                <a:spcPct val="100000"/>
              </a:lnSpc>
              <a:spcBef>
                <a:spcPts val="600"/>
              </a:spcBef>
              <a:spcAft>
                <a:spcPts val="0"/>
              </a:spcAft>
              <a:buClr>
                <a:srgbClr val="000000"/>
              </a:buClr>
              <a:buSzPts val="1800"/>
              <a:buChar char="•"/>
              <a:defRPr/>
            </a:lvl9pPr>
          </a:lstStyle>
          <a:p>
            <a:endParaRPr/>
          </a:p>
        </p:txBody>
      </p:sp>
      <p:sp>
        <p:nvSpPr>
          <p:cNvPr id="20" name="Google Shape;20;p14"/>
          <p:cNvSpPr txBox="1">
            <a:spLocks noGrp="1"/>
          </p:cNvSpPr>
          <p:nvPr>
            <p:ph type="sldNum" idx="12"/>
          </p:nvPr>
        </p:nvSpPr>
        <p:spPr>
          <a:xfrm rot="-5400000">
            <a:off x="8663652" y="6285800"/>
            <a:ext cx="443171" cy="437069"/>
          </a:xfrm>
          <a:prstGeom prst="rect">
            <a:avLst/>
          </a:prstGeom>
          <a:noFill/>
          <a:ln>
            <a:noFill/>
          </a:ln>
        </p:spPr>
        <p:txBody>
          <a:bodyPr spcFirstLastPara="1" wrap="square" lIns="45700" tIns="45700" rIns="45700" bIns="45700" anchor="ctr" anchorCtr="0">
            <a:spAutoFit/>
          </a:bodyPr>
          <a:lstStyle>
            <a:lvl1pPr marL="0" lvl="0" indent="0" algn="l">
              <a:lnSpc>
                <a:spcPct val="100000"/>
              </a:lnSpc>
              <a:spcBef>
                <a:spcPts val="0"/>
              </a:spcBef>
              <a:spcAft>
                <a:spcPts val="0"/>
              </a:spcAft>
              <a:buClr>
                <a:srgbClr val="D1282E"/>
              </a:buClr>
              <a:buSzPts val="2400"/>
              <a:buFont typeface="Arial"/>
              <a:buNone/>
              <a:defRPr sz="2400" b="1">
                <a:solidFill>
                  <a:srgbClr val="D1282E"/>
                </a:solidFill>
              </a:defRPr>
            </a:lvl1pPr>
            <a:lvl2pPr marL="0" lvl="1" indent="0" algn="l">
              <a:lnSpc>
                <a:spcPct val="100000"/>
              </a:lnSpc>
              <a:spcBef>
                <a:spcPts val="0"/>
              </a:spcBef>
              <a:spcAft>
                <a:spcPts val="0"/>
              </a:spcAft>
              <a:buClr>
                <a:srgbClr val="D1282E"/>
              </a:buClr>
              <a:buSzPts val="2400"/>
              <a:buFont typeface="Arial"/>
              <a:buNone/>
              <a:defRPr sz="2400" b="1">
                <a:solidFill>
                  <a:srgbClr val="D1282E"/>
                </a:solidFill>
              </a:defRPr>
            </a:lvl2pPr>
            <a:lvl3pPr marL="0" lvl="2" indent="0" algn="l">
              <a:lnSpc>
                <a:spcPct val="100000"/>
              </a:lnSpc>
              <a:spcBef>
                <a:spcPts val="0"/>
              </a:spcBef>
              <a:spcAft>
                <a:spcPts val="0"/>
              </a:spcAft>
              <a:buClr>
                <a:srgbClr val="D1282E"/>
              </a:buClr>
              <a:buSzPts val="2400"/>
              <a:buFont typeface="Arial"/>
              <a:buNone/>
              <a:defRPr sz="2400" b="1">
                <a:solidFill>
                  <a:srgbClr val="D1282E"/>
                </a:solidFill>
              </a:defRPr>
            </a:lvl3pPr>
            <a:lvl4pPr marL="0" lvl="3" indent="0" algn="l">
              <a:lnSpc>
                <a:spcPct val="100000"/>
              </a:lnSpc>
              <a:spcBef>
                <a:spcPts val="0"/>
              </a:spcBef>
              <a:spcAft>
                <a:spcPts val="0"/>
              </a:spcAft>
              <a:buClr>
                <a:srgbClr val="D1282E"/>
              </a:buClr>
              <a:buSzPts val="2400"/>
              <a:buFont typeface="Arial"/>
              <a:buNone/>
              <a:defRPr sz="2400" b="1">
                <a:solidFill>
                  <a:srgbClr val="D1282E"/>
                </a:solidFill>
              </a:defRPr>
            </a:lvl4pPr>
            <a:lvl5pPr marL="0" lvl="4" indent="0" algn="l">
              <a:lnSpc>
                <a:spcPct val="100000"/>
              </a:lnSpc>
              <a:spcBef>
                <a:spcPts val="0"/>
              </a:spcBef>
              <a:spcAft>
                <a:spcPts val="0"/>
              </a:spcAft>
              <a:buClr>
                <a:srgbClr val="D1282E"/>
              </a:buClr>
              <a:buSzPts val="2400"/>
              <a:buFont typeface="Arial"/>
              <a:buNone/>
              <a:defRPr sz="2400" b="1">
                <a:solidFill>
                  <a:srgbClr val="D1282E"/>
                </a:solidFill>
              </a:defRPr>
            </a:lvl5pPr>
            <a:lvl6pPr marL="0" lvl="5" indent="0" algn="l">
              <a:lnSpc>
                <a:spcPct val="100000"/>
              </a:lnSpc>
              <a:spcBef>
                <a:spcPts val="0"/>
              </a:spcBef>
              <a:spcAft>
                <a:spcPts val="0"/>
              </a:spcAft>
              <a:buClr>
                <a:srgbClr val="D1282E"/>
              </a:buClr>
              <a:buSzPts val="2400"/>
              <a:buFont typeface="Arial"/>
              <a:buNone/>
              <a:defRPr sz="2400" b="1">
                <a:solidFill>
                  <a:srgbClr val="D1282E"/>
                </a:solidFill>
              </a:defRPr>
            </a:lvl6pPr>
            <a:lvl7pPr marL="0" lvl="6" indent="0" algn="l">
              <a:lnSpc>
                <a:spcPct val="100000"/>
              </a:lnSpc>
              <a:spcBef>
                <a:spcPts val="0"/>
              </a:spcBef>
              <a:spcAft>
                <a:spcPts val="0"/>
              </a:spcAft>
              <a:buClr>
                <a:srgbClr val="D1282E"/>
              </a:buClr>
              <a:buSzPts val="2400"/>
              <a:buFont typeface="Arial"/>
              <a:buNone/>
              <a:defRPr sz="2400" b="1">
                <a:solidFill>
                  <a:srgbClr val="D1282E"/>
                </a:solidFill>
              </a:defRPr>
            </a:lvl7pPr>
            <a:lvl8pPr marL="0" lvl="7" indent="0" algn="l">
              <a:lnSpc>
                <a:spcPct val="100000"/>
              </a:lnSpc>
              <a:spcBef>
                <a:spcPts val="0"/>
              </a:spcBef>
              <a:spcAft>
                <a:spcPts val="0"/>
              </a:spcAft>
              <a:buClr>
                <a:srgbClr val="D1282E"/>
              </a:buClr>
              <a:buSzPts val="2400"/>
              <a:buFont typeface="Arial"/>
              <a:buNone/>
              <a:defRPr sz="2400" b="1">
                <a:solidFill>
                  <a:srgbClr val="D1282E"/>
                </a:solidFill>
              </a:defRPr>
            </a:lvl8pPr>
            <a:lvl9pPr marL="0" lvl="8" indent="0" algn="l">
              <a:lnSpc>
                <a:spcPct val="100000"/>
              </a:lnSpc>
              <a:spcBef>
                <a:spcPts val="0"/>
              </a:spcBef>
              <a:spcAft>
                <a:spcPts val="0"/>
              </a:spcAft>
              <a:buClr>
                <a:srgbClr val="D1282E"/>
              </a:buClr>
              <a:buSzPts val="2400"/>
              <a:buFont typeface="Arial"/>
              <a:buNone/>
              <a:defRPr sz="2400" b="1">
                <a:solidFill>
                  <a:srgbClr val="D1282E"/>
                </a:solidFil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p:cSld name="Blank 2">
    <p:spTree>
      <p:nvGrpSpPr>
        <p:cNvPr id="1" name="Shape 95"/>
        <p:cNvGrpSpPr/>
        <p:nvPr/>
      </p:nvGrpSpPr>
      <p:grpSpPr>
        <a:xfrm>
          <a:off x="0" y="0"/>
          <a:ext cx="0" cy="0"/>
          <a:chOff x="0" y="0"/>
          <a:chExt cx="0" cy="0"/>
        </a:xfrm>
      </p:grpSpPr>
      <p:sp>
        <p:nvSpPr>
          <p:cNvPr id="96" name="Google Shape;96;p32"/>
          <p:cNvSpPr txBox="1">
            <a:spLocks noGrp="1"/>
          </p:cNvSpPr>
          <p:nvPr>
            <p:ph type="sldNum" idx="12"/>
          </p:nvPr>
        </p:nvSpPr>
        <p:spPr>
          <a:xfrm rot="-5400000">
            <a:off x="8663652" y="6285800"/>
            <a:ext cx="443171" cy="437069"/>
          </a:xfrm>
          <a:prstGeom prst="rect">
            <a:avLst/>
          </a:prstGeom>
          <a:noFill/>
          <a:ln>
            <a:noFill/>
          </a:ln>
        </p:spPr>
        <p:txBody>
          <a:bodyPr spcFirstLastPara="1" wrap="square" lIns="45700" tIns="45700" rIns="45700" bIns="45700" anchor="ctr" anchorCtr="0">
            <a:spAutoFit/>
          </a:bodyPr>
          <a:lstStyle>
            <a:lvl1pPr marL="0" lvl="0" indent="0" algn="l">
              <a:lnSpc>
                <a:spcPct val="100000"/>
              </a:lnSpc>
              <a:spcBef>
                <a:spcPts val="0"/>
              </a:spcBef>
              <a:spcAft>
                <a:spcPts val="0"/>
              </a:spcAft>
              <a:buClr>
                <a:srgbClr val="D1282E"/>
              </a:buClr>
              <a:buSzPts val="2400"/>
              <a:buFont typeface="Arial"/>
              <a:buNone/>
              <a:defRPr sz="2400" b="1">
                <a:solidFill>
                  <a:srgbClr val="D1282E"/>
                </a:solidFill>
              </a:defRPr>
            </a:lvl1pPr>
            <a:lvl2pPr marL="0" lvl="1" indent="0" algn="l">
              <a:lnSpc>
                <a:spcPct val="100000"/>
              </a:lnSpc>
              <a:spcBef>
                <a:spcPts val="0"/>
              </a:spcBef>
              <a:spcAft>
                <a:spcPts val="0"/>
              </a:spcAft>
              <a:buClr>
                <a:srgbClr val="D1282E"/>
              </a:buClr>
              <a:buSzPts val="2400"/>
              <a:buFont typeface="Arial"/>
              <a:buNone/>
              <a:defRPr sz="2400" b="1">
                <a:solidFill>
                  <a:srgbClr val="D1282E"/>
                </a:solidFill>
              </a:defRPr>
            </a:lvl2pPr>
            <a:lvl3pPr marL="0" lvl="2" indent="0" algn="l">
              <a:lnSpc>
                <a:spcPct val="100000"/>
              </a:lnSpc>
              <a:spcBef>
                <a:spcPts val="0"/>
              </a:spcBef>
              <a:spcAft>
                <a:spcPts val="0"/>
              </a:spcAft>
              <a:buClr>
                <a:srgbClr val="D1282E"/>
              </a:buClr>
              <a:buSzPts val="2400"/>
              <a:buFont typeface="Arial"/>
              <a:buNone/>
              <a:defRPr sz="2400" b="1">
                <a:solidFill>
                  <a:srgbClr val="D1282E"/>
                </a:solidFill>
              </a:defRPr>
            </a:lvl3pPr>
            <a:lvl4pPr marL="0" lvl="3" indent="0" algn="l">
              <a:lnSpc>
                <a:spcPct val="100000"/>
              </a:lnSpc>
              <a:spcBef>
                <a:spcPts val="0"/>
              </a:spcBef>
              <a:spcAft>
                <a:spcPts val="0"/>
              </a:spcAft>
              <a:buClr>
                <a:srgbClr val="D1282E"/>
              </a:buClr>
              <a:buSzPts val="2400"/>
              <a:buFont typeface="Arial"/>
              <a:buNone/>
              <a:defRPr sz="2400" b="1">
                <a:solidFill>
                  <a:srgbClr val="D1282E"/>
                </a:solidFill>
              </a:defRPr>
            </a:lvl4pPr>
            <a:lvl5pPr marL="0" lvl="4" indent="0" algn="l">
              <a:lnSpc>
                <a:spcPct val="100000"/>
              </a:lnSpc>
              <a:spcBef>
                <a:spcPts val="0"/>
              </a:spcBef>
              <a:spcAft>
                <a:spcPts val="0"/>
              </a:spcAft>
              <a:buClr>
                <a:srgbClr val="D1282E"/>
              </a:buClr>
              <a:buSzPts val="2400"/>
              <a:buFont typeface="Arial"/>
              <a:buNone/>
              <a:defRPr sz="2400" b="1">
                <a:solidFill>
                  <a:srgbClr val="D1282E"/>
                </a:solidFill>
              </a:defRPr>
            </a:lvl5pPr>
            <a:lvl6pPr marL="0" lvl="5" indent="0" algn="l">
              <a:lnSpc>
                <a:spcPct val="100000"/>
              </a:lnSpc>
              <a:spcBef>
                <a:spcPts val="0"/>
              </a:spcBef>
              <a:spcAft>
                <a:spcPts val="0"/>
              </a:spcAft>
              <a:buClr>
                <a:srgbClr val="D1282E"/>
              </a:buClr>
              <a:buSzPts val="2400"/>
              <a:buFont typeface="Arial"/>
              <a:buNone/>
              <a:defRPr sz="2400" b="1">
                <a:solidFill>
                  <a:srgbClr val="D1282E"/>
                </a:solidFill>
              </a:defRPr>
            </a:lvl6pPr>
            <a:lvl7pPr marL="0" lvl="6" indent="0" algn="l">
              <a:lnSpc>
                <a:spcPct val="100000"/>
              </a:lnSpc>
              <a:spcBef>
                <a:spcPts val="0"/>
              </a:spcBef>
              <a:spcAft>
                <a:spcPts val="0"/>
              </a:spcAft>
              <a:buClr>
                <a:srgbClr val="D1282E"/>
              </a:buClr>
              <a:buSzPts val="2400"/>
              <a:buFont typeface="Arial"/>
              <a:buNone/>
              <a:defRPr sz="2400" b="1">
                <a:solidFill>
                  <a:srgbClr val="D1282E"/>
                </a:solidFill>
              </a:defRPr>
            </a:lvl7pPr>
            <a:lvl8pPr marL="0" lvl="7" indent="0" algn="l">
              <a:lnSpc>
                <a:spcPct val="100000"/>
              </a:lnSpc>
              <a:spcBef>
                <a:spcPts val="0"/>
              </a:spcBef>
              <a:spcAft>
                <a:spcPts val="0"/>
              </a:spcAft>
              <a:buClr>
                <a:srgbClr val="D1282E"/>
              </a:buClr>
              <a:buSzPts val="2400"/>
              <a:buFont typeface="Arial"/>
              <a:buNone/>
              <a:defRPr sz="2400" b="1">
                <a:solidFill>
                  <a:srgbClr val="D1282E"/>
                </a:solidFill>
              </a:defRPr>
            </a:lvl8pPr>
            <a:lvl9pPr marL="0" lvl="8" indent="0" algn="l">
              <a:lnSpc>
                <a:spcPct val="100000"/>
              </a:lnSpc>
              <a:spcBef>
                <a:spcPts val="0"/>
              </a:spcBef>
              <a:spcAft>
                <a:spcPts val="0"/>
              </a:spcAft>
              <a:buClr>
                <a:srgbClr val="D1282E"/>
              </a:buClr>
              <a:buSzPts val="2400"/>
              <a:buFont typeface="Arial"/>
              <a:buNone/>
              <a:defRPr sz="2400" b="1">
                <a:solidFill>
                  <a:srgbClr val="D1282E"/>
                </a:solidFil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2">
    <p:spTree>
      <p:nvGrpSpPr>
        <p:cNvPr id="1" name="Shape 97"/>
        <p:cNvGrpSpPr/>
        <p:nvPr/>
      </p:nvGrpSpPr>
      <p:grpSpPr>
        <a:xfrm>
          <a:off x="0" y="0"/>
          <a:ext cx="0" cy="0"/>
          <a:chOff x="0" y="0"/>
          <a:chExt cx="0" cy="0"/>
        </a:xfrm>
      </p:grpSpPr>
      <p:sp>
        <p:nvSpPr>
          <p:cNvPr id="98" name="Google Shape;98;p33"/>
          <p:cNvSpPr txBox="1">
            <a:spLocks noGrp="1"/>
          </p:cNvSpPr>
          <p:nvPr>
            <p:ph type="body" idx="1"/>
          </p:nvPr>
        </p:nvSpPr>
        <p:spPr>
          <a:xfrm>
            <a:off x="3575050" y="1600200"/>
            <a:ext cx="5111750" cy="4480560"/>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700"/>
              </a:spcBef>
              <a:spcAft>
                <a:spcPts val="0"/>
              </a:spcAft>
              <a:buClr>
                <a:srgbClr val="000000"/>
              </a:buClr>
              <a:buSzPts val="3200"/>
              <a:buFont typeface="Arial"/>
              <a:buNone/>
              <a:defRPr sz="3200"/>
            </a:lvl1pPr>
            <a:lvl2pPr marL="914400" lvl="1" indent="-431800" algn="l">
              <a:lnSpc>
                <a:spcPct val="100000"/>
              </a:lnSpc>
              <a:spcBef>
                <a:spcPts val="700"/>
              </a:spcBef>
              <a:spcAft>
                <a:spcPts val="0"/>
              </a:spcAft>
              <a:buClr>
                <a:srgbClr val="000000"/>
              </a:buClr>
              <a:buSzPts val="3200"/>
              <a:buFont typeface="Arial"/>
              <a:buChar char="•"/>
              <a:defRPr sz="3200"/>
            </a:lvl2pPr>
            <a:lvl3pPr marL="1371600" lvl="2" indent="-431800" algn="l">
              <a:lnSpc>
                <a:spcPct val="100000"/>
              </a:lnSpc>
              <a:spcBef>
                <a:spcPts val="700"/>
              </a:spcBef>
              <a:spcAft>
                <a:spcPts val="0"/>
              </a:spcAft>
              <a:buClr>
                <a:srgbClr val="000000"/>
              </a:buClr>
              <a:buSzPts val="3200"/>
              <a:buFont typeface="Arial"/>
              <a:buChar char="•"/>
              <a:defRPr sz="3200"/>
            </a:lvl3pPr>
            <a:lvl4pPr marL="1828800" lvl="3" indent="-431800" algn="l">
              <a:lnSpc>
                <a:spcPct val="100000"/>
              </a:lnSpc>
              <a:spcBef>
                <a:spcPts val="700"/>
              </a:spcBef>
              <a:spcAft>
                <a:spcPts val="0"/>
              </a:spcAft>
              <a:buClr>
                <a:srgbClr val="000000"/>
              </a:buClr>
              <a:buSzPts val="3200"/>
              <a:buFont typeface="Arial"/>
              <a:buChar char="•"/>
              <a:defRPr sz="3200"/>
            </a:lvl4pPr>
            <a:lvl5pPr marL="2286000" lvl="4" indent="-431800" algn="l">
              <a:lnSpc>
                <a:spcPct val="100000"/>
              </a:lnSpc>
              <a:spcBef>
                <a:spcPts val="700"/>
              </a:spcBef>
              <a:spcAft>
                <a:spcPts val="0"/>
              </a:spcAft>
              <a:buClr>
                <a:srgbClr val="000000"/>
              </a:buClr>
              <a:buSzPts val="3200"/>
              <a:buFont typeface="Arial"/>
              <a:buChar char="•"/>
              <a:defRPr sz="3200"/>
            </a:lvl5pPr>
            <a:lvl6pPr marL="2743200" lvl="5" indent="-342900" algn="l">
              <a:lnSpc>
                <a:spcPct val="100000"/>
              </a:lnSpc>
              <a:spcBef>
                <a:spcPts val="600"/>
              </a:spcBef>
              <a:spcAft>
                <a:spcPts val="0"/>
              </a:spcAft>
              <a:buClr>
                <a:srgbClr val="000000"/>
              </a:buClr>
              <a:buSzPts val="1800"/>
              <a:buChar char="•"/>
              <a:defRPr/>
            </a:lvl6pPr>
            <a:lvl7pPr marL="3200400" lvl="6" indent="-342900" algn="l">
              <a:lnSpc>
                <a:spcPct val="100000"/>
              </a:lnSpc>
              <a:spcBef>
                <a:spcPts val="600"/>
              </a:spcBef>
              <a:spcAft>
                <a:spcPts val="0"/>
              </a:spcAft>
              <a:buClr>
                <a:srgbClr val="000000"/>
              </a:buClr>
              <a:buSzPts val="1800"/>
              <a:buChar char="•"/>
              <a:defRPr/>
            </a:lvl7pPr>
            <a:lvl8pPr marL="3657600" lvl="7" indent="-342900" algn="l">
              <a:lnSpc>
                <a:spcPct val="100000"/>
              </a:lnSpc>
              <a:spcBef>
                <a:spcPts val="600"/>
              </a:spcBef>
              <a:spcAft>
                <a:spcPts val="0"/>
              </a:spcAft>
              <a:buClr>
                <a:srgbClr val="000000"/>
              </a:buClr>
              <a:buSzPts val="1800"/>
              <a:buChar char="•"/>
              <a:defRPr/>
            </a:lvl8pPr>
            <a:lvl9pPr marL="4114800" lvl="8" indent="-342900" algn="l">
              <a:lnSpc>
                <a:spcPct val="100000"/>
              </a:lnSpc>
              <a:spcBef>
                <a:spcPts val="600"/>
              </a:spcBef>
              <a:spcAft>
                <a:spcPts val="0"/>
              </a:spcAft>
              <a:buClr>
                <a:srgbClr val="000000"/>
              </a:buClr>
              <a:buSzPts val="1800"/>
              <a:buChar char="•"/>
              <a:defRPr/>
            </a:lvl9pPr>
          </a:lstStyle>
          <a:p>
            <a:endParaRPr/>
          </a:p>
        </p:txBody>
      </p:sp>
      <p:sp>
        <p:nvSpPr>
          <p:cNvPr id="99" name="Google Shape;99;p33" descr="Text Placeholder 3"/>
          <p:cNvSpPr txBox="1">
            <a:spLocks noGrp="1"/>
          </p:cNvSpPr>
          <p:nvPr>
            <p:ph type="body" idx="2"/>
          </p:nvPr>
        </p:nvSpPr>
        <p:spPr>
          <a:xfrm>
            <a:off x="457199" y="1600200"/>
            <a:ext cx="3008315" cy="4480560"/>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600"/>
              </a:spcBef>
              <a:spcAft>
                <a:spcPts val="0"/>
              </a:spcAft>
              <a:buClr>
                <a:srgbClr val="000000"/>
              </a:buClr>
              <a:buSzPts val="1800"/>
              <a:buNone/>
              <a:defRPr/>
            </a:lvl1pPr>
            <a:lvl2pPr marL="914400" lvl="1" indent="-342900" algn="l">
              <a:lnSpc>
                <a:spcPct val="100000"/>
              </a:lnSpc>
              <a:spcBef>
                <a:spcPts val="600"/>
              </a:spcBef>
              <a:spcAft>
                <a:spcPts val="0"/>
              </a:spcAft>
              <a:buClr>
                <a:srgbClr val="000000"/>
              </a:buClr>
              <a:buSzPts val="1800"/>
              <a:buChar char="•"/>
              <a:defRPr/>
            </a:lvl2pPr>
            <a:lvl3pPr marL="1371600" lvl="2" indent="-342900" algn="l">
              <a:lnSpc>
                <a:spcPct val="100000"/>
              </a:lnSpc>
              <a:spcBef>
                <a:spcPts val="600"/>
              </a:spcBef>
              <a:spcAft>
                <a:spcPts val="0"/>
              </a:spcAft>
              <a:buClr>
                <a:srgbClr val="000000"/>
              </a:buClr>
              <a:buSzPts val="1800"/>
              <a:buChar char="•"/>
              <a:defRPr/>
            </a:lvl3pPr>
            <a:lvl4pPr marL="1828800" lvl="3" indent="-342900" algn="l">
              <a:lnSpc>
                <a:spcPct val="100000"/>
              </a:lnSpc>
              <a:spcBef>
                <a:spcPts val="600"/>
              </a:spcBef>
              <a:spcAft>
                <a:spcPts val="0"/>
              </a:spcAft>
              <a:buClr>
                <a:srgbClr val="000000"/>
              </a:buClr>
              <a:buSzPts val="1800"/>
              <a:buChar char="•"/>
              <a:defRPr/>
            </a:lvl4pPr>
            <a:lvl5pPr marL="2286000" lvl="4" indent="-342900" algn="l">
              <a:lnSpc>
                <a:spcPct val="100000"/>
              </a:lnSpc>
              <a:spcBef>
                <a:spcPts val="600"/>
              </a:spcBef>
              <a:spcAft>
                <a:spcPts val="0"/>
              </a:spcAft>
              <a:buClr>
                <a:srgbClr val="000000"/>
              </a:buClr>
              <a:buSzPts val="1800"/>
              <a:buChar char="•"/>
              <a:defRPr/>
            </a:lvl5pPr>
            <a:lvl6pPr marL="2743200" lvl="5" indent="-342900" algn="l">
              <a:lnSpc>
                <a:spcPct val="100000"/>
              </a:lnSpc>
              <a:spcBef>
                <a:spcPts val="600"/>
              </a:spcBef>
              <a:spcAft>
                <a:spcPts val="0"/>
              </a:spcAft>
              <a:buClr>
                <a:srgbClr val="000000"/>
              </a:buClr>
              <a:buSzPts val="1800"/>
              <a:buChar char="•"/>
              <a:defRPr/>
            </a:lvl6pPr>
            <a:lvl7pPr marL="3200400" lvl="6" indent="-342900" algn="l">
              <a:lnSpc>
                <a:spcPct val="100000"/>
              </a:lnSpc>
              <a:spcBef>
                <a:spcPts val="600"/>
              </a:spcBef>
              <a:spcAft>
                <a:spcPts val="0"/>
              </a:spcAft>
              <a:buClr>
                <a:srgbClr val="000000"/>
              </a:buClr>
              <a:buSzPts val="1800"/>
              <a:buChar char="•"/>
              <a:defRPr/>
            </a:lvl7pPr>
            <a:lvl8pPr marL="3657600" lvl="7" indent="-342900" algn="l">
              <a:lnSpc>
                <a:spcPct val="100000"/>
              </a:lnSpc>
              <a:spcBef>
                <a:spcPts val="600"/>
              </a:spcBef>
              <a:spcAft>
                <a:spcPts val="0"/>
              </a:spcAft>
              <a:buClr>
                <a:srgbClr val="000000"/>
              </a:buClr>
              <a:buSzPts val="1800"/>
              <a:buChar char="•"/>
              <a:defRPr/>
            </a:lvl8pPr>
            <a:lvl9pPr marL="4114800" lvl="8" indent="-342900" algn="l">
              <a:lnSpc>
                <a:spcPct val="100000"/>
              </a:lnSpc>
              <a:spcBef>
                <a:spcPts val="600"/>
              </a:spcBef>
              <a:spcAft>
                <a:spcPts val="0"/>
              </a:spcAft>
              <a:buClr>
                <a:srgbClr val="000000"/>
              </a:buClr>
              <a:buSzPts val="1800"/>
              <a:buChar char="•"/>
              <a:defRPr/>
            </a:lvl9pPr>
          </a:lstStyle>
          <a:p>
            <a:endParaRPr/>
          </a:p>
        </p:txBody>
      </p:sp>
      <p:sp>
        <p:nvSpPr>
          <p:cNvPr id="100" name="Google Shape;100;p33"/>
          <p:cNvSpPr txBox="1">
            <a:spLocks noGrp="1"/>
          </p:cNvSpPr>
          <p:nvPr>
            <p:ph type="sldNum" idx="12"/>
          </p:nvPr>
        </p:nvSpPr>
        <p:spPr>
          <a:xfrm rot="-5400000">
            <a:off x="8663652" y="6285800"/>
            <a:ext cx="443171" cy="437069"/>
          </a:xfrm>
          <a:prstGeom prst="rect">
            <a:avLst/>
          </a:prstGeom>
          <a:noFill/>
          <a:ln>
            <a:noFill/>
          </a:ln>
        </p:spPr>
        <p:txBody>
          <a:bodyPr spcFirstLastPara="1" wrap="square" lIns="45700" tIns="45700" rIns="45700" bIns="45700" anchor="ctr" anchorCtr="0">
            <a:spAutoFit/>
          </a:bodyPr>
          <a:lstStyle>
            <a:lvl1pPr marL="0" lvl="0" indent="0" algn="l">
              <a:lnSpc>
                <a:spcPct val="100000"/>
              </a:lnSpc>
              <a:spcBef>
                <a:spcPts val="0"/>
              </a:spcBef>
              <a:spcAft>
                <a:spcPts val="0"/>
              </a:spcAft>
              <a:buClr>
                <a:srgbClr val="D1282E"/>
              </a:buClr>
              <a:buSzPts val="2400"/>
              <a:buFont typeface="Arial"/>
              <a:buNone/>
              <a:defRPr sz="2400" b="1">
                <a:solidFill>
                  <a:srgbClr val="D1282E"/>
                </a:solidFill>
              </a:defRPr>
            </a:lvl1pPr>
            <a:lvl2pPr marL="0" lvl="1" indent="0" algn="l">
              <a:lnSpc>
                <a:spcPct val="100000"/>
              </a:lnSpc>
              <a:spcBef>
                <a:spcPts val="0"/>
              </a:spcBef>
              <a:spcAft>
                <a:spcPts val="0"/>
              </a:spcAft>
              <a:buClr>
                <a:srgbClr val="D1282E"/>
              </a:buClr>
              <a:buSzPts val="2400"/>
              <a:buFont typeface="Arial"/>
              <a:buNone/>
              <a:defRPr sz="2400" b="1">
                <a:solidFill>
                  <a:srgbClr val="D1282E"/>
                </a:solidFill>
              </a:defRPr>
            </a:lvl2pPr>
            <a:lvl3pPr marL="0" lvl="2" indent="0" algn="l">
              <a:lnSpc>
                <a:spcPct val="100000"/>
              </a:lnSpc>
              <a:spcBef>
                <a:spcPts val="0"/>
              </a:spcBef>
              <a:spcAft>
                <a:spcPts val="0"/>
              </a:spcAft>
              <a:buClr>
                <a:srgbClr val="D1282E"/>
              </a:buClr>
              <a:buSzPts val="2400"/>
              <a:buFont typeface="Arial"/>
              <a:buNone/>
              <a:defRPr sz="2400" b="1">
                <a:solidFill>
                  <a:srgbClr val="D1282E"/>
                </a:solidFill>
              </a:defRPr>
            </a:lvl3pPr>
            <a:lvl4pPr marL="0" lvl="3" indent="0" algn="l">
              <a:lnSpc>
                <a:spcPct val="100000"/>
              </a:lnSpc>
              <a:spcBef>
                <a:spcPts val="0"/>
              </a:spcBef>
              <a:spcAft>
                <a:spcPts val="0"/>
              </a:spcAft>
              <a:buClr>
                <a:srgbClr val="D1282E"/>
              </a:buClr>
              <a:buSzPts val="2400"/>
              <a:buFont typeface="Arial"/>
              <a:buNone/>
              <a:defRPr sz="2400" b="1">
                <a:solidFill>
                  <a:srgbClr val="D1282E"/>
                </a:solidFill>
              </a:defRPr>
            </a:lvl4pPr>
            <a:lvl5pPr marL="0" lvl="4" indent="0" algn="l">
              <a:lnSpc>
                <a:spcPct val="100000"/>
              </a:lnSpc>
              <a:spcBef>
                <a:spcPts val="0"/>
              </a:spcBef>
              <a:spcAft>
                <a:spcPts val="0"/>
              </a:spcAft>
              <a:buClr>
                <a:srgbClr val="D1282E"/>
              </a:buClr>
              <a:buSzPts val="2400"/>
              <a:buFont typeface="Arial"/>
              <a:buNone/>
              <a:defRPr sz="2400" b="1">
                <a:solidFill>
                  <a:srgbClr val="D1282E"/>
                </a:solidFill>
              </a:defRPr>
            </a:lvl5pPr>
            <a:lvl6pPr marL="0" lvl="5" indent="0" algn="l">
              <a:lnSpc>
                <a:spcPct val="100000"/>
              </a:lnSpc>
              <a:spcBef>
                <a:spcPts val="0"/>
              </a:spcBef>
              <a:spcAft>
                <a:spcPts val="0"/>
              </a:spcAft>
              <a:buClr>
                <a:srgbClr val="D1282E"/>
              </a:buClr>
              <a:buSzPts val="2400"/>
              <a:buFont typeface="Arial"/>
              <a:buNone/>
              <a:defRPr sz="2400" b="1">
                <a:solidFill>
                  <a:srgbClr val="D1282E"/>
                </a:solidFill>
              </a:defRPr>
            </a:lvl6pPr>
            <a:lvl7pPr marL="0" lvl="6" indent="0" algn="l">
              <a:lnSpc>
                <a:spcPct val="100000"/>
              </a:lnSpc>
              <a:spcBef>
                <a:spcPts val="0"/>
              </a:spcBef>
              <a:spcAft>
                <a:spcPts val="0"/>
              </a:spcAft>
              <a:buClr>
                <a:srgbClr val="D1282E"/>
              </a:buClr>
              <a:buSzPts val="2400"/>
              <a:buFont typeface="Arial"/>
              <a:buNone/>
              <a:defRPr sz="2400" b="1">
                <a:solidFill>
                  <a:srgbClr val="D1282E"/>
                </a:solidFill>
              </a:defRPr>
            </a:lvl7pPr>
            <a:lvl8pPr marL="0" lvl="7" indent="0" algn="l">
              <a:lnSpc>
                <a:spcPct val="100000"/>
              </a:lnSpc>
              <a:spcBef>
                <a:spcPts val="0"/>
              </a:spcBef>
              <a:spcAft>
                <a:spcPts val="0"/>
              </a:spcAft>
              <a:buClr>
                <a:srgbClr val="D1282E"/>
              </a:buClr>
              <a:buSzPts val="2400"/>
              <a:buFont typeface="Arial"/>
              <a:buNone/>
              <a:defRPr sz="2400" b="1">
                <a:solidFill>
                  <a:srgbClr val="D1282E"/>
                </a:solidFill>
              </a:defRPr>
            </a:lvl8pPr>
            <a:lvl9pPr marL="0" lvl="8" indent="0" algn="l">
              <a:lnSpc>
                <a:spcPct val="100000"/>
              </a:lnSpc>
              <a:spcBef>
                <a:spcPts val="0"/>
              </a:spcBef>
              <a:spcAft>
                <a:spcPts val="0"/>
              </a:spcAft>
              <a:buClr>
                <a:srgbClr val="D1282E"/>
              </a:buClr>
              <a:buSzPts val="2400"/>
              <a:buFont typeface="Arial"/>
              <a:buNone/>
              <a:defRPr sz="2400" b="1">
                <a:solidFill>
                  <a:srgbClr val="D1282E"/>
                </a:solidFill>
              </a:defRPr>
            </a:lvl9pPr>
          </a:lstStyle>
          <a:p>
            <a:pPr marL="0" lvl="0" indent="0" algn="l" rtl="0">
              <a:spcBef>
                <a:spcPts val="0"/>
              </a:spcBef>
              <a:spcAft>
                <a:spcPts val="0"/>
              </a:spcAft>
              <a:buNone/>
            </a:pPr>
            <a:fld id="{00000000-1234-1234-1234-123412341234}" type="slidenum">
              <a:rPr lang="en-US"/>
              <a:t>‹#›</a:t>
            </a:fld>
            <a:endParaRPr/>
          </a:p>
        </p:txBody>
      </p:sp>
      <p:sp>
        <p:nvSpPr>
          <p:cNvPr id="101" name="Google Shape;101;p33"/>
          <p:cNvSpPr txBox="1">
            <a:spLocks noGrp="1"/>
          </p:cNvSpPr>
          <p:nvPr>
            <p:ph type="title"/>
          </p:nvPr>
        </p:nvSpPr>
        <p:spPr>
          <a:xfrm>
            <a:off x="457200" y="152718"/>
            <a:ext cx="5791200" cy="1371601"/>
          </a:xfrm>
          <a:prstGeom prst="rect">
            <a:avLst/>
          </a:prstGeom>
          <a:noFill/>
          <a:ln>
            <a:noFill/>
          </a:ln>
        </p:spPr>
        <p:txBody>
          <a:bodyPr spcFirstLastPara="1" wrap="square" lIns="45700" tIns="45700" rIns="45700" bIns="45700" anchor="b" anchorCtr="0">
            <a:normAutofit/>
          </a:bodyPr>
          <a:lstStyle>
            <a:lvl1pPr lvl="0" algn="l">
              <a:lnSpc>
                <a:spcPct val="100000"/>
              </a:lnSpc>
              <a:spcBef>
                <a:spcPts val="0"/>
              </a:spcBef>
              <a:spcAft>
                <a:spcPts val="0"/>
              </a:spcAft>
              <a:buClr>
                <a:srgbClr val="D1282E"/>
              </a:buClr>
              <a:buSzPts val="1800"/>
              <a:buNone/>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Picture with Caption">
  <p:cSld name="Picture with Caption 2">
    <p:spTree>
      <p:nvGrpSpPr>
        <p:cNvPr id="1" name="Shape 102"/>
        <p:cNvGrpSpPr/>
        <p:nvPr/>
      </p:nvGrpSpPr>
      <p:grpSpPr>
        <a:xfrm>
          <a:off x="0" y="0"/>
          <a:ext cx="0" cy="0"/>
          <a:chOff x="0" y="0"/>
          <a:chExt cx="0" cy="0"/>
        </a:xfrm>
      </p:grpSpPr>
      <p:sp>
        <p:nvSpPr>
          <p:cNvPr id="103" name="Google Shape;103;p34" descr="Rectangle 8"/>
          <p:cNvSpPr/>
          <p:nvPr/>
        </p:nvSpPr>
        <p:spPr>
          <a:xfrm>
            <a:off x="9001124" y="4846320"/>
            <a:ext cx="142877" cy="2011680"/>
          </a:xfrm>
          <a:prstGeom prst="rect">
            <a:avLst/>
          </a:prstGeom>
          <a:solidFill>
            <a:srgbClr val="D1282E"/>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4" name="Google Shape;104;p34" descr="Picture Placeholder 2"/>
          <p:cNvSpPr>
            <a:spLocks noGrp="1"/>
          </p:cNvSpPr>
          <p:nvPr>
            <p:ph type="pic" idx="2"/>
          </p:nvPr>
        </p:nvSpPr>
        <p:spPr>
          <a:xfrm>
            <a:off x="-2" y="0"/>
            <a:ext cx="9000878" cy="4846321"/>
          </a:xfrm>
          <a:prstGeom prst="rect">
            <a:avLst/>
          </a:prstGeom>
          <a:noFill/>
          <a:ln>
            <a:noFill/>
          </a:ln>
        </p:spPr>
      </p:sp>
      <p:sp>
        <p:nvSpPr>
          <p:cNvPr id="105" name="Google Shape;105;p34"/>
          <p:cNvSpPr txBox="1">
            <a:spLocks noGrp="1"/>
          </p:cNvSpPr>
          <p:nvPr>
            <p:ph type="body" idx="1"/>
          </p:nvPr>
        </p:nvSpPr>
        <p:spPr>
          <a:xfrm>
            <a:off x="457200" y="5715000"/>
            <a:ext cx="8153400" cy="457200"/>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600"/>
              </a:spcBef>
              <a:spcAft>
                <a:spcPts val="0"/>
              </a:spcAft>
              <a:buClr>
                <a:srgbClr val="000000"/>
              </a:buClr>
              <a:buSzPts val="1600"/>
              <a:buFont typeface="Arial"/>
              <a:buNone/>
              <a:defRPr sz="1600"/>
            </a:lvl1pPr>
            <a:lvl2pPr marL="914400" lvl="1" indent="-228600" algn="l">
              <a:lnSpc>
                <a:spcPct val="100000"/>
              </a:lnSpc>
              <a:spcBef>
                <a:spcPts val="600"/>
              </a:spcBef>
              <a:spcAft>
                <a:spcPts val="0"/>
              </a:spcAft>
              <a:buClr>
                <a:srgbClr val="000000"/>
              </a:buClr>
              <a:buSzPts val="1600"/>
              <a:buFont typeface="Arial"/>
              <a:buNone/>
              <a:defRPr sz="1600"/>
            </a:lvl2pPr>
            <a:lvl3pPr marL="1371600" lvl="2" indent="-228600" algn="l">
              <a:lnSpc>
                <a:spcPct val="100000"/>
              </a:lnSpc>
              <a:spcBef>
                <a:spcPts val="600"/>
              </a:spcBef>
              <a:spcAft>
                <a:spcPts val="0"/>
              </a:spcAft>
              <a:buClr>
                <a:srgbClr val="000000"/>
              </a:buClr>
              <a:buSzPts val="1600"/>
              <a:buFont typeface="Arial"/>
              <a:buNone/>
              <a:defRPr sz="1600"/>
            </a:lvl3pPr>
            <a:lvl4pPr marL="1828800" lvl="3" indent="-228600" algn="l">
              <a:lnSpc>
                <a:spcPct val="100000"/>
              </a:lnSpc>
              <a:spcBef>
                <a:spcPts val="600"/>
              </a:spcBef>
              <a:spcAft>
                <a:spcPts val="0"/>
              </a:spcAft>
              <a:buClr>
                <a:srgbClr val="000000"/>
              </a:buClr>
              <a:buSzPts val="1600"/>
              <a:buFont typeface="Arial"/>
              <a:buNone/>
              <a:defRPr sz="1600"/>
            </a:lvl4pPr>
            <a:lvl5pPr marL="2286000" lvl="4" indent="-228600" algn="l">
              <a:lnSpc>
                <a:spcPct val="100000"/>
              </a:lnSpc>
              <a:spcBef>
                <a:spcPts val="600"/>
              </a:spcBef>
              <a:spcAft>
                <a:spcPts val="0"/>
              </a:spcAft>
              <a:buClr>
                <a:srgbClr val="000000"/>
              </a:buClr>
              <a:buSzPts val="1600"/>
              <a:buFont typeface="Arial"/>
              <a:buNone/>
              <a:defRPr sz="1600"/>
            </a:lvl5pPr>
            <a:lvl6pPr marL="2743200" lvl="5" indent="-342900" algn="l">
              <a:lnSpc>
                <a:spcPct val="100000"/>
              </a:lnSpc>
              <a:spcBef>
                <a:spcPts val="600"/>
              </a:spcBef>
              <a:spcAft>
                <a:spcPts val="0"/>
              </a:spcAft>
              <a:buClr>
                <a:srgbClr val="000000"/>
              </a:buClr>
              <a:buSzPts val="1800"/>
              <a:buChar char="•"/>
              <a:defRPr/>
            </a:lvl6pPr>
            <a:lvl7pPr marL="3200400" lvl="6" indent="-342900" algn="l">
              <a:lnSpc>
                <a:spcPct val="100000"/>
              </a:lnSpc>
              <a:spcBef>
                <a:spcPts val="600"/>
              </a:spcBef>
              <a:spcAft>
                <a:spcPts val="0"/>
              </a:spcAft>
              <a:buClr>
                <a:srgbClr val="000000"/>
              </a:buClr>
              <a:buSzPts val="1800"/>
              <a:buChar char="•"/>
              <a:defRPr/>
            </a:lvl7pPr>
            <a:lvl8pPr marL="3657600" lvl="7" indent="-342900" algn="l">
              <a:lnSpc>
                <a:spcPct val="100000"/>
              </a:lnSpc>
              <a:spcBef>
                <a:spcPts val="600"/>
              </a:spcBef>
              <a:spcAft>
                <a:spcPts val="0"/>
              </a:spcAft>
              <a:buClr>
                <a:srgbClr val="000000"/>
              </a:buClr>
              <a:buSzPts val="1800"/>
              <a:buChar char="•"/>
              <a:defRPr/>
            </a:lvl8pPr>
            <a:lvl9pPr marL="4114800" lvl="8" indent="-342900" algn="l">
              <a:lnSpc>
                <a:spcPct val="100000"/>
              </a:lnSpc>
              <a:spcBef>
                <a:spcPts val="600"/>
              </a:spcBef>
              <a:spcAft>
                <a:spcPts val="0"/>
              </a:spcAft>
              <a:buClr>
                <a:srgbClr val="000000"/>
              </a:buClr>
              <a:buSzPts val="1800"/>
              <a:buChar char="•"/>
              <a:defRPr/>
            </a:lvl9pPr>
          </a:lstStyle>
          <a:p>
            <a:endParaRPr/>
          </a:p>
        </p:txBody>
      </p:sp>
      <p:sp>
        <p:nvSpPr>
          <p:cNvPr id="106" name="Google Shape;106;p34"/>
          <p:cNvSpPr txBox="1">
            <a:spLocks noGrp="1"/>
          </p:cNvSpPr>
          <p:nvPr>
            <p:ph type="sldNum" idx="12"/>
          </p:nvPr>
        </p:nvSpPr>
        <p:spPr>
          <a:xfrm rot="-5400000">
            <a:off x="8663652" y="6285800"/>
            <a:ext cx="443171" cy="437069"/>
          </a:xfrm>
          <a:prstGeom prst="rect">
            <a:avLst/>
          </a:prstGeom>
          <a:noFill/>
          <a:ln>
            <a:noFill/>
          </a:ln>
        </p:spPr>
        <p:txBody>
          <a:bodyPr spcFirstLastPara="1" wrap="square" lIns="45700" tIns="45700" rIns="45700" bIns="45700" anchor="ctr" anchorCtr="0">
            <a:spAutoFit/>
          </a:bodyPr>
          <a:lstStyle>
            <a:lvl1pPr marL="0" lvl="0" indent="0" algn="l">
              <a:lnSpc>
                <a:spcPct val="100000"/>
              </a:lnSpc>
              <a:spcBef>
                <a:spcPts val="0"/>
              </a:spcBef>
              <a:spcAft>
                <a:spcPts val="0"/>
              </a:spcAft>
              <a:buClr>
                <a:srgbClr val="000000"/>
              </a:buClr>
              <a:buSzPts val="2400"/>
              <a:buFont typeface="Arial"/>
              <a:buNone/>
              <a:defRPr>
                <a:solidFill>
                  <a:srgbClr val="000000"/>
                </a:solidFill>
              </a:defRPr>
            </a:lvl1pPr>
            <a:lvl2pPr marL="0" lvl="1" indent="0" algn="l">
              <a:lnSpc>
                <a:spcPct val="100000"/>
              </a:lnSpc>
              <a:spcBef>
                <a:spcPts val="0"/>
              </a:spcBef>
              <a:spcAft>
                <a:spcPts val="0"/>
              </a:spcAft>
              <a:buClr>
                <a:srgbClr val="000000"/>
              </a:buClr>
              <a:buSzPts val="2400"/>
              <a:buFont typeface="Arial"/>
              <a:buNone/>
              <a:defRPr>
                <a:solidFill>
                  <a:srgbClr val="000000"/>
                </a:solidFill>
              </a:defRPr>
            </a:lvl2pPr>
            <a:lvl3pPr marL="0" lvl="2" indent="0" algn="l">
              <a:lnSpc>
                <a:spcPct val="100000"/>
              </a:lnSpc>
              <a:spcBef>
                <a:spcPts val="0"/>
              </a:spcBef>
              <a:spcAft>
                <a:spcPts val="0"/>
              </a:spcAft>
              <a:buClr>
                <a:srgbClr val="000000"/>
              </a:buClr>
              <a:buSzPts val="2400"/>
              <a:buFont typeface="Arial"/>
              <a:buNone/>
              <a:defRPr>
                <a:solidFill>
                  <a:srgbClr val="000000"/>
                </a:solidFill>
              </a:defRPr>
            </a:lvl3pPr>
            <a:lvl4pPr marL="0" lvl="3" indent="0" algn="l">
              <a:lnSpc>
                <a:spcPct val="100000"/>
              </a:lnSpc>
              <a:spcBef>
                <a:spcPts val="0"/>
              </a:spcBef>
              <a:spcAft>
                <a:spcPts val="0"/>
              </a:spcAft>
              <a:buClr>
                <a:srgbClr val="000000"/>
              </a:buClr>
              <a:buSzPts val="2400"/>
              <a:buFont typeface="Arial"/>
              <a:buNone/>
              <a:defRPr>
                <a:solidFill>
                  <a:srgbClr val="000000"/>
                </a:solidFill>
              </a:defRPr>
            </a:lvl4pPr>
            <a:lvl5pPr marL="0" lvl="4" indent="0" algn="l">
              <a:lnSpc>
                <a:spcPct val="100000"/>
              </a:lnSpc>
              <a:spcBef>
                <a:spcPts val="0"/>
              </a:spcBef>
              <a:spcAft>
                <a:spcPts val="0"/>
              </a:spcAft>
              <a:buClr>
                <a:srgbClr val="000000"/>
              </a:buClr>
              <a:buSzPts val="2400"/>
              <a:buFont typeface="Arial"/>
              <a:buNone/>
              <a:defRPr>
                <a:solidFill>
                  <a:srgbClr val="000000"/>
                </a:solidFill>
              </a:defRPr>
            </a:lvl5pPr>
            <a:lvl6pPr marL="0" lvl="5" indent="0" algn="l">
              <a:lnSpc>
                <a:spcPct val="100000"/>
              </a:lnSpc>
              <a:spcBef>
                <a:spcPts val="0"/>
              </a:spcBef>
              <a:spcAft>
                <a:spcPts val="0"/>
              </a:spcAft>
              <a:buClr>
                <a:srgbClr val="000000"/>
              </a:buClr>
              <a:buSzPts val="2400"/>
              <a:buFont typeface="Arial"/>
              <a:buNone/>
              <a:defRPr>
                <a:solidFill>
                  <a:srgbClr val="000000"/>
                </a:solidFill>
              </a:defRPr>
            </a:lvl6pPr>
            <a:lvl7pPr marL="0" lvl="6" indent="0" algn="l">
              <a:lnSpc>
                <a:spcPct val="100000"/>
              </a:lnSpc>
              <a:spcBef>
                <a:spcPts val="0"/>
              </a:spcBef>
              <a:spcAft>
                <a:spcPts val="0"/>
              </a:spcAft>
              <a:buClr>
                <a:srgbClr val="000000"/>
              </a:buClr>
              <a:buSzPts val="2400"/>
              <a:buFont typeface="Arial"/>
              <a:buNone/>
              <a:defRPr>
                <a:solidFill>
                  <a:srgbClr val="000000"/>
                </a:solidFill>
              </a:defRPr>
            </a:lvl7pPr>
            <a:lvl8pPr marL="0" lvl="7" indent="0" algn="l">
              <a:lnSpc>
                <a:spcPct val="100000"/>
              </a:lnSpc>
              <a:spcBef>
                <a:spcPts val="0"/>
              </a:spcBef>
              <a:spcAft>
                <a:spcPts val="0"/>
              </a:spcAft>
              <a:buClr>
                <a:srgbClr val="000000"/>
              </a:buClr>
              <a:buSzPts val="2400"/>
              <a:buFont typeface="Arial"/>
              <a:buNone/>
              <a:defRPr>
                <a:solidFill>
                  <a:srgbClr val="000000"/>
                </a:solidFill>
              </a:defRPr>
            </a:lvl8pPr>
            <a:lvl9pPr marL="0" lvl="8" indent="0" algn="l">
              <a:lnSpc>
                <a:spcPct val="100000"/>
              </a:lnSpc>
              <a:spcBef>
                <a:spcPts val="0"/>
              </a:spcBef>
              <a:spcAft>
                <a:spcPts val="0"/>
              </a:spcAft>
              <a:buClr>
                <a:srgbClr val="000000"/>
              </a:buClr>
              <a:buSzPts val="2400"/>
              <a:buFont typeface="Arial"/>
              <a:buNone/>
              <a:defRPr>
                <a:solidFill>
                  <a:srgbClr val="000000"/>
                </a:solidFill>
              </a:defRPr>
            </a:lvl9pPr>
          </a:lstStyle>
          <a:p>
            <a:pPr marL="0" lvl="0" indent="0" algn="l" rtl="0">
              <a:spcBef>
                <a:spcPts val="0"/>
              </a:spcBef>
              <a:spcAft>
                <a:spcPts val="0"/>
              </a:spcAft>
              <a:buNone/>
            </a:pPr>
            <a:fld id="{00000000-1234-1234-1234-123412341234}" type="slidenum">
              <a:rPr lang="en-US"/>
              <a:t>‹#›</a:t>
            </a:fld>
            <a:endParaRPr sz="2400" b="1" i="0" u="none" strike="noStrike" cap="none">
              <a:latin typeface="Arial"/>
              <a:ea typeface="Arial"/>
              <a:cs typeface="Arial"/>
              <a:sym typeface="Arial"/>
            </a:endParaRPr>
          </a:p>
        </p:txBody>
      </p:sp>
      <p:sp>
        <p:nvSpPr>
          <p:cNvPr id="107" name="Google Shape;107;p34"/>
          <p:cNvSpPr txBox="1">
            <a:spLocks noGrp="1"/>
          </p:cNvSpPr>
          <p:nvPr>
            <p:ph type="title"/>
          </p:nvPr>
        </p:nvSpPr>
        <p:spPr>
          <a:xfrm>
            <a:off x="457200" y="4953000"/>
            <a:ext cx="8153400" cy="762000"/>
          </a:xfrm>
          <a:prstGeom prst="rect">
            <a:avLst/>
          </a:prstGeom>
          <a:noFill/>
          <a:ln>
            <a:noFill/>
          </a:ln>
        </p:spPr>
        <p:txBody>
          <a:bodyPr spcFirstLastPara="1" wrap="square" lIns="45700" tIns="45700" rIns="45700" bIns="45700" anchor="t" anchorCtr="0">
            <a:normAutofit/>
          </a:bodyPr>
          <a:lstStyle>
            <a:lvl1pPr lvl="0" algn="l">
              <a:lnSpc>
                <a:spcPct val="100000"/>
              </a:lnSpc>
              <a:spcBef>
                <a:spcPts val="0"/>
              </a:spcBef>
              <a:spcAft>
                <a:spcPts val="0"/>
              </a:spcAft>
              <a:buClr>
                <a:srgbClr val="D1282E"/>
              </a:buClr>
              <a:buSzPts val="3200"/>
              <a:buFont typeface="Arial Black"/>
              <a:buNone/>
              <a:defRPr sz="3200"/>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a:endParaRPr/>
          </a:p>
        </p:txBody>
      </p:sp>
      <p:sp>
        <p:nvSpPr>
          <p:cNvPr id="108" name="Google Shape;108;p34" descr="Rectangle 9"/>
          <p:cNvSpPr/>
          <p:nvPr/>
        </p:nvSpPr>
        <p:spPr>
          <a:xfrm>
            <a:off x="9001124" y="-1"/>
            <a:ext cx="142877" cy="4846322"/>
          </a:xfrm>
          <a:prstGeom prst="rect">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2">
    <p:spTree>
      <p:nvGrpSpPr>
        <p:cNvPr id="1" name="Shape 109"/>
        <p:cNvGrpSpPr/>
        <p:nvPr/>
      </p:nvGrpSpPr>
      <p:grpSpPr>
        <a:xfrm>
          <a:off x="0" y="0"/>
          <a:ext cx="0" cy="0"/>
          <a:chOff x="0" y="0"/>
          <a:chExt cx="0" cy="0"/>
        </a:xfrm>
      </p:grpSpPr>
      <p:sp>
        <p:nvSpPr>
          <p:cNvPr id="110" name="Google Shape;110;p35"/>
          <p:cNvSpPr txBox="1">
            <a:spLocks noGrp="1"/>
          </p:cNvSpPr>
          <p:nvPr>
            <p:ph type="title"/>
          </p:nvPr>
        </p:nvSpPr>
        <p:spPr>
          <a:xfrm>
            <a:off x="457200" y="152718"/>
            <a:ext cx="5791200" cy="1371601"/>
          </a:xfrm>
          <a:prstGeom prst="rect">
            <a:avLst/>
          </a:prstGeom>
          <a:noFill/>
          <a:ln>
            <a:noFill/>
          </a:ln>
        </p:spPr>
        <p:txBody>
          <a:bodyPr spcFirstLastPara="1" wrap="square" lIns="45700" tIns="45700" rIns="45700" bIns="45700" anchor="b" anchorCtr="0">
            <a:normAutofit/>
          </a:bodyPr>
          <a:lstStyle>
            <a:lvl1pPr lvl="0" algn="l">
              <a:lnSpc>
                <a:spcPct val="100000"/>
              </a:lnSpc>
              <a:spcBef>
                <a:spcPts val="0"/>
              </a:spcBef>
              <a:spcAft>
                <a:spcPts val="0"/>
              </a:spcAft>
              <a:buClr>
                <a:srgbClr val="D1282E"/>
              </a:buClr>
              <a:buSzPts val="1800"/>
              <a:buNone/>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a:endParaRPr/>
          </a:p>
        </p:txBody>
      </p:sp>
      <p:sp>
        <p:nvSpPr>
          <p:cNvPr id="111" name="Google Shape;111;p35"/>
          <p:cNvSpPr txBox="1">
            <a:spLocks noGrp="1"/>
          </p:cNvSpPr>
          <p:nvPr>
            <p:ph type="body" idx="1"/>
          </p:nvPr>
        </p:nvSpPr>
        <p:spPr>
          <a:xfrm>
            <a:off x="457200" y="1752600"/>
            <a:ext cx="7620000" cy="4373563"/>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600"/>
              </a:spcBef>
              <a:spcAft>
                <a:spcPts val="0"/>
              </a:spcAft>
              <a:buClr>
                <a:srgbClr val="000000"/>
              </a:buClr>
              <a:buSzPts val="1800"/>
              <a:buNone/>
              <a:defRPr/>
            </a:lvl1pPr>
            <a:lvl2pPr marL="914400" lvl="1" indent="-342900" algn="l">
              <a:lnSpc>
                <a:spcPct val="100000"/>
              </a:lnSpc>
              <a:spcBef>
                <a:spcPts val="600"/>
              </a:spcBef>
              <a:spcAft>
                <a:spcPts val="0"/>
              </a:spcAft>
              <a:buClr>
                <a:srgbClr val="000000"/>
              </a:buClr>
              <a:buSzPts val="1800"/>
              <a:buChar char="•"/>
              <a:defRPr/>
            </a:lvl2pPr>
            <a:lvl3pPr marL="1371600" lvl="2" indent="-342900" algn="l">
              <a:lnSpc>
                <a:spcPct val="100000"/>
              </a:lnSpc>
              <a:spcBef>
                <a:spcPts val="600"/>
              </a:spcBef>
              <a:spcAft>
                <a:spcPts val="0"/>
              </a:spcAft>
              <a:buClr>
                <a:srgbClr val="000000"/>
              </a:buClr>
              <a:buSzPts val="1800"/>
              <a:buChar char="•"/>
              <a:defRPr/>
            </a:lvl3pPr>
            <a:lvl4pPr marL="1828800" lvl="3" indent="-342900" algn="l">
              <a:lnSpc>
                <a:spcPct val="100000"/>
              </a:lnSpc>
              <a:spcBef>
                <a:spcPts val="600"/>
              </a:spcBef>
              <a:spcAft>
                <a:spcPts val="0"/>
              </a:spcAft>
              <a:buClr>
                <a:srgbClr val="000000"/>
              </a:buClr>
              <a:buSzPts val="1800"/>
              <a:buChar char="•"/>
              <a:defRPr/>
            </a:lvl4pPr>
            <a:lvl5pPr marL="2286000" lvl="4" indent="-342900" algn="l">
              <a:lnSpc>
                <a:spcPct val="100000"/>
              </a:lnSpc>
              <a:spcBef>
                <a:spcPts val="600"/>
              </a:spcBef>
              <a:spcAft>
                <a:spcPts val="0"/>
              </a:spcAft>
              <a:buClr>
                <a:srgbClr val="000000"/>
              </a:buClr>
              <a:buSzPts val="1800"/>
              <a:buChar char="•"/>
              <a:defRPr/>
            </a:lvl5pPr>
            <a:lvl6pPr marL="2743200" lvl="5" indent="-342900" algn="l">
              <a:lnSpc>
                <a:spcPct val="100000"/>
              </a:lnSpc>
              <a:spcBef>
                <a:spcPts val="600"/>
              </a:spcBef>
              <a:spcAft>
                <a:spcPts val="0"/>
              </a:spcAft>
              <a:buClr>
                <a:srgbClr val="000000"/>
              </a:buClr>
              <a:buSzPts val="1800"/>
              <a:buChar char="•"/>
              <a:defRPr/>
            </a:lvl6pPr>
            <a:lvl7pPr marL="3200400" lvl="6" indent="-342900" algn="l">
              <a:lnSpc>
                <a:spcPct val="100000"/>
              </a:lnSpc>
              <a:spcBef>
                <a:spcPts val="600"/>
              </a:spcBef>
              <a:spcAft>
                <a:spcPts val="0"/>
              </a:spcAft>
              <a:buClr>
                <a:srgbClr val="000000"/>
              </a:buClr>
              <a:buSzPts val="1800"/>
              <a:buChar char="•"/>
              <a:defRPr/>
            </a:lvl7pPr>
            <a:lvl8pPr marL="3657600" lvl="7" indent="-342900" algn="l">
              <a:lnSpc>
                <a:spcPct val="100000"/>
              </a:lnSpc>
              <a:spcBef>
                <a:spcPts val="600"/>
              </a:spcBef>
              <a:spcAft>
                <a:spcPts val="0"/>
              </a:spcAft>
              <a:buClr>
                <a:srgbClr val="000000"/>
              </a:buClr>
              <a:buSzPts val="1800"/>
              <a:buChar char="•"/>
              <a:defRPr/>
            </a:lvl8pPr>
            <a:lvl9pPr marL="4114800" lvl="8" indent="-342900" algn="l">
              <a:lnSpc>
                <a:spcPct val="100000"/>
              </a:lnSpc>
              <a:spcBef>
                <a:spcPts val="600"/>
              </a:spcBef>
              <a:spcAft>
                <a:spcPts val="0"/>
              </a:spcAft>
              <a:buClr>
                <a:srgbClr val="000000"/>
              </a:buClr>
              <a:buSzPts val="1800"/>
              <a:buChar char="•"/>
              <a:defRPr/>
            </a:lvl9pPr>
          </a:lstStyle>
          <a:p>
            <a:endParaRPr/>
          </a:p>
        </p:txBody>
      </p:sp>
      <p:sp>
        <p:nvSpPr>
          <p:cNvPr id="112" name="Google Shape;112;p35"/>
          <p:cNvSpPr txBox="1">
            <a:spLocks noGrp="1"/>
          </p:cNvSpPr>
          <p:nvPr>
            <p:ph type="sldNum" idx="12"/>
          </p:nvPr>
        </p:nvSpPr>
        <p:spPr>
          <a:xfrm rot="-5400000">
            <a:off x="8663652" y="6285800"/>
            <a:ext cx="443171" cy="437069"/>
          </a:xfrm>
          <a:prstGeom prst="rect">
            <a:avLst/>
          </a:prstGeom>
          <a:noFill/>
          <a:ln>
            <a:noFill/>
          </a:ln>
        </p:spPr>
        <p:txBody>
          <a:bodyPr spcFirstLastPara="1" wrap="square" lIns="45700" tIns="45700" rIns="45700" bIns="45700" anchor="ctr" anchorCtr="0">
            <a:spAutoFit/>
          </a:bodyPr>
          <a:lstStyle>
            <a:lvl1pPr marL="0" lvl="0" indent="0" algn="l">
              <a:lnSpc>
                <a:spcPct val="100000"/>
              </a:lnSpc>
              <a:spcBef>
                <a:spcPts val="0"/>
              </a:spcBef>
              <a:spcAft>
                <a:spcPts val="0"/>
              </a:spcAft>
              <a:buClr>
                <a:srgbClr val="D1282E"/>
              </a:buClr>
              <a:buSzPts val="2400"/>
              <a:buFont typeface="Arial"/>
              <a:buNone/>
              <a:defRPr sz="2400" b="1">
                <a:solidFill>
                  <a:srgbClr val="D1282E"/>
                </a:solidFill>
              </a:defRPr>
            </a:lvl1pPr>
            <a:lvl2pPr marL="0" lvl="1" indent="0" algn="l">
              <a:lnSpc>
                <a:spcPct val="100000"/>
              </a:lnSpc>
              <a:spcBef>
                <a:spcPts val="0"/>
              </a:spcBef>
              <a:spcAft>
                <a:spcPts val="0"/>
              </a:spcAft>
              <a:buClr>
                <a:srgbClr val="D1282E"/>
              </a:buClr>
              <a:buSzPts val="2400"/>
              <a:buFont typeface="Arial"/>
              <a:buNone/>
              <a:defRPr sz="2400" b="1">
                <a:solidFill>
                  <a:srgbClr val="D1282E"/>
                </a:solidFill>
              </a:defRPr>
            </a:lvl2pPr>
            <a:lvl3pPr marL="0" lvl="2" indent="0" algn="l">
              <a:lnSpc>
                <a:spcPct val="100000"/>
              </a:lnSpc>
              <a:spcBef>
                <a:spcPts val="0"/>
              </a:spcBef>
              <a:spcAft>
                <a:spcPts val="0"/>
              </a:spcAft>
              <a:buClr>
                <a:srgbClr val="D1282E"/>
              </a:buClr>
              <a:buSzPts val="2400"/>
              <a:buFont typeface="Arial"/>
              <a:buNone/>
              <a:defRPr sz="2400" b="1">
                <a:solidFill>
                  <a:srgbClr val="D1282E"/>
                </a:solidFill>
              </a:defRPr>
            </a:lvl3pPr>
            <a:lvl4pPr marL="0" lvl="3" indent="0" algn="l">
              <a:lnSpc>
                <a:spcPct val="100000"/>
              </a:lnSpc>
              <a:spcBef>
                <a:spcPts val="0"/>
              </a:spcBef>
              <a:spcAft>
                <a:spcPts val="0"/>
              </a:spcAft>
              <a:buClr>
                <a:srgbClr val="D1282E"/>
              </a:buClr>
              <a:buSzPts val="2400"/>
              <a:buFont typeface="Arial"/>
              <a:buNone/>
              <a:defRPr sz="2400" b="1">
                <a:solidFill>
                  <a:srgbClr val="D1282E"/>
                </a:solidFill>
              </a:defRPr>
            </a:lvl4pPr>
            <a:lvl5pPr marL="0" lvl="4" indent="0" algn="l">
              <a:lnSpc>
                <a:spcPct val="100000"/>
              </a:lnSpc>
              <a:spcBef>
                <a:spcPts val="0"/>
              </a:spcBef>
              <a:spcAft>
                <a:spcPts val="0"/>
              </a:spcAft>
              <a:buClr>
                <a:srgbClr val="D1282E"/>
              </a:buClr>
              <a:buSzPts val="2400"/>
              <a:buFont typeface="Arial"/>
              <a:buNone/>
              <a:defRPr sz="2400" b="1">
                <a:solidFill>
                  <a:srgbClr val="D1282E"/>
                </a:solidFill>
              </a:defRPr>
            </a:lvl5pPr>
            <a:lvl6pPr marL="0" lvl="5" indent="0" algn="l">
              <a:lnSpc>
                <a:spcPct val="100000"/>
              </a:lnSpc>
              <a:spcBef>
                <a:spcPts val="0"/>
              </a:spcBef>
              <a:spcAft>
                <a:spcPts val="0"/>
              </a:spcAft>
              <a:buClr>
                <a:srgbClr val="D1282E"/>
              </a:buClr>
              <a:buSzPts val="2400"/>
              <a:buFont typeface="Arial"/>
              <a:buNone/>
              <a:defRPr sz="2400" b="1">
                <a:solidFill>
                  <a:srgbClr val="D1282E"/>
                </a:solidFill>
              </a:defRPr>
            </a:lvl6pPr>
            <a:lvl7pPr marL="0" lvl="6" indent="0" algn="l">
              <a:lnSpc>
                <a:spcPct val="100000"/>
              </a:lnSpc>
              <a:spcBef>
                <a:spcPts val="0"/>
              </a:spcBef>
              <a:spcAft>
                <a:spcPts val="0"/>
              </a:spcAft>
              <a:buClr>
                <a:srgbClr val="D1282E"/>
              </a:buClr>
              <a:buSzPts val="2400"/>
              <a:buFont typeface="Arial"/>
              <a:buNone/>
              <a:defRPr sz="2400" b="1">
                <a:solidFill>
                  <a:srgbClr val="D1282E"/>
                </a:solidFill>
              </a:defRPr>
            </a:lvl7pPr>
            <a:lvl8pPr marL="0" lvl="7" indent="0" algn="l">
              <a:lnSpc>
                <a:spcPct val="100000"/>
              </a:lnSpc>
              <a:spcBef>
                <a:spcPts val="0"/>
              </a:spcBef>
              <a:spcAft>
                <a:spcPts val="0"/>
              </a:spcAft>
              <a:buClr>
                <a:srgbClr val="D1282E"/>
              </a:buClr>
              <a:buSzPts val="2400"/>
              <a:buFont typeface="Arial"/>
              <a:buNone/>
              <a:defRPr sz="2400" b="1">
                <a:solidFill>
                  <a:srgbClr val="D1282E"/>
                </a:solidFill>
              </a:defRPr>
            </a:lvl8pPr>
            <a:lvl9pPr marL="0" lvl="8" indent="0" algn="l">
              <a:lnSpc>
                <a:spcPct val="100000"/>
              </a:lnSpc>
              <a:spcBef>
                <a:spcPts val="0"/>
              </a:spcBef>
              <a:spcAft>
                <a:spcPts val="0"/>
              </a:spcAft>
              <a:buClr>
                <a:srgbClr val="D1282E"/>
              </a:buClr>
              <a:buSzPts val="2400"/>
              <a:buFont typeface="Arial"/>
              <a:buNone/>
              <a:defRPr sz="2400" b="1">
                <a:solidFill>
                  <a:srgbClr val="D1282E"/>
                </a:solidFil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2">
    <p:spTree>
      <p:nvGrpSpPr>
        <p:cNvPr id="1" name="Shape 113"/>
        <p:cNvGrpSpPr/>
        <p:nvPr/>
      </p:nvGrpSpPr>
      <p:grpSpPr>
        <a:xfrm>
          <a:off x="0" y="0"/>
          <a:ext cx="0" cy="0"/>
          <a:chOff x="0" y="0"/>
          <a:chExt cx="0" cy="0"/>
        </a:xfrm>
      </p:grpSpPr>
      <p:sp>
        <p:nvSpPr>
          <p:cNvPr id="114" name="Google Shape;114;p36"/>
          <p:cNvSpPr txBox="1">
            <a:spLocks noGrp="1"/>
          </p:cNvSpPr>
          <p:nvPr>
            <p:ph type="title"/>
          </p:nvPr>
        </p:nvSpPr>
        <p:spPr>
          <a:xfrm>
            <a:off x="6629400" y="274638"/>
            <a:ext cx="2057400" cy="5851526"/>
          </a:xfrm>
          <a:prstGeom prst="rect">
            <a:avLst/>
          </a:prstGeom>
          <a:noFill/>
          <a:ln>
            <a:noFill/>
          </a:ln>
        </p:spPr>
        <p:txBody>
          <a:bodyPr spcFirstLastPara="1" wrap="square" lIns="45700" tIns="45700" rIns="45700" bIns="45700" anchor="b" anchorCtr="0">
            <a:normAutofit/>
          </a:bodyPr>
          <a:lstStyle>
            <a:lvl1pPr lvl="0" algn="l">
              <a:lnSpc>
                <a:spcPct val="100000"/>
              </a:lnSpc>
              <a:spcBef>
                <a:spcPts val="0"/>
              </a:spcBef>
              <a:spcAft>
                <a:spcPts val="0"/>
              </a:spcAft>
              <a:buClr>
                <a:srgbClr val="D1282E"/>
              </a:buClr>
              <a:buSzPts val="1800"/>
              <a:buNone/>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a:endParaRPr/>
          </a:p>
        </p:txBody>
      </p:sp>
      <p:sp>
        <p:nvSpPr>
          <p:cNvPr id="115" name="Google Shape;115;p36"/>
          <p:cNvSpPr txBox="1">
            <a:spLocks noGrp="1"/>
          </p:cNvSpPr>
          <p:nvPr>
            <p:ph type="body" idx="1"/>
          </p:nvPr>
        </p:nvSpPr>
        <p:spPr>
          <a:xfrm>
            <a:off x="457200" y="274638"/>
            <a:ext cx="6019800" cy="5851526"/>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600"/>
              </a:spcBef>
              <a:spcAft>
                <a:spcPts val="0"/>
              </a:spcAft>
              <a:buClr>
                <a:srgbClr val="000000"/>
              </a:buClr>
              <a:buSzPts val="1800"/>
              <a:buNone/>
              <a:defRPr/>
            </a:lvl1pPr>
            <a:lvl2pPr marL="914400" lvl="1" indent="-342900" algn="l">
              <a:lnSpc>
                <a:spcPct val="100000"/>
              </a:lnSpc>
              <a:spcBef>
                <a:spcPts val="600"/>
              </a:spcBef>
              <a:spcAft>
                <a:spcPts val="0"/>
              </a:spcAft>
              <a:buClr>
                <a:srgbClr val="000000"/>
              </a:buClr>
              <a:buSzPts val="1800"/>
              <a:buChar char="•"/>
              <a:defRPr/>
            </a:lvl2pPr>
            <a:lvl3pPr marL="1371600" lvl="2" indent="-342900" algn="l">
              <a:lnSpc>
                <a:spcPct val="100000"/>
              </a:lnSpc>
              <a:spcBef>
                <a:spcPts val="600"/>
              </a:spcBef>
              <a:spcAft>
                <a:spcPts val="0"/>
              </a:spcAft>
              <a:buClr>
                <a:srgbClr val="000000"/>
              </a:buClr>
              <a:buSzPts val="1800"/>
              <a:buChar char="•"/>
              <a:defRPr/>
            </a:lvl3pPr>
            <a:lvl4pPr marL="1828800" lvl="3" indent="-342900" algn="l">
              <a:lnSpc>
                <a:spcPct val="100000"/>
              </a:lnSpc>
              <a:spcBef>
                <a:spcPts val="600"/>
              </a:spcBef>
              <a:spcAft>
                <a:spcPts val="0"/>
              </a:spcAft>
              <a:buClr>
                <a:srgbClr val="000000"/>
              </a:buClr>
              <a:buSzPts val="1800"/>
              <a:buChar char="•"/>
              <a:defRPr/>
            </a:lvl4pPr>
            <a:lvl5pPr marL="2286000" lvl="4" indent="-342900" algn="l">
              <a:lnSpc>
                <a:spcPct val="100000"/>
              </a:lnSpc>
              <a:spcBef>
                <a:spcPts val="600"/>
              </a:spcBef>
              <a:spcAft>
                <a:spcPts val="0"/>
              </a:spcAft>
              <a:buClr>
                <a:srgbClr val="000000"/>
              </a:buClr>
              <a:buSzPts val="1800"/>
              <a:buChar char="•"/>
              <a:defRPr/>
            </a:lvl5pPr>
            <a:lvl6pPr marL="2743200" lvl="5" indent="-342900" algn="l">
              <a:lnSpc>
                <a:spcPct val="100000"/>
              </a:lnSpc>
              <a:spcBef>
                <a:spcPts val="600"/>
              </a:spcBef>
              <a:spcAft>
                <a:spcPts val="0"/>
              </a:spcAft>
              <a:buClr>
                <a:srgbClr val="000000"/>
              </a:buClr>
              <a:buSzPts val="1800"/>
              <a:buChar char="•"/>
              <a:defRPr/>
            </a:lvl6pPr>
            <a:lvl7pPr marL="3200400" lvl="6" indent="-342900" algn="l">
              <a:lnSpc>
                <a:spcPct val="100000"/>
              </a:lnSpc>
              <a:spcBef>
                <a:spcPts val="600"/>
              </a:spcBef>
              <a:spcAft>
                <a:spcPts val="0"/>
              </a:spcAft>
              <a:buClr>
                <a:srgbClr val="000000"/>
              </a:buClr>
              <a:buSzPts val="1800"/>
              <a:buChar char="•"/>
              <a:defRPr/>
            </a:lvl7pPr>
            <a:lvl8pPr marL="3657600" lvl="7" indent="-342900" algn="l">
              <a:lnSpc>
                <a:spcPct val="100000"/>
              </a:lnSpc>
              <a:spcBef>
                <a:spcPts val="600"/>
              </a:spcBef>
              <a:spcAft>
                <a:spcPts val="0"/>
              </a:spcAft>
              <a:buClr>
                <a:srgbClr val="000000"/>
              </a:buClr>
              <a:buSzPts val="1800"/>
              <a:buChar char="•"/>
              <a:defRPr/>
            </a:lvl8pPr>
            <a:lvl9pPr marL="4114800" lvl="8" indent="-342900" algn="l">
              <a:lnSpc>
                <a:spcPct val="100000"/>
              </a:lnSpc>
              <a:spcBef>
                <a:spcPts val="600"/>
              </a:spcBef>
              <a:spcAft>
                <a:spcPts val="0"/>
              </a:spcAft>
              <a:buClr>
                <a:srgbClr val="000000"/>
              </a:buClr>
              <a:buSzPts val="1800"/>
              <a:buChar char="•"/>
              <a:defRPr/>
            </a:lvl9pPr>
          </a:lstStyle>
          <a:p>
            <a:endParaRPr/>
          </a:p>
        </p:txBody>
      </p:sp>
      <p:sp>
        <p:nvSpPr>
          <p:cNvPr id="116" name="Google Shape;116;p36"/>
          <p:cNvSpPr txBox="1">
            <a:spLocks noGrp="1"/>
          </p:cNvSpPr>
          <p:nvPr>
            <p:ph type="sldNum" idx="12"/>
          </p:nvPr>
        </p:nvSpPr>
        <p:spPr>
          <a:xfrm rot="-5400000">
            <a:off x="8663652" y="6285800"/>
            <a:ext cx="443171" cy="437069"/>
          </a:xfrm>
          <a:prstGeom prst="rect">
            <a:avLst/>
          </a:prstGeom>
          <a:noFill/>
          <a:ln>
            <a:noFill/>
          </a:ln>
        </p:spPr>
        <p:txBody>
          <a:bodyPr spcFirstLastPara="1" wrap="square" lIns="45700" tIns="45700" rIns="45700" bIns="45700" anchor="ctr" anchorCtr="0">
            <a:spAutoFit/>
          </a:bodyPr>
          <a:lstStyle>
            <a:lvl1pPr marL="0" lvl="0" indent="0" algn="l">
              <a:lnSpc>
                <a:spcPct val="100000"/>
              </a:lnSpc>
              <a:spcBef>
                <a:spcPts val="0"/>
              </a:spcBef>
              <a:spcAft>
                <a:spcPts val="0"/>
              </a:spcAft>
              <a:buClr>
                <a:srgbClr val="D1282E"/>
              </a:buClr>
              <a:buSzPts val="2400"/>
              <a:buFont typeface="Arial"/>
              <a:buNone/>
              <a:defRPr sz="2400" b="1">
                <a:solidFill>
                  <a:srgbClr val="D1282E"/>
                </a:solidFill>
              </a:defRPr>
            </a:lvl1pPr>
            <a:lvl2pPr marL="0" lvl="1" indent="0" algn="l">
              <a:lnSpc>
                <a:spcPct val="100000"/>
              </a:lnSpc>
              <a:spcBef>
                <a:spcPts val="0"/>
              </a:spcBef>
              <a:spcAft>
                <a:spcPts val="0"/>
              </a:spcAft>
              <a:buClr>
                <a:srgbClr val="D1282E"/>
              </a:buClr>
              <a:buSzPts val="2400"/>
              <a:buFont typeface="Arial"/>
              <a:buNone/>
              <a:defRPr sz="2400" b="1">
                <a:solidFill>
                  <a:srgbClr val="D1282E"/>
                </a:solidFill>
              </a:defRPr>
            </a:lvl2pPr>
            <a:lvl3pPr marL="0" lvl="2" indent="0" algn="l">
              <a:lnSpc>
                <a:spcPct val="100000"/>
              </a:lnSpc>
              <a:spcBef>
                <a:spcPts val="0"/>
              </a:spcBef>
              <a:spcAft>
                <a:spcPts val="0"/>
              </a:spcAft>
              <a:buClr>
                <a:srgbClr val="D1282E"/>
              </a:buClr>
              <a:buSzPts val="2400"/>
              <a:buFont typeface="Arial"/>
              <a:buNone/>
              <a:defRPr sz="2400" b="1">
                <a:solidFill>
                  <a:srgbClr val="D1282E"/>
                </a:solidFill>
              </a:defRPr>
            </a:lvl3pPr>
            <a:lvl4pPr marL="0" lvl="3" indent="0" algn="l">
              <a:lnSpc>
                <a:spcPct val="100000"/>
              </a:lnSpc>
              <a:spcBef>
                <a:spcPts val="0"/>
              </a:spcBef>
              <a:spcAft>
                <a:spcPts val="0"/>
              </a:spcAft>
              <a:buClr>
                <a:srgbClr val="D1282E"/>
              </a:buClr>
              <a:buSzPts val="2400"/>
              <a:buFont typeface="Arial"/>
              <a:buNone/>
              <a:defRPr sz="2400" b="1">
                <a:solidFill>
                  <a:srgbClr val="D1282E"/>
                </a:solidFill>
              </a:defRPr>
            </a:lvl4pPr>
            <a:lvl5pPr marL="0" lvl="4" indent="0" algn="l">
              <a:lnSpc>
                <a:spcPct val="100000"/>
              </a:lnSpc>
              <a:spcBef>
                <a:spcPts val="0"/>
              </a:spcBef>
              <a:spcAft>
                <a:spcPts val="0"/>
              </a:spcAft>
              <a:buClr>
                <a:srgbClr val="D1282E"/>
              </a:buClr>
              <a:buSzPts val="2400"/>
              <a:buFont typeface="Arial"/>
              <a:buNone/>
              <a:defRPr sz="2400" b="1">
                <a:solidFill>
                  <a:srgbClr val="D1282E"/>
                </a:solidFill>
              </a:defRPr>
            </a:lvl5pPr>
            <a:lvl6pPr marL="0" lvl="5" indent="0" algn="l">
              <a:lnSpc>
                <a:spcPct val="100000"/>
              </a:lnSpc>
              <a:spcBef>
                <a:spcPts val="0"/>
              </a:spcBef>
              <a:spcAft>
                <a:spcPts val="0"/>
              </a:spcAft>
              <a:buClr>
                <a:srgbClr val="D1282E"/>
              </a:buClr>
              <a:buSzPts val="2400"/>
              <a:buFont typeface="Arial"/>
              <a:buNone/>
              <a:defRPr sz="2400" b="1">
                <a:solidFill>
                  <a:srgbClr val="D1282E"/>
                </a:solidFill>
              </a:defRPr>
            </a:lvl6pPr>
            <a:lvl7pPr marL="0" lvl="6" indent="0" algn="l">
              <a:lnSpc>
                <a:spcPct val="100000"/>
              </a:lnSpc>
              <a:spcBef>
                <a:spcPts val="0"/>
              </a:spcBef>
              <a:spcAft>
                <a:spcPts val="0"/>
              </a:spcAft>
              <a:buClr>
                <a:srgbClr val="D1282E"/>
              </a:buClr>
              <a:buSzPts val="2400"/>
              <a:buFont typeface="Arial"/>
              <a:buNone/>
              <a:defRPr sz="2400" b="1">
                <a:solidFill>
                  <a:srgbClr val="D1282E"/>
                </a:solidFill>
              </a:defRPr>
            </a:lvl7pPr>
            <a:lvl8pPr marL="0" lvl="7" indent="0" algn="l">
              <a:lnSpc>
                <a:spcPct val="100000"/>
              </a:lnSpc>
              <a:spcBef>
                <a:spcPts val="0"/>
              </a:spcBef>
              <a:spcAft>
                <a:spcPts val="0"/>
              </a:spcAft>
              <a:buClr>
                <a:srgbClr val="D1282E"/>
              </a:buClr>
              <a:buSzPts val="2400"/>
              <a:buFont typeface="Arial"/>
              <a:buNone/>
              <a:defRPr sz="2400" b="1">
                <a:solidFill>
                  <a:srgbClr val="D1282E"/>
                </a:solidFill>
              </a:defRPr>
            </a:lvl8pPr>
            <a:lvl9pPr marL="0" lvl="8" indent="0" algn="l">
              <a:lnSpc>
                <a:spcPct val="100000"/>
              </a:lnSpc>
              <a:spcBef>
                <a:spcPts val="0"/>
              </a:spcBef>
              <a:spcAft>
                <a:spcPts val="0"/>
              </a:spcAft>
              <a:buClr>
                <a:srgbClr val="D1282E"/>
              </a:buClr>
              <a:buSzPts val="2400"/>
              <a:buFont typeface="Arial"/>
              <a:buNone/>
              <a:defRPr sz="2400" b="1">
                <a:solidFill>
                  <a:srgbClr val="D1282E"/>
                </a:solidFil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p:cSld name="Title and Text 2">
    <p:spTree>
      <p:nvGrpSpPr>
        <p:cNvPr id="1" name="Shape 117"/>
        <p:cNvGrpSpPr/>
        <p:nvPr/>
      </p:nvGrpSpPr>
      <p:grpSpPr>
        <a:xfrm>
          <a:off x="0" y="0"/>
          <a:ext cx="0" cy="0"/>
          <a:chOff x="0" y="0"/>
          <a:chExt cx="0" cy="0"/>
        </a:xfrm>
      </p:grpSpPr>
      <p:sp>
        <p:nvSpPr>
          <p:cNvPr id="118" name="Google Shape;118;p37"/>
          <p:cNvSpPr txBox="1">
            <a:spLocks noGrp="1"/>
          </p:cNvSpPr>
          <p:nvPr>
            <p:ph type="body" idx="1"/>
          </p:nvPr>
        </p:nvSpPr>
        <p:spPr>
          <a:xfrm>
            <a:off x="457200" y="1619253"/>
            <a:ext cx="8229600" cy="3952876"/>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600"/>
              </a:spcBef>
              <a:spcAft>
                <a:spcPts val="0"/>
              </a:spcAft>
              <a:buClr>
                <a:srgbClr val="000000"/>
              </a:buClr>
              <a:buSzPts val="2200"/>
              <a:buFont typeface="Helvetica Neue"/>
              <a:buNone/>
              <a:defRPr sz="2200">
                <a:latin typeface="Helvetica Neue"/>
                <a:ea typeface="Helvetica Neue"/>
                <a:cs typeface="Helvetica Neue"/>
                <a:sym typeface="Helvetica Neue"/>
              </a:defRPr>
            </a:lvl1pPr>
            <a:lvl2pPr marL="914400" lvl="1" indent="-368300" algn="l">
              <a:lnSpc>
                <a:spcPct val="100000"/>
              </a:lnSpc>
              <a:spcBef>
                <a:spcPts val="600"/>
              </a:spcBef>
              <a:spcAft>
                <a:spcPts val="0"/>
              </a:spcAft>
              <a:buClr>
                <a:srgbClr val="000000"/>
              </a:buClr>
              <a:buSzPts val="2200"/>
              <a:buFont typeface="Helvetica Neue"/>
              <a:buChar char="•"/>
              <a:defRPr sz="2200">
                <a:latin typeface="Helvetica Neue"/>
                <a:ea typeface="Helvetica Neue"/>
                <a:cs typeface="Helvetica Neue"/>
                <a:sym typeface="Helvetica Neue"/>
              </a:defRPr>
            </a:lvl2pPr>
            <a:lvl3pPr marL="1371600" lvl="2" indent="-368300" algn="l">
              <a:lnSpc>
                <a:spcPct val="100000"/>
              </a:lnSpc>
              <a:spcBef>
                <a:spcPts val="600"/>
              </a:spcBef>
              <a:spcAft>
                <a:spcPts val="0"/>
              </a:spcAft>
              <a:buClr>
                <a:srgbClr val="000000"/>
              </a:buClr>
              <a:buSzPts val="2200"/>
              <a:buFont typeface="Helvetica Neue"/>
              <a:buChar char="•"/>
              <a:defRPr sz="2200">
                <a:latin typeface="Helvetica Neue"/>
                <a:ea typeface="Helvetica Neue"/>
                <a:cs typeface="Helvetica Neue"/>
                <a:sym typeface="Helvetica Neue"/>
              </a:defRPr>
            </a:lvl3pPr>
            <a:lvl4pPr marL="1828800" lvl="3" indent="-368300" algn="l">
              <a:lnSpc>
                <a:spcPct val="100000"/>
              </a:lnSpc>
              <a:spcBef>
                <a:spcPts val="600"/>
              </a:spcBef>
              <a:spcAft>
                <a:spcPts val="0"/>
              </a:spcAft>
              <a:buClr>
                <a:srgbClr val="000000"/>
              </a:buClr>
              <a:buSzPts val="2200"/>
              <a:buFont typeface="Helvetica Neue"/>
              <a:buChar char="•"/>
              <a:defRPr sz="2200">
                <a:latin typeface="Helvetica Neue"/>
                <a:ea typeface="Helvetica Neue"/>
                <a:cs typeface="Helvetica Neue"/>
                <a:sym typeface="Helvetica Neue"/>
              </a:defRPr>
            </a:lvl4pPr>
            <a:lvl5pPr marL="2286000" lvl="4" indent="-368300" algn="l">
              <a:lnSpc>
                <a:spcPct val="100000"/>
              </a:lnSpc>
              <a:spcBef>
                <a:spcPts val="600"/>
              </a:spcBef>
              <a:spcAft>
                <a:spcPts val="0"/>
              </a:spcAft>
              <a:buClr>
                <a:srgbClr val="000000"/>
              </a:buClr>
              <a:buSzPts val="2200"/>
              <a:buFont typeface="Helvetica Neue"/>
              <a:buChar char="•"/>
              <a:defRPr sz="2200">
                <a:latin typeface="Helvetica Neue"/>
                <a:ea typeface="Helvetica Neue"/>
                <a:cs typeface="Helvetica Neue"/>
                <a:sym typeface="Helvetica Neue"/>
              </a:defRPr>
            </a:lvl5pPr>
            <a:lvl6pPr marL="2743200" lvl="5" indent="-342900" algn="l">
              <a:lnSpc>
                <a:spcPct val="100000"/>
              </a:lnSpc>
              <a:spcBef>
                <a:spcPts val="600"/>
              </a:spcBef>
              <a:spcAft>
                <a:spcPts val="0"/>
              </a:spcAft>
              <a:buClr>
                <a:srgbClr val="000000"/>
              </a:buClr>
              <a:buSzPts val="1800"/>
              <a:buChar char="•"/>
              <a:defRPr/>
            </a:lvl6pPr>
            <a:lvl7pPr marL="3200400" lvl="6" indent="-342900" algn="l">
              <a:lnSpc>
                <a:spcPct val="100000"/>
              </a:lnSpc>
              <a:spcBef>
                <a:spcPts val="600"/>
              </a:spcBef>
              <a:spcAft>
                <a:spcPts val="0"/>
              </a:spcAft>
              <a:buClr>
                <a:srgbClr val="000000"/>
              </a:buClr>
              <a:buSzPts val="1800"/>
              <a:buChar char="•"/>
              <a:defRPr/>
            </a:lvl7pPr>
            <a:lvl8pPr marL="3657600" lvl="7" indent="-342900" algn="l">
              <a:lnSpc>
                <a:spcPct val="100000"/>
              </a:lnSpc>
              <a:spcBef>
                <a:spcPts val="600"/>
              </a:spcBef>
              <a:spcAft>
                <a:spcPts val="0"/>
              </a:spcAft>
              <a:buClr>
                <a:srgbClr val="000000"/>
              </a:buClr>
              <a:buSzPts val="1800"/>
              <a:buChar char="•"/>
              <a:defRPr/>
            </a:lvl8pPr>
            <a:lvl9pPr marL="4114800" lvl="8" indent="-342900" algn="l">
              <a:lnSpc>
                <a:spcPct val="100000"/>
              </a:lnSpc>
              <a:spcBef>
                <a:spcPts val="600"/>
              </a:spcBef>
              <a:spcAft>
                <a:spcPts val="0"/>
              </a:spcAft>
              <a:buClr>
                <a:srgbClr val="000000"/>
              </a:buClr>
              <a:buSzPts val="1800"/>
              <a:buChar char="•"/>
              <a:defRPr/>
            </a:lvl9pPr>
          </a:lstStyle>
          <a:p>
            <a:endParaRPr/>
          </a:p>
        </p:txBody>
      </p:sp>
      <p:sp>
        <p:nvSpPr>
          <p:cNvPr id="119" name="Google Shape;119;p37"/>
          <p:cNvSpPr txBox="1">
            <a:spLocks noGrp="1"/>
          </p:cNvSpPr>
          <p:nvPr>
            <p:ph type="title"/>
          </p:nvPr>
        </p:nvSpPr>
        <p:spPr>
          <a:xfrm>
            <a:off x="457200" y="407989"/>
            <a:ext cx="8229600" cy="868363"/>
          </a:xfrm>
          <a:prstGeom prst="rect">
            <a:avLst/>
          </a:prstGeom>
          <a:noFill/>
          <a:ln>
            <a:noFill/>
          </a:ln>
        </p:spPr>
        <p:txBody>
          <a:bodyPr spcFirstLastPara="1" wrap="square" lIns="45700" tIns="45700" rIns="45700" bIns="45700" anchor="b" anchorCtr="0">
            <a:normAutofit/>
          </a:bodyPr>
          <a:lstStyle>
            <a:lvl1pPr lvl="0" algn="l">
              <a:lnSpc>
                <a:spcPct val="100000"/>
              </a:lnSpc>
              <a:spcBef>
                <a:spcPts val="0"/>
              </a:spcBef>
              <a:spcAft>
                <a:spcPts val="0"/>
              </a:spcAft>
              <a:buClr>
                <a:srgbClr val="000000"/>
              </a:buClr>
              <a:buSzPts val="2400"/>
              <a:buFont typeface="Arial Black"/>
              <a:buNone/>
              <a:defRPr sz="2400">
                <a:solidFill>
                  <a:srgbClr val="000000"/>
                </a:solidFill>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a:endParaRPr/>
          </a:p>
        </p:txBody>
      </p:sp>
      <p:cxnSp>
        <p:nvCxnSpPr>
          <p:cNvPr id="120" name="Google Shape;120;p37" descr="Line 10"/>
          <p:cNvCxnSpPr/>
          <p:nvPr/>
        </p:nvCxnSpPr>
        <p:spPr>
          <a:xfrm>
            <a:off x="561975" y="1143000"/>
            <a:ext cx="7772400" cy="0"/>
          </a:xfrm>
          <a:prstGeom prst="straightConnector1">
            <a:avLst/>
          </a:prstGeom>
          <a:noFill/>
          <a:ln w="12700" cap="flat" cmpd="sng">
            <a:solidFill>
              <a:srgbClr val="404040"/>
            </a:solidFill>
            <a:prstDash val="dot"/>
            <a:round/>
            <a:headEnd type="none" w="sm" len="sm"/>
            <a:tailEnd type="none" w="sm" len="sm"/>
          </a:ln>
        </p:spPr>
      </p:cxnSp>
      <p:sp>
        <p:nvSpPr>
          <p:cNvPr id="121" name="Google Shape;121;p37"/>
          <p:cNvSpPr txBox="1">
            <a:spLocks noGrp="1"/>
          </p:cNvSpPr>
          <p:nvPr>
            <p:ph type="sldNum" idx="12"/>
          </p:nvPr>
        </p:nvSpPr>
        <p:spPr>
          <a:xfrm>
            <a:off x="6553200" y="6137815"/>
            <a:ext cx="2133600" cy="437070"/>
          </a:xfrm>
          <a:prstGeom prst="rect">
            <a:avLst/>
          </a:prstGeom>
          <a:noFill/>
          <a:ln>
            <a:noFill/>
          </a:ln>
        </p:spPr>
        <p:txBody>
          <a:bodyPr spcFirstLastPara="1" wrap="square" lIns="45700" tIns="45700" rIns="45700" bIns="45700" anchor="ctr" anchorCtr="0">
            <a:spAutoFit/>
          </a:bodyPr>
          <a:lstStyle>
            <a:lvl1pPr marL="0" lvl="0" indent="0" algn="l">
              <a:lnSpc>
                <a:spcPct val="100000"/>
              </a:lnSpc>
              <a:spcBef>
                <a:spcPts val="0"/>
              </a:spcBef>
              <a:spcAft>
                <a:spcPts val="0"/>
              </a:spcAft>
              <a:buClr>
                <a:srgbClr val="D1282E"/>
              </a:buClr>
              <a:buSzPts val="2400"/>
              <a:buFont typeface="Arial"/>
              <a:buNone/>
              <a:defRPr sz="2400" b="1">
                <a:solidFill>
                  <a:srgbClr val="D1282E"/>
                </a:solidFill>
              </a:defRPr>
            </a:lvl1pPr>
            <a:lvl2pPr marL="0" lvl="1" indent="0" algn="l">
              <a:lnSpc>
                <a:spcPct val="100000"/>
              </a:lnSpc>
              <a:spcBef>
                <a:spcPts val="0"/>
              </a:spcBef>
              <a:spcAft>
                <a:spcPts val="0"/>
              </a:spcAft>
              <a:buClr>
                <a:srgbClr val="D1282E"/>
              </a:buClr>
              <a:buSzPts val="2400"/>
              <a:buFont typeface="Arial"/>
              <a:buNone/>
              <a:defRPr sz="2400" b="1">
                <a:solidFill>
                  <a:srgbClr val="D1282E"/>
                </a:solidFill>
              </a:defRPr>
            </a:lvl2pPr>
            <a:lvl3pPr marL="0" lvl="2" indent="0" algn="l">
              <a:lnSpc>
                <a:spcPct val="100000"/>
              </a:lnSpc>
              <a:spcBef>
                <a:spcPts val="0"/>
              </a:spcBef>
              <a:spcAft>
                <a:spcPts val="0"/>
              </a:spcAft>
              <a:buClr>
                <a:srgbClr val="D1282E"/>
              </a:buClr>
              <a:buSzPts val="2400"/>
              <a:buFont typeface="Arial"/>
              <a:buNone/>
              <a:defRPr sz="2400" b="1">
                <a:solidFill>
                  <a:srgbClr val="D1282E"/>
                </a:solidFill>
              </a:defRPr>
            </a:lvl3pPr>
            <a:lvl4pPr marL="0" lvl="3" indent="0" algn="l">
              <a:lnSpc>
                <a:spcPct val="100000"/>
              </a:lnSpc>
              <a:spcBef>
                <a:spcPts val="0"/>
              </a:spcBef>
              <a:spcAft>
                <a:spcPts val="0"/>
              </a:spcAft>
              <a:buClr>
                <a:srgbClr val="D1282E"/>
              </a:buClr>
              <a:buSzPts val="2400"/>
              <a:buFont typeface="Arial"/>
              <a:buNone/>
              <a:defRPr sz="2400" b="1">
                <a:solidFill>
                  <a:srgbClr val="D1282E"/>
                </a:solidFill>
              </a:defRPr>
            </a:lvl4pPr>
            <a:lvl5pPr marL="0" lvl="4" indent="0" algn="l">
              <a:lnSpc>
                <a:spcPct val="100000"/>
              </a:lnSpc>
              <a:spcBef>
                <a:spcPts val="0"/>
              </a:spcBef>
              <a:spcAft>
                <a:spcPts val="0"/>
              </a:spcAft>
              <a:buClr>
                <a:srgbClr val="D1282E"/>
              </a:buClr>
              <a:buSzPts val="2400"/>
              <a:buFont typeface="Arial"/>
              <a:buNone/>
              <a:defRPr sz="2400" b="1">
                <a:solidFill>
                  <a:srgbClr val="D1282E"/>
                </a:solidFill>
              </a:defRPr>
            </a:lvl5pPr>
            <a:lvl6pPr marL="0" lvl="5" indent="0" algn="l">
              <a:lnSpc>
                <a:spcPct val="100000"/>
              </a:lnSpc>
              <a:spcBef>
                <a:spcPts val="0"/>
              </a:spcBef>
              <a:spcAft>
                <a:spcPts val="0"/>
              </a:spcAft>
              <a:buClr>
                <a:srgbClr val="D1282E"/>
              </a:buClr>
              <a:buSzPts val="2400"/>
              <a:buFont typeface="Arial"/>
              <a:buNone/>
              <a:defRPr sz="2400" b="1">
                <a:solidFill>
                  <a:srgbClr val="D1282E"/>
                </a:solidFill>
              </a:defRPr>
            </a:lvl6pPr>
            <a:lvl7pPr marL="0" lvl="6" indent="0" algn="l">
              <a:lnSpc>
                <a:spcPct val="100000"/>
              </a:lnSpc>
              <a:spcBef>
                <a:spcPts val="0"/>
              </a:spcBef>
              <a:spcAft>
                <a:spcPts val="0"/>
              </a:spcAft>
              <a:buClr>
                <a:srgbClr val="D1282E"/>
              </a:buClr>
              <a:buSzPts val="2400"/>
              <a:buFont typeface="Arial"/>
              <a:buNone/>
              <a:defRPr sz="2400" b="1">
                <a:solidFill>
                  <a:srgbClr val="D1282E"/>
                </a:solidFill>
              </a:defRPr>
            </a:lvl7pPr>
            <a:lvl8pPr marL="0" lvl="7" indent="0" algn="l">
              <a:lnSpc>
                <a:spcPct val="100000"/>
              </a:lnSpc>
              <a:spcBef>
                <a:spcPts val="0"/>
              </a:spcBef>
              <a:spcAft>
                <a:spcPts val="0"/>
              </a:spcAft>
              <a:buClr>
                <a:srgbClr val="D1282E"/>
              </a:buClr>
              <a:buSzPts val="2400"/>
              <a:buFont typeface="Arial"/>
              <a:buNone/>
              <a:defRPr sz="2400" b="1">
                <a:solidFill>
                  <a:srgbClr val="D1282E"/>
                </a:solidFill>
              </a:defRPr>
            </a:lvl8pPr>
            <a:lvl9pPr marL="0" lvl="8" indent="0" algn="l">
              <a:lnSpc>
                <a:spcPct val="100000"/>
              </a:lnSpc>
              <a:spcBef>
                <a:spcPts val="0"/>
              </a:spcBef>
              <a:spcAft>
                <a:spcPts val="0"/>
              </a:spcAft>
              <a:buClr>
                <a:srgbClr val="D1282E"/>
              </a:buClr>
              <a:buSzPts val="2400"/>
              <a:buFont typeface="Arial"/>
              <a:buNone/>
              <a:defRPr sz="2400" b="1">
                <a:solidFill>
                  <a:srgbClr val="D1282E"/>
                </a:solidFil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able">
  <p:cSld name="Title and Table 2">
    <p:spTree>
      <p:nvGrpSpPr>
        <p:cNvPr id="1" name="Shape 122"/>
        <p:cNvGrpSpPr/>
        <p:nvPr/>
      </p:nvGrpSpPr>
      <p:grpSpPr>
        <a:xfrm>
          <a:off x="0" y="0"/>
          <a:ext cx="0" cy="0"/>
          <a:chOff x="0" y="0"/>
          <a:chExt cx="0" cy="0"/>
        </a:xfrm>
      </p:grpSpPr>
      <p:sp>
        <p:nvSpPr>
          <p:cNvPr id="123" name="Google Shape;123;p38"/>
          <p:cNvSpPr txBox="1">
            <a:spLocks noGrp="1"/>
          </p:cNvSpPr>
          <p:nvPr>
            <p:ph type="title"/>
          </p:nvPr>
        </p:nvSpPr>
        <p:spPr>
          <a:xfrm>
            <a:off x="469900" y="228600"/>
            <a:ext cx="8153400" cy="685800"/>
          </a:xfrm>
          <a:prstGeom prst="rect">
            <a:avLst/>
          </a:prstGeom>
          <a:noFill/>
          <a:ln>
            <a:noFill/>
          </a:ln>
        </p:spPr>
        <p:txBody>
          <a:bodyPr spcFirstLastPara="1" wrap="square" lIns="45700" tIns="45700" rIns="45700" bIns="45700" anchor="b" anchorCtr="0">
            <a:normAutofit/>
          </a:bodyPr>
          <a:lstStyle>
            <a:lvl1pPr lvl="0" algn="l">
              <a:lnSpc>
                <a:spcPct val="100000"/>
              </a:lnSpc>
              <a:spcBef>
                <a:spcPts val="0"/>
              </a:spcBef>
              <a:spcAft>
                <a:spcPts val="0"/>
              </a:spcAft>
              <a:buClr>
                <a:srgbClr val="D1282E"/>
              </a:buClr>
              <a:buSzPts val="1800"/>
              <a:buNone/>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a:endParaRPr/>
          </a:p>
        </p:txBody>
      </p:sp>
      <p:sp>
        <p:nvSpPr>
          <p:cNvPr id="124" name="Google Shape;124;p38"/>
          <p:cNvSpPr txBox="1">
            <a:spLocks noGrp="1"/>
          </p:cNvSpPr>
          <p:nvPr>
            <p:ph type="sldNum" idx="12"/>
          </p:nvPr>
        </p:nvSpPr>
        <p:spPr>
          <a:xfrm rot="-5400000">
            <a:off x="8663652" y="6285800"/>
            <a:ext cx="443171" cy="437069"/>
          </a:xfrm>
          <a:prstGeom prst="rect">
            <a:avLst/>
          </a:prstGeom>
          <a:noFill/>
          <a:ln>
            <a:noFill/>
          </a:ln>
        </p:spPr>
        <p:txBody>
          <a:bodyPr spcFirstLastPara="1" wrap="square" lIns="45700" tIns="45700" rIns="45700" bIns="45700" anchor="ctr" anchorCtr="0">
            <a:spAutoFit/>
          </a:bodyPr>
          <a:lstStyle>
            <a:lvl1pPr marL="0" lvl="0" indent="0" algn="l">
              <a:lnSpc>
                <a:spcPct val="100000"/>
              </a:lnSpc>
              <a:spcBef>
                <a:spcPts val="0"/>
              </a:spcBef>
              <a:spcAft>
                <a:spcPts val="0"/>
              </a:spcAft>
              <a:buClr>
                <a:srgbClr val="D1282E"/>
              </a:buClr>
              <a:buSzPts val="2400"/>
              <a:buFont typeface="Arial"/>
              <a:buNone/>
              <a:defRPr sz="2400" b="1">
                <a:solidFill>
                  <a:srgbClr val="D1282E"/>
                </a:solidFill>
              </a:defRPr>
            </a:lvl1pPr>
            <a:lvl2pPr marL="0" lvl="1" indent="0" algn="l">
              <a:lnSpc>
                <a:spcPct val="100000"/>
              </a:lnSpc>
              <a:spcBef>
                <a:spcPts val="0"/>
              </a:spcBef>
              <a:spcAft>
                <a:spcPts val="0"/>
              </a:spcAft>
              <a:buClr>
                <a:srgbClr val="D1282E"/>
              </a:buClr>
              <a:buSzPts val="2400"/>
              <a:buFont typeface="Arial"/>
              <a:buNone/>
              <a:defRPr sz="2400" b="1">
                <a:solidFill>
                  <a:srgbClr val="D1282E"/>
                </a:solidFill>
              </a:defRPr>
            </a:lvl2pPr>
            <a:lvl3pPr marL="0" lvl="2" indent="0" algn="l">
              <a:lnSpc>
                <a:spcPct val="100000"/>
              </a:lnSpc>
              <a:spcBef>
                <a:spcPts val="0"/>
              </a:spcBef>
              <a:spcAft>
                <a:spcPts val="0"/>
              </a:spcAft>
              <a:buClr>
                <a:srgbClr val="D1282E"/>
              </a:buClr>
              <a:buSzPts val="2400"/>
              <a:buFont typeface="Arial"/>
              <a:buNone/>
              <a:defRPr sz="2400" b="1">
                <a:solidFill>
                  <a:srgbClr val="D1282E"/>
                </a:solidFill>
              </a:defRPr>
            </a:lvl3pPr>
            <a:lvl4pPr marL="0" lvl="3" indent="0" algn="l">
              <a:lnSpc>
                <a:spcPct val="100000"/>
              </a:lnSpc>
              <a:spcBef>
                <a:spcPts val="0"/>
              </a:spcBef>
              <a:spcAft>
                <a:spcPts val="0"/>
              </a:spcAft>
              <a:buClr>
                <a:srgbClr val="D1282E"/>
              </a:buClr>
              <a:buSzPts val="2400"/>
              <a:buFont typeface="Arial"/>
              <a:buNone/>
              <a:defRPr sz="2400" b="1">
                <a:solidFill>
                  <a:srgbClr val="D1282E"/>
                </a:solidFill>
              </a:defRPr>
            </a:lvl4pPr>
            <a:lvl5pPr marL="0" lvl="4" indent="0" algn="l">
              <a:lnSpc>
                <a:spcPct val="100000"/>
              </a:lnSpc>
              <a:spcBef>
                <a:spcPts val="0"/>
              </a:spcBef>
              <a:spcAft>
                <a:spcPts val="0"/>
              </a:spcAft>
              <a:buClr>
                <a:srgbClr val="D1282E"/>
              </a:buClr>
              <a:buSzPts val="2400"/>
              <a:buFont typeface="Arial"/>
              <a:buNone/>
              <a:defRPr sz="2400" b="1">
                <a:solidFill>
                  <a:srgbClr val="D1282E"/>
                </a:solidFill>
              </a:defRPr>
            </a:lvl5pPr>
            <a:lvl6pPr marL="0" lvl="5" indent="0" algn="l">
              <a:lnSpc>
                <a:spcPct val="100000"/>
              </a:lnSpc>
              <a:spcBef>
                <a:spcPts val="0"/>
              </a:spcBef>
              <a:spcAft>
                <a:spcPts val="0"/>
              </a:spcAft>
              <a:buClr>
                <a:srgbClr val="D1282E"/>
              </a:buClr>
              <a:buSzPts val="2400"/>
              <a:buFont typeface="Arial"/>
              <a:buNone/>
              <a:defRPr sz="2400" b="1">
                <a:solidFill>
                  <a:srgbClr val="D1282E"/>
                </a:solidFill>
              </a:defRPr>
            </a:lvl6pPr>
            <a:lvl7pPr marL="0" lvl="6" indent="0" algn="l">
              <a:lnSpc>
                <a:spcPct val="100000"/>
              </a:lnSpc>
              <a:spcBef>
                <a:spcPts val="0"/>
              </a:spcBef>
              <a:spcAft>
                <a:spcPts val="0"/>
              </a:spcAft>
              <a:buClr>
                <a:srgbClr val="D1282E"/>
              </a:buClr>
              <a:buSzPts val="2400"/>
              <a:buFont typeface="Arial"/>
              <a:buNone/>
              <a:defRPr sz="2400" b="1">
                <a:solidFill>
                  <a:srgbClr val="D1282E"/>
                </a:solidFill>
              </a:defRPr>
            </a:lvl7pPr>
            <a:lvl8pPr marL="0" lvl="7" indent="0" algn="l">
              <a:lnSpc>
                <a:spcPct val="100000"/>
              </a:lnSpc>
              <a:spcBef>
                <a:spcPts val="0"/>
              </a:spcBef>
              <a:spcAft>
                <a:spcPts val="0"/>
              </a:spcAft>
              <a:buClr>
                <a:srgbClr val="D1282E"/>
              </a:buClr>
              <a:buSzPts val="2400"/>
              <a:buFont typeface="Arial"/>
              <a:buNone/>
              <a:defRPr sz="2400" b="1">
                <a:solidFill>
                  <a:srgbClr val="D1282E"/>
                </a:solidFill>
              </a:defRPr>
            </a:lvl8pPr>
            <a:lvl9pPr marL="0" lvl="8" indent="0" algn="l">
              <a:lnSpc>
                <a:spcPct val="100000"/>
              </a:lnSpc>
              <a:spcBef>
                <a:spcPts val="0"/>
              </a:spcBef>
              <a:spcAft>
                <a:spcPts val="0"/>
              </a:spcAft>
              <a:buClr>
                <a:srgbClr val="D1282E"/>
              </a:buClr>
              <a:buSzPts val="2400"/>
              <a:buFont typeface="Arial"/>
              <a:buNone/>
              <a:defRPr sz="2400" b="1">
                <a:solidFill>
                  <a:srgbClr val="D1282E"/>
                </a:solidFil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1_Title and Text">
  <p:cSld name="1_Title and Text 2">
    <p:spTree>
      <p:nvGrpSpPr>
        <p:cNvPr id="1" name="Shape 125"/>
        <p:cNvGrpSpPr/>
        <p:nvPr/>
      </p:nvGrpSpPr>
      <p:grpSpPr>
        <a:xfrm>
          <a:off x="0" y="0"/>
          <a:ext cx="0" cy="0"/>
          <a:chOff x="0" y="0"/>
          <a:chExt cx="0" cy="0"/>
        </a:xfrm>
      </p:grpSpPr>
      <p:sp>
        <p:nvSpPr>
          <p:cNvPr id="126" name="Google Shape;126;p39"/>
          <p:cNvSpPr txBox="1">
            <a:spLocks noGrp="1"/>
          </p:cNvSpPr>
          <p:nvPr>
            <p:ph type="body" idx="1"/>
          </p:nvPr>
        </p:nvSpPr>
        <p:spPr>
          <a:xfrm>
            <a:off x="457200" y="1619253"/>
            <a:ext cx="8229600" cy="3952876"/>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600"/>
              </a:spcBef>
              <a:spcAft>
                <a:spcPts val="0"/>
              </a:spcAft>
              <a:buClr>
                <a:srgbClr val="000000"/>
              </a:buClr>
              <a:buSzPts val="2200"/>
              <a:buFont typeface="Helvetica Neue"/>
              <a:buNone/>
              <a:defRPr sz="2200">
                <a:latin typeface="Helvetica Neue"/>
                <a:ea typeface="Helvetica Neue"/>
                <a:cs typeface="Helvetica Neue"/>
                <a:sym typeface="Helvetica Neue"/>
              </a:defRPr>
            </a:lvl1pPr>
            <a:lvl2pPr marL="914400" lvl="1" indent="-368300" algn="l">
              <a:lnSpc>
                <a:spcPct val="100000"/>
              </a:lnSpc>
              <a:spcBef>
                <a:spcPts val="600"/>
              </a:spcBef>
              <a:spcAft>
                <a:spcPts val="0"/>
              </a:spcAft>
              <a:buClr>
                <a:srgbClr val="000000"/>
              </a:buClr>
              <a:buSzPts val="2200"/>
              <a:buFont typeface="Helvetica Neue"/>
              <a:buChar char="•"/>
              <a:defRPr sz="2200">
                <a:latin typeface="Helvetica Neue"/>
                <a:ea typeface="Helvetica Neue"/>
                <a:cs typeface="Helvetica Neue"/>
                <a:sym typeface="Helvetica Neue"/>
              </a:defRPr>
            </a:lvl2pPr>
            <a:lvl3pPr marL="1371600" lvl="2" indent="-368300" algn="l">
              <a:lnSpc>
                <a:spcPct val="100000"/>
              </a:lnSpc>
              <a:spcBef>
                <a:spcPts val="600"/>
              </a:spcBef>
              <a:spcAft>
                <a:spcPts val="0"/>
              </a:spcAft>
              <a:buClr>
                <a:srgbClr val="000000"/>
              </a:buClr>
              <a:buSzPts val="2200"/>
              <a:buFont typeface="Helvetica Neue"/>
              <a:buChar char="•"/>
              <a:defRPr sz="2200">
                <a:latin typeface="Helvetica Neue"/>
                <a:ea typeface="Helvetica Neue"/>
                <a:cs typeface="Helvetica Neue"/>
                <a:sym typeface="Helvetica Neue"/>
              </a:defRPr>
            </a:lvl3pPr>
            <a:lvl4pPr marL="1828800" lvl="3" indent="-368300" algn="l">
              <a:lnSpc>
                <a:spcPct val="100000"/>
              </a:lnSpc>
              <a:spcBef>
                <a:spcPts val="600"/>
              </a:spcBef>
              <a:spcAft>
                <a:spcPts val="0"/>
              </a:spcAft>
              <a:buClr>
                <a:srgbClr val="000000"/>
              </a:buClr>
              <a:buSzPts val="2200"/>
              <a:buFont typeface="Helvetica Neue"/>
              <a:buChar char="•"/>
              <a:defRPr sz="2200">
                <a:latin typeface="Helvetica Neue"/>
                <a:ea typeface="Helvetica Neue"/>
                <a:cs typeface="Helvetica Neue"/>
                <a:sym typeface="Helvetica Neue"/>
              </a:defRPr>
            </a:lvl4pPr>
            <a:lvl5pPr marL="2286000" lvl="4" indent="-368300" algn="l">
              <a:lnSpc>
                <a:spcPct val="100000"/>
              </a:lnSpc>
              <a:spcBef>
                <a:spcPts val="600"/>
              </a:spcBef>
              <a:spcAft>
                <a:spcPts val="0"/>
              </a:spcAft>
              <a:buClr>
                <a:srgbClr val="000000"/>
              </a:buClr>
              <a:buSzPts val="2200"/>
              <a:buFont typeface="Helvetica Neue"/>
              <a:buChar char="•"/>
              <a:defRPr sz="2200">
                <a:latin typeface="Helvetica Neue"/>
                <a:ea typeface="Helvetica Neue"/>
                <a:cs typeface="Helvetica Neue"/>
                <a:sym typeface="Helvetica Neue"/>
              </a:defRPr>
            </a:lvl5pPr>
            <a:lvl6pPr marL="2743200" lvl="5" indent="-342900" algn="l">
              <a:lnSpc>
                <a:spcPct val="100000"/>
              </a:lnSpc>
              <a:spcBef>
                <a:spcPts val="600"/>
              </a:spcBef>
              <a:spcAft>
                <a:spcPts val="0"/>
              </a:spcAft>
              <a:buClr>
                <a:srgbClr val="000000"/>
              </a:buClr>
              <a:buSzPts val="1800"/>
              <a:buChar char="•"/>
              <a:defRPr/>
            </a:lvl6pPr>
            <a:lvl7pPr marL="3200400" lvl="6" indent="-342900" algn="l">
              <a:lnSpc>
                <a:spcPct val="100000"/>
              </a:lnSpc>
              <a:spcBef>
                <a:spcPts val="600"/>
              </a:spcBef>
              <a:spcAft>
                <a:spcPts val="0"/>
              </a:spcAft>
              <a:buClr>
                <a:srgbClr val="000000"/>
              </a:buClr>
              <a:buSzPts val="1800"/>
              <a:buChar char="•"/>
              <a:defRPr/>
            </a:lvl7pPr>
            <a:lvl8pPr marL="3657600" lvl="7" indent="-342900" algn="l">
              <a:lnSpc>
                <a:spcPct val="100000"/>
              </a:lnSpc>
              <a:spcBef>
                <a:spcPts val="600"/>
              </a:spcBef>
              <a:spcAft>
                <a:spcPts val="0"/>
              </a:spcAft>
              <a:buClr>
                <a:srgbClr val="000000"/>
              </a:buClr>
              <a:buSzPts val="1800"/>
              <a:buChar char="•"/>
              <a:defRPr/>
            </a:lvl8pPr>
            <a:lvl9pPr marL="4114800" lvl="8" indent="-342900" algn="l">
              <a:lnSpc>
                <a:spcPct val="100000"/>
              </a:lnSpc>
              <a:spcBef>
                <a:spcPts val="600"/>
              </a:spcBef>
              <a:spcAft>
                <a:spcPts val="0"/>
              </a:spcAft>
              <a:buClr>
                <a:srgbClr val="000000"/>
              </a:buClr>
              <a:buSzPts val="1800"/>
              <a:buChar char="•"/>
              <a:defRPr/>
            </a:lvl9pPr>
          </a:lstStyle>
          <a:p>
            <a:endParaRPr/>
          </a:p>
        </p:txBody>
      </p:sp>
      <p:sp>
        <p:nvSpPr>
          <p:cNvPr id="127" name="Google Shape;127;p39"/>
          <p:cNvSpPr txBox="1">
            <a:spLocks noGrp="1"/>
          </p:cNvSpPr>
          <p:nvPr>
            <p:ph type="title"/>
          </p:nvPr>
        </p:nvSpPr>
        <p:spPr>
          <a:xfrm>
            <a:off x="457200" y="407989"/>
            <a:ext cx="8229600" cy="868363"/>
          </a:xfrm>
          <a:prstGeom prst="rect">
            <a:avLst/>
          </a:prstGeom>
          <a:noFill/>
          <a:ln>
            <a:noFill/>
          </a:ln>
        </p:spPr>
        <p:txBody>
          <a:bodyPr spcFirstLastPara="1" wrap="square" lIns="45700" tIns="45700" rIns="45700" bIns="45700" anchor="b" anchorCtr="0">
            <a:normAutofit/>
          </a:bodyPr>
          <a:lstStyle>
            <a:lvl1pPr lvl="0" algn="l">
              <a:lnSpc>
                <a:spcPct val="100000"/>
              </a:lnSpc>
              <a:spcBef>
                <a:spcPts val="0"/>
              </a:spcBef>
              <a:spcAft>
                <a:spcPts val="0"/>
              </a:spcAft>
              <a:buClr>
                <a:srgbClr val="000000"/>
              </a:buClr>
              <a:buSzPts val="2400"/>
              <a:buFont typeface="Arial Black"/>
              <a:buNone/>
              <a:defRPr sz="2400">
                <a:solidFill>
                  <a:srgbClr val="000000"/>
                </a:solidFill>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a:endParaRPr/>
          </a:p>
        </p:txBody>
      </p:sp>
      <p:cxnSp>
        <p:nvCxnSpPr>
          <p:cNvPr id="128" name="Google Shape;128;p39" descr="Line 10"/>
          <p:cNvCxnSpPr/>
          <p:nvPr/>
        </p:nvCxnSpPr>
        <p:spPr>
          <a:xfrm>
            <a:off x="561975" y="1143000"/>
            <a:ext cx="7772400" cy="0"/>
          </a:xfrm>
          <a:prstGeom prst="straightConnector1">
            <a:avLst/>
          </a:prstGeom>
          <a:noFill/>
          <a:ln w="12700" cap="flat" cmpd="sng">
            <a:solidFill>
              <a:srgbClr val="404040"/>
            </a:solidFill>
            <a:prstDash val="dot"/>
            <a:round/>
            <a:headEnd type="none" w="sm" len="sm"/>
            <a:tailEnd type="none" w="sm" len="sm"/>
          </a:ln>
        </p:spPr>
      </p:cxnSp>
      <p:sp>
        <p:nvSpPr>
          <p:cNvPr id="129" name="Google Shape;129;p39"/>
          <p:cNvSpPr txBox="1">
            <a:spLocks noGrp="1"/>
          </p:cNvSpPr>
          <p:nvPr>
            <p:ph type="sldNum" idx="12"/>
          </p:nvPr>
        </p:nvSpPr>
        <p:spPr>
          <a:xfrm>
            <a:off x="6553200" y="6137815"/>
            <a:ext cx="2133600" cy="437070"/>
          </a:xfrm>
          <a:prstGeom prst="rect">
            <a:avLst/>
          </a:prstGeom>
          <a:noFill/>
          <a:ln>
            <a:noFill/>
          </a:ln>
        </p:spPr>
        <p:txBody>
          <a:bodyPr spcFirstLastPara="1" wrap="square" lIns="45700" tIns="45700" rIns="45700" bIns="45700" anchor="ctr" anchorCtr="0">
            <a:spAutoFit/>
          </a:bodyPr>
          <a:lstStyle>
            <a:lvl1pPr marL="0" lvl="0" indent="0" algn="l">
              <a:lnSpc>
                <a:spcPct val="100000"/>
              </a:lnSpc>
              <a:spcBef>
                <a:spcPts val="0"/>
              </a:spcBef>
              <a:spcAft>
                <a:spcPts val="0"/>
              </a:spcAft>
              <a:buClr>
                <a:srgbClr val="D1282E"/>
              </a:buClr>
              <a:buSzPts val="2400"/>
              <a:buFont typeface="Arial"/>
              <a:buNone/>
              <a:defRPr sz="2400" b="1">
                <a:solidFill>
                  <a:srgbClr val="D1282E"/>
                </a:solidFill>
              </a:defRPr>
            </a:lvl1pPr>
            <a:lvl2pPr marL="0" lvl="1" indent="0" algn="l">
              <a:lnSpc>
                <a:spcPct val="100000"/>
              </a:lnSpc>
              <a:spcBef>
                <a:spcPts val="0"/>
              </a:spcBef>
              <a:spcAft>
                <a:spcPts val="0"/>
              </a:spcAft>
              <a:buClr>
                <a:srgbClr val="D1282E"/>
              </a:buClr>
              <a:buSzPts val="2400"/>
              <a:buFont typeface="Arial"/>
              <a:buNone/>
              <a:defRPr sz="2400" b="1">
                <a:solidFill>
                  <a:srgbClr val="D1282E"/>
                </a:solidFill>
              </a:defRPr>
            </a:lvl2pPr>
            <a:lvl3pPr marL="0" lvl="2" indent="0" algn="l">
              <a:lnSpc>
                <a:spcPct val="100000"/>
              </a:lnSpc>
              <a:spcBef>
                <a:spcPts val="0"/>
              </a:spcBef>
              <a:spcAft>
                <a:spcPts val="0"/>
              </a:spcAft>
              <a:buClr>
                <a:srgbClr val="D1282E"/>
              </a:buClr>
              <a:buSzPts val="2400"/>
              <a:buFont typeface="Arial"/>
              <a:buNone/>
              <a:defRPr sz="2400" b="1">
                <a:solidFill>
                  <a:srgbClr val="D1282E"/>
                </a:solidFill>
              </a:defRPr>
            </a:lvl3pPr>
            <a:lvl4pPr marL="0" lvl="3" indent="0" algn="l">
              <a:lnSpc>
                <a:spcPct val="100000"/>
              </a:lnSpc>
              <a:spcBef>
                <a:spcPts val="0"/>
              </a:spcBef>
              <a:spcAft>
                <a:spcPts val="0"/>
              </a:spcAft>
              <a:buClr>
                <a:srgbClr val="D1282E"/>
              </a:buClr>
              <a:buSzPts val="2400"/>
              <a:buFont typeface="Arial"/>
              <a:buNone/>
              <a:defRPr sz="2400" b="1">
                <a:solidFill>
                  <a:srgbClr val="D1282E"/>
                </a:solidFill>
              </a:defRPr>
            </a:lvl4pPr>
            <a:lvl5pPr marL="0" lvl="4" indent="0" algn="l">
              <a:lnSpc>
                <a:spcPct val="100000"/>
              </a:lnSpc>
              <a:spcBef>
                <a:spcPts val="0"/>
              </a:spcBef>
              <a:spcAft>
                <a:spcPts val="0"/>
              </a:spcAft>
              <a:buClr>
                <a:srgbClr val="D1282E"/>
              </a:buClr>
              <a:buSzPts val="2400"/>
              <a:buFont typeface="Arial"/>
              <a:buNone/>
              <a:defRPr sz="2400" b="1">
                <a:solidFill>
                  <a:srgbClr val="D1282E"/>
                </a:solidFill>
              </a:defRPr>
            </a:lvl5pPr>
            <a:lvl6pPr marL="0" lvl="5" indent="0" algn="l">
              <a:lnSpc>
                <a:spcPct val="100000"/>
              </a:lnSpc>
              <a:spcBef>
                <a:spcPts val="0"/>
              </a:spcBef>
              <a:spcAft>
                <a:spcPts val="0"/>
              </a:spcAft>
              <a:buClr>
                <a:srgbClr val="D1282E"/>
              </a:buClr>
              <a:buSzPts val="2400"/>
              <a:buFont typeface="Arial"/>
              <a:buNone/>
              <a:defRPr sz="2400" b="1">
                <a:solidFill>
                  <a:srgbClr val="D1282E"/>
                </a:solidFill>
              </a:defRPr>
            </a:lvl6pPr>
            <a:lvl7pPr marL="0" lvl="6" indent="0" algn="l">
              <a:lnSpc>
                <a:spcPct val="100000"/>
              </a:lnSpc>
              <a:spcBef>
                <a:spcPts val="0"/>
              </a:spcBef>
              <a:spcAft>
                <a:spcPts val="0"/>
              </a:spcAft>
              <a:buClr>
                <a:srgbClr val="D1282E"/>
              </a:buClr>
              <a:buSzPts val="2400"/>
              <a:buFont typeface="Arial"/>
              <a:buNone/>
              <a:defRPr sz="2400" b="1">
                <a:solidFill>
                  <a:srgbClr val="D1282E"/>
                </a:solidFill>
              </a:defRPr>
            </a:lvl7pPr>
            <a:lvl8pPr marL="0" lvl="7" indent="0" algn="l">
              <a:lnSpc>
                <a:spcPct val="100000"/>
              </a:lnSpc>
              <a:spcBef>
                <a:spcPts val="0"/>
              </a:spcBef>
              <a:spcAft>
                <a:spcPts val="0"/>
              </a:spcAft>
              <a:buClr>
                <a:srgbClr val="D1282E"/>
              </a:buClr>
              <a:buSzPts val="2400"/>
              <a:buFont typeface="Arial"/>
              <a:buNone/>
              <a:defRPr sz="2400" b="1">
                <a:solidFill>
                  <a:srgbClr val="D1282E"/>
                </a:solidFill>
              </a:defRPr>
            </a:lvl8pPr>
            <a:lvl9pPr marL="0" lvl="8" indent="0" algn="l">
              <a:lnSpc>
                <a:spcPct val="100000"/>
              </a:lnSpc>
              <a:spcBef>
                <a:spcPts val="0"/>
              </a:spcBef>
              <a:spcAft>
                <a:spcPts val="0"/>
              </a:spcAft>
              <a:buClr>
                <a:srgbClr val="D1282E"/>
              </a:buClr>
              <a:buSzPts val="2400"/>
              <a:buFont typeface="Arial"/>
              <a:buNone/>
              <a:defRPr sz="2400" b="1">
                <a:solidFill>
                  <a:srgbClr val="D1282E"/>
                </a:solidFil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21"/>
        <p:cNvGrpSpPr/>
        <p:nvPr/>
      </p:nvGrpSpPr>
      <p:grpSpPr>
        <a:xfrm>
          <a:off x="0" y="0"/>
          <a:ext cx="0" cy="0"/>
          <a:chOff x="0" y="0"/>
          <a:chExt cx="0" cy="0"/>
        </a:xfrm>
      </p:grpSpPr>
      <p:sp>
        <p:nvSpPr>
          <p:cNvPr id="22" name="Google Shape;22;p15"/>
          <p:cNvSpPr txBox="1">
            <a:spLocks noGrp="1"/>
          </p:cNvSpPr>
          <p:nvPr>
            <p:ph type="title"/>
          </p:nvPr>
        </p:nvSpPr>
        <p:spPr>
          <a:xfrm>
            <a:off x="457200" y="1447800"/>
            <a:ext cx="7772400" cy="4321175"/>
          </a:xfrm>
          <a:prstGeom prst="rect">
            <a:avLst/>
          </a:prstGeom>
          <a:noFill/>
          <a:ln>
            <a:noFill/>
          </a:ln>
        </p:spPr>
        <p:txBody>
          <a:bodyPr spcFirstLastPara="1" wrap="square" lIns="45700" tIns="45700" rIns="45700" bIns="45700" anchor="ctr" anchorCtr="0">
            <a:normAutofit/>
          </a:bodyPr>
          <a:lstStyle>
            <a:lvl1pPr lvl="0" algn="l">
              <a:lnSpc>
                <a:spcPct val="100000"/>
              </a:lnSpc>
              <a:spcBef>
                <a:spcPts val="0"/>
              </a:spcBef>
              <a:spcAft>
                <a:spcPts val="0"/>
              </a:spcAft>
              <a:buClr>
                <a:srgbClr val="000000"/>
              </a:buClr>
              <a:buSzPts val="7200"/>
              <a:buFont typeface="Arial Black"/>
              <a:buNone/>
              <a:defRPr sz="7200">
                <a:solidFill>
                  <a:srgbClr val="000000"/>
                </a:solidFill>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a:endParaRPr/>
          </a:p>
        </p:txBody>
      </p:sp>
      <p:sp>
        <p:nvSpPr>
          <p:cNvPr id="23" name="Google Shape;23;p15"/>
          <p:cNvSpPr txBox="1">
            <a:spLocks noGrp="1"/>
          </p:cNvSpPr>
          <p:nvPr>
            <p:ph type="body" idx="1"/>
          </p:nvPr>
        </p:nvSpPr>
        <p:spPr>
          <a:xfrm>
            <a:off x="457200" y="228600"/>
            <a:ext cx="7772400" cy="1066801"/>
          </a:xfrm>
          <a:prstGeom prst="rect">
            <a:avLst/>
          </a:prstGeom>
          <a:noFill/>
          <a:ln>
            <a:noFill/>
          </a:ln>
        </p:spPr>
        <p:txBody>
          <a:bodyPr spcFirstLastPara="1" wrap="square" lIns="45700" tIns="45700" rIns="45700" bIns="45700" anchor="b" anchorCtr="0">
            <a:normAutofit/>
          </a:bodyPr>
          <a:lstStyle>
            <a:lvl1pPr marL="457200" lvl="0" indent="-228600" algn="l">
              <a:lnSpc>
                <a:spcPct val="100000"/>
              </a:lnSpc>
              <a:spcBef>
                <a:spcPts val="600"/>
              </a:spcBef>
              <a:spcAft>
                <a:spcPts val="0"/>
              </a:spcAft>
              <a:buClr>
                <a:srgbClr val="D1282E"/>
              </a:buClr>
              <a:buSzPts val="2000"/>
              <a:buFont typeface="Arial Black"/>
              <a:buNone/>
              <a:defRPr sz="2000" b="0" cap="none">
                <a:solidFill>
                  <a:srgbClr val="D1282E"/>
                </a:solidFill>
                <a:latin typeface="Arial Black"/>
                <a:ea typeface="Arial Black"/>
                <a:cs typeface="Arial Black"/>
                <a:sym typeface="Arial Black"/>
              </a:defRPr>
            </a:lvl1pPr>
            <a:lvl2pPr marL="914400" lvl="1" indent="-228600" algn="l">
              <a:lnSpc>
                <a:spcPct val="100000"/>
              </a:lnSpc>
              <a:spcBef>
                <a:spcPts val="600"/>
              </a:spcBef>
              <a:spcAft>
                <a:spcPts val="0"/>
              </a:spcAft>
              <a:buClr>
                <a:srgbClr val="D1282E"/>
              </a:buClr>
              <a:buSzPts val="2000"/>
              <a:buFont typeface="Arial Black"/>
              <a:buNone/>
              <a:defRPr sz="2000" b="0" cap="none">
                <a:solidFill>
                  <a:srgbClr val="D1282E"/>
                </a:solidFill>
                <a:latin typeface="Arial Black"/>
                <a:ea typeface="Arial Black"/>
                <a:cs typeface="Arial Black"/>
                <a:sym typeface="Arial Black"/>
              </a:defRPr>
            </a:lvl2pPr>
            <a:lvl3pPr marL="1371600" lvl="2" indent="-228600" algn="l">
              <a:lnSpc>
                <a:spcPct val="100000"/>
              </a:lnSpc>
              <a:spcBef>
                <a:spcPts val="600"/>
              </a:spcBef>
              <a:spcAft>
                <a:spcPts val="0"/>
              </a:spcAft>
              <a:buClr>
                <a:srgbClr val="D1282E"/>
              </a:buClr>
              <a:buSzPts val="2000"/>
              <a:buFont typeface="Arial Black"/>
              <a:buNone/>
              <a:defRPr sz="2000" b="0" cap="none">
                <a:solidFill>
                  <a:srgbClr val="D1282E"/>
                </a:solidFill>
                <a:latin typeface="Arial Black"/>
                <a:ea typeface="Arial Black"/>
                <a:cs typeface="Arial Black"/>
                <a:sym typeface="Arial Black"/>
              </a:defRPr>
            </a:lvl3pPr>
            <a:lvl4pPr marL="1828800" lvl="3" indent="-228600" algn="l">
              <a:lnSpc>
                <a:spcPct val="100000"/>
              </a:lnSpc>
              <a:spcBef>
                <a:spcPts val="600"/>
              </a:spcBef>
              <a:spcAft>
                <a:spcPts val="0"/>
              </a:spcAft>
              <a:buClr>
                <a:srgbClr val="D1282E"/>
              </a:buClr>
              <a:buSzPts val="2000"/>
              <a:buFont typeface="Arial Black"/>
              <a:buNone/>
              <a:defRPr sz="2000" b="0" cap="none">
                <a:solidFill>
                  <a:srgbClr val="D1282E"/>
                </a:solidFill>
                <a:latin typeface="Arial Black"/>
                <a:ea typeface="Arial Black"/>
                <a:cs typeface="Arial Black"/>
                <a:sym typeface="Arial Black"/>
              </a:defRPr>
            </a:lvl4pPr>
            <a:lvl5pPr marL="2286000" lvl="4" indent="-228600" algn="l">
              <a:lnSpc>
                <a:spcPct val="100000"/>
              </a:lnSpc>
              <a:spcBef>
                <a:spcPts val="600"/>
              </a:spcBef>
              <a:spcAft>
                <a:spcPts val="0"/>
              </a:spcAft>
              <a:buClr>
                <a:srgbClr val="D1282E"/>
              </a:buClr>
              <a:buSzPts val="2000"/>
              <a:buFont typeface="Arial Black"/>
              <a:buNone/>
              <a:defRPr sz="2000" b="0" cap="none">
                <a:solidFill>
                  <a:srgbClr val="D1282E"/>
                </a:solidFill>
                <a:latin typeface="Arial Black"/>
                <a:ea typeface="Arial Black"/>
                <a:cs typeface="Arial Black"/>
                <a:sym typeface="Arial Black"/>
              </a:defRPr>
            </a:lvl5pPr>
            <a:lvl6pPr marL="2743200" lvl="5" indent="-342900" algn="l">
              <a:lnSpc>
                <a:spcPct val="100000"/>
              </a:lnSpc>
              <a:spcBef>
                <a:spcPts val="600"/>
              </a:spcBef>
              <a:spcAft>
                <a:spcPts val="0"/>
              </a:spcAft>
              <a:buClr>
                <a:srgbClr val="000000"/>
              </a:buClr>
              <a:buSzPts val="1800"/>
              <a:buChar char="•"/>
              <a:defRPr/>
            </a:lvl6pPr>
            <a:lvl7pPr marL="3200400" lvl="6" indent="-342900" algn="l">
              <a:lnSpc>
                <a:spcPct val="100000"/>
              </a:lnSpc>
              <a:spcBef>
                <a:spcPts val="600"/>
              </a:spcBef>
              <a:spcAft>
                <a:spcPts val="0"/>
              </a:spcAft>
              <a:buClr>
                <a:srgbClr val="000000"/>
              </a:buClr>
              <a:buSzPts val="1800"/>
              <a:buChar char="•"/>
              <a:defRPr/>
            </a:lvl7pPr>
            <a:lvl8pPr marL="3657600" lvl="7" indent="-342900" algn="l">
              <a:lnSpc>
                <a:spcPct val="100000"/>
              </a:lnSpc>
              <a:spcBef>
                <a:spcPts val="600"/>
              </a:spcBef>
              <a:spcAft>
                <a:spcPts val="0"/>
              </a:spcAft>
              <a:buClr>
                <a:srgbClr val="000000"/>
              </a:buClr>
              <a:buSzPts val="1800"/>
              <a:buChar char="•"/>
              <a:defRPr/>
            </a:lvl8pPr>
            <a:lvl9pPr marL="4114800" lvl="8" indent="-342900" algn="l">
              <a:lnSpc>
                <a:spcPct val="100000"/>
              </a:lnSpc>
              <a:spcBef>
                <a:spcPts val="600"/>
              </a:spcBef>
              <a:spcAft>
                <a:spcPts val="0"/>
              </a:spcAft>
              <a:buClr>
                <a:srgbClr val="000000"/>
              </a:buClr>
              <a:buSzPts val="1800"/>
              <a:buChar char="•"/>
              <a:defRPr/>
            </a:lvl9pPr>
          </a:lstStyle>
          <a:p>
            <a:endParaRPr/>
          </a:p>
        </p:txBody>
      </p:sp>
      <p:sp>
        <p:nvSpPr>
          <p:cNvPr id="24" name="Google Shape;24;p15"/>
          <p:cNvSpPr txBox="1">
            <a:spLocks noGrp="1"/>
          </p:cNvSpPr>
          <p:nvPr>
            <p:ph type="sldNum" idx="12"/>
          </p:nvPr>
        </p:nvSpPr>
        <p:spPr>
          <a:xfrm rot="-5400000">
            <a:off x="8663652" y="6285800"/>
            <a:ext cx="443171" cy="437069"/>
          </a:xfrm>
          <a:prstGeom prst="rect">
            <a:avLst/>
          </a:prstGeom>
          <a:noFill/>
          <a:ln>
            <a:noFill/>
          </a:ln>
        </p:spPr>
        <p:txBody>
          <a:bodyPr spcFirstLastPara="1" wrap="square" lIns="45700" tIns="45700" rIns="45700" bIns="45700" anchor="ctr" anchorCtr="0">
            <a:spAutoFit/>
          </a:bodyPr>
          <a:lstStyle>
            <a:lvl1pPr marL="0" lvl="0" indent="0" algn="l">
              <a:lnSpc>
                <a:spcPct val="100000"/>
              </a:lnSpc>
              <a:spcBef>
                <a:spcPts val="0"/>
              </a:spcBef>
              <a:spcAft>
                <a:spcPts val="0"/>
              </a:spcAft>
              <a:buClr>
                <a:srgbClr val="D1282E"/>
              </a:buClr>
              <a:buSzPts val="2400"/>
              <a:buFont typeface="Arial"/>
              <a:buNone/>
              <a:defRPr sz="2400" b="1">
                <a:solidFill>
                  <a:srgbClr val="D1282E"/>
                </a:solidFill>
              </a:defRPr>
            </a:lvl1pPr>
            <a:lvl2pPr marL="0" lvl="1" indent="0" algn="l">
              <a:lnSpc>
                <a:spcPct val="100000"/>
              </a:lnSpc>
              <a:spcBef>
                <a:spcPts val="0"/>
              </a:spcBef>
              <a:spcAft>
                <a:spcPts val="0"/>
              </a:spcAft>
              <a:buClr>
                <a:srgbClr val="D1282E"/>
              </a:buClr>
              <a:buSzPts val="2400"/>
              <a:buFont typeface="Arial"/>
              <a:buNone/>
              <a:defRPr sz="2400" b="1">
                <a:solidFill>
                  <a:srgbClr val="D1282E"/>
                </a:solidFill>
              </a:defRPr>
            </a:lvl2pPr>
            <a:lvl3pPr marL="0" lvl="2" indent="0" algn="l">
              <a:lnSpc>
                <a:spcPct val="100000"/>
              </a:lnSpc>
              <a:spcBef>
                <a:spcPts val="0"/>
              </a:spcBef>
              <a:spcAft>
                <a:spcPts val="0"/>
              </a:spcAft>
              <a:buClr>
                <a:srgbClr val="D1282E"/>
              </a:buClr>
              <a:buSzPts val="2400"/>
              <a:buFont typeface="Arial"/>
              <a:buNone/>
              <a:defRPr sz="2400" b="1">
                <a:solidFill>
                  <a:srgbClr val="D1282E"/>
                </a:solidFill>
              </a:defRPr>
            </a:lvl3pPr>
            <a:lvl4pPr marL="0" lvl="3" indent="0" algn="l">
              <a:lnSpc>
                <a:spcPct val="100000"/>
              </a:lnSpc>
              <a:spcBef>
                <a:spcPts val="0"/>
              </a:spcBef>
              <a:spcAft>
                <a:spcPts val="0"/>
              </a:spcAft>
              <a:buClr>
                <a:srgbClr val="D1282E"/>
              </a:buClr>
              <a:buSzPts val="2400"/>
              <a:buFont typeface="Arial"/>
              <a:buNone/>
              <a:defRPr sz="2400" b="1">
                <a:solidFill>
                  <a:srgbClr val="D1282E"/>
                </a:solidFill>
              </a:defRPr>
            </a:lvl4pPr>
            <a:lvl5pPr marL="0" lvl="4" indent="0" algn="l">
              <a:lnSpc>
                <a:spcPct val="100000"/>
              </a:lnSpc>
              <a:spcBef>
                <a:spcPts val="0"/>
              </a:spcBef>
              <a:spcAft>
                <a:spcPts val="0"/>
              </a:spcAft>
              <a:buClr>
                <a:srgbClr val="D1282E"/>
              </a:buClr>
              <a:buSzPts val="2400"/>
              <a:buFont typeface="Arial"/>
              <a:buNone/>
              <a:defRPr sz="2400" b="1">
                <a:solidFill>
                  <a:srgbClr val="D1282E"/>
                </a:solidFill>
              </a:defRPr>
            </a:lvl5pPr>
            <a:lvl6pPr marL="0" lvl="5" indent="0" algn="l">
              <a:lnSpc>
                <a:spcPct val="100000"/>
              </a:lnSpc>
              <a:spcBef>
                <a:spcPts val="0"/>
              </a:spcBef>
              <a:spcAft>
                <a:spcPts val="0"/>
              </a:spcAft>
              <a:buClr>
                <a:srgbClr val="D1282E"/>
              </a:buClr>
              <a:buSzPts val="2400"/>
              <a:buFont typeface="Arial"/>
              <a:buNone/>
              <a:defRPr sz="2400" b="1">
                <a:solidFill>
                  <a:srgbClr val="D1282E"/>
                </a:solidFill>
              </a:defRPr>
            </a:lvl6pPr>
            <a:lvl7pPr marL="0" lvl="6" indent="0" algn="l">
              <a:lnSpc>
                <a:spcPct val="100000"/>
              </a:lnSpc>
              <a:spcBef>
                <a:spcPts val="0"/>
              </a:spcBef>
              <a:spcAft>
                <a:spcPts val="0"/>
              </a:spcAft>
              <a:buClr>
                <a:srgbClr val="D1282E"/>
              </a:buClr>
              <a:buSzPts val="2400"/>
              <a:buFont typeface="Arial"/>
              <a:buNone/>
              <a:defRPr sz="2400" b="1">
                <a:solidFill>
                  <a:srgbClr val="D1282E"/>
                </a:solidFill>
              </a:defRPr>
            </a:lvl7pPr>
            <a:lvl8pPr marL="0" lvl="7" indent="0" algn="l">
              <a:lnSpc>
                <a:spcPct val="100000"/>
              </a:lnSpc>
              <a:spcBef>
                <a:spcPts val="0"/>
              </a:spcBef>
              <a:spcAft>
                <a:spcPts val="0"/>
              </a:spcAft>
              <a:buClr>
                <a:srgbClr val="D1282E"/>
              </a:buClr>
              <a:buSzPts val="2400"/>
              <a:buFont typeface="Arial"/>
              <a:buNone/>
              <a:defRPr sz="2400" b="1">
                <a:solidFill>
                  <a:srgbClr val="D1282E"/>
                </a:solidFill>
              </a:defRPr>
            </a:lvl8pPr>
            <a:lvl9pPr marL="0" lvl="8" indent="0" algn="l">
              <a:lnSpc>
                <a:spcPct val="100000"/>
              </a:lnSpc>
              <a:spcBef>
                <a:spcPts val="0"/>
              </a:spcBef>
              <a:spcAft>
                <a:spcPts val="0"/>
              </a:spcAft>
              <a:buClr>
                <a:srgbClr val="D1282E"/>
              </a:buClr>
              <a:buSzPts val="2400"/>
              <a:buFont typeface="Arial"/>
              <a:buNone/>
              <a:defRPr sz="2400" b="1">
                <a:solidFill>
                  <a:srgbClr val="D1282E"/>
                </a:solidFil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5"/>
        <p:cNvGrpSpPr/>
        <p:nvPr/>
      </p:nvGrpSpPr>
      <p:grpSpPr>
        <a:xfrm>
          <a:off x="0" y="0"/>
          <a:ext cx="0" cy="0"/>
          <a:chOff x="0" y="0"/>
          <a:chExt cx="0" cy="0"/>
        </a:xfrm>
      </p:grpSpPr>
      <p:sp>
        <p:nvSpPr>
          <p:cNvPr id="26" name="Google Shape;26;p16"/>
          <p:cNvSpPr txBox="1">
            <a:spLocks noGrp="1"/>
          </p:cNvSpPr>
          <p:nvPr>
            <p:ph type="title"/>
          </p:nvPr>
        </p:nvSpPr>
        <p:spPr>
          <a:xfrm>
            <a:off x="457200" y="165046"/>
            <a:ext cx="7754368" cy="722641"/>
          </a:xfrm>
          <a:prstGeom prst="rect">
            <a:avLst/>
          </a:prstGeom>
          <a:noFill/>
          <a:ln>
            <a:noFill/>
          </a:ln>
        </p:spPr>
        <p:txBody>
          <a:bodyPr spcFirstLastPara="1" wrap="square" lIns="45700" tIns="45700" rIns="45700" bIns="45700" anchor="b" anchorCtr="0">
            <a:normAutofit/>
          </a:bodyPr>
          <a:lstStyle>
            <a:lvl1pPr lvl="0" algn="l">
              <a:lnSpc>
                <a:spcPct val="100000"/>
              </a:lnSpc>
              <a:spcBef>
                <a:spcPts val="0"/>
              </a:spcBef>
              <a:spcAft>
                <a:spcPts val="0"/>
              </a:spcAft>
              <a:buClr>
                <a:srgbClr val="D1282E"/>
              </a:buClr>
              <a:buSzPts val="1800"/>
              <a:buNone/>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a:endParaRPr/>
          </a:p>
        </p:txBody>
      </p:sp>
      <p:sp>
        <p:nvSpPr>
          <p:cNvPr id="27" name="Google Shape;27;p16"/>
          <p:cNvSpPr txBox="1">
            <a:spLocks noGrp="1"/>
          </p:cNvSpPr>
          <p:nvPr>
            <p:ph type="body" idx="1"/>
          </p:nvPr>
        </p:nvSpPr>
        <p:spPr>
          <a:xfrm>
            <a:off x="1630679" y="1574800"/>
            <a:ext cx="3291842" cy="4525963"/>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600"/>
              </a:spcBef>
              <a:spcAft>
                <a:spcPts val="0"/>
              </a:spcAft>
              <a:buClr>
                <a:srgbClr val="000000"/>
              </a:buClr>
              <a:buSzPts val="2800"/>
              <a:buFont typeface="Arial"/>
              <a:buNone/>
              <a:defRPr sz="2800"/>
            </a:lvl1pPr>
            <a:lvl2pPr marL="914400" lvl="1" indent="-406400" algn="l">
              <a:lnSpc>
                <a:spcPct val="100000"/>
              </a:lnSpc>
              <a:spcBef>
                <a:spcPts val="600"/>
              </a:spcBef>
              <a:spcAft>
                <a:spcPts val="0"/>
              </a:spcAft>
              <a:buClr>
                <a:srgbClr val="000000"/>
              </a:buClr>
              <a:buSzPts val="2800"/>
              <a:buFont typeface="Arial"/>
              <a:buChar char="•"/>
              <a:defRPr sz="2800"/>
            </a:lvl2pPr>
            <a:lvl3pPr marL="1371600" lvl="2" indent="-406400" algn="l">
              <a:lnSpc>
                <a:spcPct val="100000"/>
              </a:lnSpc>
              <a:spcBef>
                <a:spcPts val="600"/>
              </a:spcBef>
              <a:spcAft>
                <a:spcPts val="0"/>
              </a:spcAft>
              <a:buClr>
                <a:srgbClr val="000000"/>
              </a:buClr>
              <a:buSzPts val="2800"/>
              <a:buFont typeface="Arial"/>
              <a:buChar char="•"/>
              <a:defRPr sz="2800"/>
            </a:lvl3pPr>
            <a:lvl4pPr marL="1828800" lvl="3" indent="-406400" algn="l">
              <a:lnSpc>
                <a:spcPct val="100000"/>
              </a:lnSpc>
              <a:spcBef>
                <a:spcPts val="600"/>
              </a:spcBef>
              <a:spcAft>
                <a:spcPts val="0"/>
              </a:spcAft>
              <a:buClr>
                <a:srgbClr val="000000"/>
              </a:buClr>
              <a:buSzPts val="2800"/>
              <a:buFont typeface="Arial"/>
              <a:buChar char="•"/>
              <a:defRPr sz="2800"/>
            </a:lvl4pPr>
            <a:lvl5pPr marL="2286000" lvl="4" indent="-406400" algn="l">
              <a:lnSpc>
                <a:spcPct val="100000"/>
              </a:lnSpc>
              <a:spcBef>
                <a:spcPts val="600"/>
              </a:spcBef>
              <a:spcAft>
                <a:spcPts val="0"/>
              </a:spcAft>
              <a:buClr>
                <a:srgbClr val="000000"/>
              </a:buClr>
              <a:buSzPts val="2800"/>
              <a:buFont typeface="Arial"/>
              <a:buChar char="•"/>
              <a:defRPr sz="2800"/>
            </a:lvl5pPr>
            <a:lvl6pPr marL="2743200" lvl="5" indent="-342900" algn="l">
              <a:lnSpc>
                <a:spcPct val="100000"/>
              </a:lnSpc>
              <a:spcBef>
                <a:spcPts val="600"/>
              </a:spcBef>
              <a:spcAft>
                <a:spcPts val="0"/>
              </a:spcAft>
              <a:buClr>
                <a:srgbClr val="000000"/>
              </a:buClr>
              <a:buSzPts val="1800"/>
              <a:buChar char="•"/>
              <a:defRPr/>
            </a:lvl6pPr>
            <a:lvl7pPr marL="3200400" lvl="6" indent="-342900" algn="l">
              <a:lnSpc>
                <a:spcPct val="100000"/>
              </a:lnSpc>
              <a:spcBef>
                <a:spcPts val="600"/>
              </a:spcBef>
              <a:spcAft>
                <a:spcPts val="0"/>
              </a:spcAft>
              <a:buClr>
                <a:srgbClr val="000000"/>
              </a:buClr>
              <a:buSzPts val="1800"/>
              <a:buChar char="•"/>
              <a:defRPr/>
            </a:lvl7pPr>
            <a:lvl8pPr marL="3657600" lvl="7" indent="-342900" algn="l">
              <a:lnSpc>
                <a:spcPct val="100000"/>
              </a:lnSpc>
              <a:spcBef>
                <a:spcPts val="600"/>
              </a:spcBef>
              <a:spcAft>
                <a:spcPts val="0"/>
              </a:spcAft>
              <a:buClr>
                <a:srgbClr val="000000"/>
              </a:buClr>
              <a:buSzPts val="1800"/>
              <a:buChar char="•"/>
              <a:defRPr/>
            </a:lvl8pPr>
            <a:lvl9pPr marL="4114800" lvl="8" indent="-342900" algn="l">
              <a:lnSpc>
                <a:spcPct val="100000"/>
              </a:lnSpc>
              <a:spcBef>
                <a:spcPts val="600"/>
              </a:spcBef>
              <a:spcAft>
                <a:spcPts val="0"/>
              </a:spcAft>
              <a:buClr>
                <a:srgbClr val="000000"/>
              </a:buClr>
              <a:buSzPts val="1800"/>
              <a:buChar char="•"/>
              <a:defRPr/>
            </a:lvl9pPr>
          </a:lstStyle>
          <a:p>
            <a:endParaRPr/>
          </a:p>
        </p:txBody>
      </p:sp>
      <p:sp>
        <p:nvSpPr>
          <p:cNvPr id="28" name="Google Shape;28;p16"/>
          <p:cNvSpPr txBox="1">
            <a:spLocks noGrp="1"/>
          </p:cNvSpPr>
          <p:nvPr>
            <p:ph type="sldNum" idx="12"/>
          </p:nvPr>
        </p:nvSpPr>
        <p:spPr>
          <a:xfrm rot="-5400000">
            <a:off x="8663652" y="6285800"/>
            <a:ext cx="443171" cy="437069"/>
          </a:xfrm>
          <a:prstGeom prst="rect">
            <a:avLst/>
          </a:prstGeom>
          <a:noFill/>
          <a:ln>
            <a:noFill/>
          </a:ln>
        </p:spPr>
        <p:txBody>
          <a:bodyPr spcFirstLastPara="1" wrap="square" lIns="45700" tIns="45700" rIns="45700" bIns="45700" anchor="ctr" anchorCtr="0">
            <a:spAutoFit/>
          </a:bodyPr>
          <a:lstStyle>
            <a:lvl1pPr marL="0" lvl="0" indent="0" algn="l">
              <a:lnSpc>
                <a:spcPct val="100000"/>
              </a:lnSpc>
              <a:spcBef>
                <a:spcPts val="0"/>
              </a:spcBef>
              <a:spcAft>
                <a:spcPts val="0"/>
              </a:spcAft>
              <a:buClr>
                <a:srgbClr val="D1282E"/>
              </a:buClr>
              <a:buSzPts val="2400"/>
              <a:buFont typeface="Arial"/>
              <a:buNone/>
              <a:defRPr sz="2400" b="1">
                <a:solidFill>
                  <a:srgbClr val="D1282E"/>
                </a:solidFill>
              </a:defRPr>
            </a:lvl1pPr>
            <a:lvl2pPr marL="0" lvl="1" indent="0" algn="l">
              <a:lnSpc>
                <a:spcPct val="100000"/>
              </a:lnSpc>
              <a:spcBef>
                <a:spcPts val="0"/>
              </a:spcBef>
              <a:spcAft>
                <a:spcPts val="0"/>
              </a:spcAft>
              <a:buClr>
                <a:srgbClr val="D1282E"/>
              </a:buClr>
              <a:buSzPts val="2400"/>
              <a:buFont typeface="Arial"/>
              <a:buNone/>
              <a:defRPr sz="2400" b="1">
                <a:solidFill>
                  <a:srgbClr val="D1282E"/>
                </a:solidFill>
              </a:defRPr>
            </a:lvl2pPr>
            <a:lvl3pPr marL="0" lvl="2" indent="0" algn="l">
              <a:lnSpc>
                <a:spcPct val="100000"/>
              </a:lnSpc>
              <a:spcBef>
                <a:spcPts val="0"/>
              </a:spcBef>
              <a:spcAft>
                <a:spcPts val="0"/>
              </a:spcAft>
              <a:buClr>
                <a:srgbClr val="D1282E"/>
              </a:buClr>
              <a:buSzPts val="2400"/>
              <a:buFont typeface="Arial"/>
              <a:buNone/>
              <a:defRPr sz="2400" b="1">
                <a:solidFill>
                  <a:srgbClr val="D1282E"/>
                </a:solidFill>
              </a:defRPr>
            </a:lvl3pPr>
            <a:lvl4pPr marL="0" lvl="3" indent="0" algn="l">
              <a:lnSpc>
                <a:spcPct val="100000"/>
              </a:lnSpc>
              <a:spcBef>
                <a:spcPts val="0"/>
              </a:spcBef>
              <a:spcAft>
                <a:spcPts val="0"/>
              </a:spcAft>
              <a:buClr>
                <a:srgbClr val="D1282E"/>
              </a:buClr>
              <a:buSzPts val="2400"/>
              <a:buFont typeface="Arial"/>
              <a:buNone/>
              <a:defRPr sz="2400" b="1">
                <a:solidFill>
                  <a:srgbClr val="D1282E"/>
                </a:solidFill>
              </a:defRPr>
            </a:lvl4pPr>
            <a:lvl5pPr marL="0" lvl="4" indent="0" algn="l">
              <a:lnSpc>
                <a:spcPct val="100000"/>
              </a:lnSpc>
              <a:spcBef>
                <a:spcPts val="0"/>
              </a:spcBef>
              <a:spcAft>
                <a:spcPts val="0"/>
              </a:spcAft>
              <a:buClr>
                <a:srgbClr val="D1282E"/>
              </a:buClr>
              <a:buSzPts val="2400"/>
              <a:buFont typeface="Arial"/>
              <a:buNone/>
              <a:defRPr sz="2400" b="1">
                <a:solidFill>
                  <a:srgbClr val="D1282E"/>
                </a:solidFill>
              </a:defRPr>
            </a:lvl5pPr>
            <a:lvl6pPr marL="0" lvl="5" indent="0" algn="l">
              <a:lnSpc>
                <a:spcPct val="100000"/>
              </a:lnSpc>
              <a:spcBef>
                <a:spcPts val="0"/>
              </a:spcBef>
              <a:spcAft>
                <a:spcPts val="0"/>
              </a:spcAft>
              <a:buClr>
                <a:srgbClr val="D1282E"/>
              </a:buClr>
              <a:buSzPts val="2400"/>
              <a:buFont typeface="Arial"/>
              <a:buNone/>
              <a:defRPr sz="2400" b="1">
                <a:solidFill>
                  <a:srgbClr val="D1282E"/>
                </a:solidFill>
              </a:defRPr>
            </a:lvl6pPr>
            <a:lvl7pPr marL="0" lvl="6" indent="0" algn="l">
              <a:lnSpc>
                <a:spcPct val="100000"/>
              </a:lnSpc>
              <a:spcBef>
                <a:spcPts val="0"/>
              </a:spcBef>
              <a:spcAft>
                <a:spcPts val="0"/>
              </a:spcAft>
              <a:buClr>
                <a:srgbClr val="D1282E"/>
              </a:buClr>
              <a:buSzPts val="2400"/>
              <a:buFont typeface="Arial"/>
              <a:buNone/>
              <a:defRPr sz="2400" b="1">
                <a:solidFill>
                  <a:srgbClr val="D1282E"/>
                </a:solidFill>
              </a:defRPr>
            </a:lvl7pPr>
            <a:lvl8pPr marL="0" lvl="7" indent="0" algn="l">
              <a:lnSpc>
                <a:spcPct val="100000"/>
              </a:lnSpc>
              <a:spcBef>
                <a:spcPts val="0"/>
              </a:spcBef>
              <a:spcAft>
                <a:spcPts val="0"/>
              </a:spcAft>
              <a:buClr>
                <a:srgbClr val="D1282E"/>
              </a:buClr>
              <a:buSzPts val="2400"/>
              <a:buFont typeface="Arial"/>
              <a:buNone/>
              <a:defRPr sz="2400" b="1">
                <a:solidFill>
                  <a:srgbClr val="D1282E"/>
                </a:solidFill>
              </a:defRPr>
            </a:lvl8pPr>
            <a:lvl9pPr marL="0" lvl="8" indent="0" algn="l">
              <a:lnSpc>
                <a:spcPct val="100000"/>
              </a:lnSpc>
              <a:spcBef>
                <a:spcPts val="0"/>
              </a:spcBef>
              <a:spcAft>
                <a:spcPts val="0"/>
              </a:spcAft>
              <a:buClr>
                <a:srgbClr val="D1282E"/>
              </a:buClr>
              <a:buSzPts val="2400"/>
              <a:buFont typeface="Arial"/>
              <a:buNone/>
              <a:defRPr sz="2400" b="1">
                <a:solidFill>
                  <a:srgbClr val="D1282E"/>
                </a:solidFil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29"/>
        <p:cNvGrpSpPr/>
        <p:nvPr/>
      </p:nvGrpSpPr>
      <p:grpSpPr>
        <a:xfrm>
          <a:off x="0" y="0"/>
          <a:ext cx="0" cy="0"/>
          <a:chOff x="0" y="0"/>
          <a:chExt cx="0" cy="0"/>
        </a:xfrm>
      </p:grpSpPr>
      <p:sp>
        <p:nvSpPr>
          <p:cNvPr id="30" name="Google Shape;30;p17"/>
          <p:cNvSpPr txBox="1">
            <a:spLocks noGrp="1"/>
          </p:cNvSpPr>
          <p:nvPr>
            <p:ph type="title"/>
          </p:nvPr>
        </p:nvSpPr>
        <p:spPr>
          <a:xfrm>
            <a:off x="457200" y="165046"/>
            <a:ext cx="7754368" cy="722641"/>
          </a:xfrm>
          <a:prstGeom prst="rect">
            <a:avLst/>
          </a:prstGeom>
          <a:noFill/>
          <a:ln>
            <a:noFill/>
          </a:ln>
        </p:spPr>
        <p:txBody>
          <a:bodyPr spcFirstLastPara="1" wrap="square" lIns="45700" tIns="45700" rIns="45700" bIns="45700" anchor="b" anchorCtr="0">
            <a:normAutofit/>
          </a:bodyPr>
          <a:lstStyle>
            <a:lvl1pPr lvl="0" algn="l">
              <a:lnSpc>
                <a:spcPct val="100000"/>
              </a:lnSpc>
              <a:spcBef>
                <a:spcPts val="0"/>
              </a:spcBef>
              <a:spcAft>
                <a:spcPts val="0"/>
              </a:spcAft>
              <a:buClr>
                <a:srgbClr val="D1282E"/>
              </a:buClr>
              <a:buSzPts val="1800"/>
              <a:buNone/>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a:endParaRPr/>
          </a:p>
        </p:txBody>
      </p:sp>
      <p:sp>
        <p:nvSpPr>
          <p:cNvPr id="31" name="Google Shape;31;p17"/>
          <p:cNvSpPr txBox="1">
            <a:spLocks noGrp="1"/>
          </p:cNvSpPr>
          <p:nvPr>
            <p:ph type="body" idx="1"/>
          </p:nvPr>
        </p:nvSpPr>
        <p:spPr>
          <a:xfrm>
            <a:off x="1627632" y="1572767"/>
            <a:ext cx="3291841" cy="639763"/>
          </a:xfrm>
          <a:prstGeom prst="rect">
            <a:avLst/>
          </a:prstGeom>
          <a:noFill/>
          <a:ln>
            <a:noFill/>
          </a:ln>
        </p:spPr>
        <p:txBody>
          <a:bodyPr spcFirstLastPara="1" wrap="square" lIns="45700" tIns="45700" rIns="45700" bIns="45700" anchor="b" anchorCtr="0">
            <a:normAutofit/>
          </a:bodyPr>
          <a:lstStyle>
            <a:lvl1pPr marL="457200" lvl="0" indent="-228600" algn="l">
              <a:lnSpc>
                <a:spcPct val="100000"/>
              </a:lnSpc>
              <a:spcBef>
                <a:spcPts val="600"/>
              </a:spcBef>
              <a:spcAft>
                <a:spcPts val="0"/>
              </a:spcAft>
              <a:buClr>
                <a:srgbClr val="000000"/>
              </a:buClr>
              <a:buSzPts val="1800"/>
              <a:buFont typeface="Arial Black"/>
              <a:buNone/>
              <a:defRPr sz="1800" b="0" cap="none">
                <a:latin typeface="Arial Black"/>
                <a:ea typeface="Arial Black"/>
                <a:cs typeface="Arial Black"/>
                <a:sym typeface="Arial Black"/>
              </a:defRPr>
            </a:lvl1pPr>
            <a:lvl2pPr marL="914400" lvl="1" indent="-228600" algn="l">
              <a:lnSpc>
                <a:spcPct val="100000"/>
              </a:lnSpc>
              <a:spcBef>
                <a:spcPts val="600"/>
              </a:spcBef>
              <a:spcAft>
                <a:spcPts val="0"/>
              </a:spcAft>
              <a:buClr>
                <a:srgbClr val="000000"/>
              </a:buClr>
              <a:buSzPts val="1800"/>
              <a:buFont typeface="Arial Black"/>
              <a:buNone/>
              <a:defRPr sz="1800" b="0" cap="none">
                <a:latin typeface="Arial Black"/>
                <a:ea typeface="Arial Black"/>
                <a:cs typeface="Arial Black"/>
                <a:sym typeface="Arial Black"/>
              </a:defRPr>
            </a:lvl2pPr>
            <a:lvl3pPr marL="1371600" lvl="2" indent="-228600" algn="l">
              <a:lnSpc>
                <a:spcPct val="100000"/>
              </a:lnSpc>
              <a:spcBef>
                <a:spcPts val="600"/>
              </a:spcBef>
              <a:spcAft>
                <a:spcPts val="0"/>
              </a:spcAft>
              <a:buClr>
                <a:srgbClr val="000000"/>
              </a:buClr>
              <a:buSzPts val="1800"/>
              <a:buFont typeface="Arial Black"/>
              <a:buNone/>
              <a:defRPr sz="1800" b="0" cap="none">
                <a:latin typeface="Arial Black"/>
                <a:ea typeface="Arial Black"/>
                <a:cs typeface="Arial Black"/>
                <a:sym typeface="Arial Black"/>
              </a:defRPr>
            </a:lvl3pPr>
            <a:lvl4pPr marL="1828800" lvl="3" indent="-228600" algn="l">
              <a:lnSpc>
                <a:spcPct val="100000"/>
              </a:lnSpc>
              <a:spcBef>
                <a:spcPts val="600"/>
              </a:spcBef>
              <a:spcAft>
                <a:spcPts val="0"/>
              </a:spcAft>
              <a:buClr>
                <a:srgbClr val="000000"/>
              </a:buClr>
              <a:buSzPts val="1800"/>
              <a:buFont typeface="Arial Black"/>
              <a:buNone/>
              <a:defRPr sz="1800" b="0" cap="none">
                <a:latin typeface="Arial Black"/>
                <a:ea typeface="Arial Black"/>
                <a:cs typeface="Arial Black"/>
                <a:sym typeface="Arial Black"/>
              </a:defRPr>
            </a:lvl4pPr>
            <a:lvl5pPr marL="2286000" lvl="4" indent="-228600" algn="l">
              <a:lnSpc>
                <a:spcPct val="100000"/>
              </a:lnSpc>
              <a:spcBef>
                <a:spcPts val="600"/>
              </a:spcBef>
              <a:spcAft>
                <a:spcPts val="0"/>
              </a:spcAft>
              <a:buClr>
                <a:srgbClr val="000000"/>
              </a:buClr>
              <a:buSzPts val="1800"/>
              <a:buFont typeface="Arial Black"/>
              <a:buNone/>
              <a:defRPr sz="1800" b="0" cap="none">
                <a:latin typeface="Arial Black"/>
                <a:ea typeface="Arial Black"/>
                <a:cs typeface="Arial Black"/>
                <a:sym typeface="Arial Black"/>
              </a:defRPr>
            </a:lvl5pPr>
            <a:lvl6pPr marL="2743200" lvl="5" indent="-342900" algn="l">
              <a:lnSpc>
                <a:spcPct val="100000"/>
              </a:lnSpc>
              <a:spcBef>
                <a:spcPts val="600"/>
              </a:spcBef>
              <a:spcAft>
                <a:spcPts val="0"/>
              </a:spcAft>
              <a:buClr>
                <a:srgbClr val="000000"/>
              </a:buClr>
              <a:buSzPts val="1800"/>
              <a:buChar char="•"/>
              <a:defRPr/>
            </a:lvl6pPr>
            <a:lvl7pPr marL="3200400" lvl="6" indent="-342900" algn="l">
              <a:lnSpc>
                <a:spcPct val="100000"/>
              </a:lnSpc>
              <a:spcBef>
                <a:spcPts val="600"/>
              </a:spcBef>
              <a:spcAft>
                <a:spcPts val="0"/>
              </a:spcAft>
              <a:buClr>
                <a:srgbClr val="000000"/>
              </a:buClr>
              <a:buSzPts val="1800"/>
              <a:buChar char="•"/>
              <a:defRPr/>
            </a:lvl7pPr>
            <a:lvl8pPr marL="3657600" lvl="7" indent="-342900" algn="l">
              <a:lnSpc>
                <a:spcPct val="100000"/>
              </a:lnSpc>
              <a:spcBef>
                <a:spcPts val="600"/>
              </a:spcBef>
              <a:spcAft>
                <a:spcPts val="0"/>
              </a:spcAft>
              <a:buClr>
                <a:srgbClr val="000000"/>
              </a:buClr>
              <a:buSzPts val="1800"/>
              <a:buChar char="•"/>
              <a:defRPr/>
            </a:lvl8pPr>
            <a:lvl9pPr marL="4114800" lvl="8" indent="-342900" algn="l">
              <a:lnSpc>
                <a:spcPct val="100000"/>
              </a:lnSpc>
              <a:spcBef>
                <a:spcPts val="600"/>
              </a:spcBef>
              <a:spcAft>
                <a:spcPts val="0"/>
              </a:spcAft>
              <a:buClr>
                <a:srgbClr val="000000"/>
              </a:buClr>
              <a:buSzPts val="1800"/>
              <a:buChar char="•"/>
              <a:defRPr/>
            </a:lvl9pPr>
          </a:lstStyle>
          <a:p>
            <a:endParaRPr/>
          </a:p>
        </p:txBody>
      </p:sp>
      <p:sp>
        <p:nvSpPr>
          <p:cNvPr id="32" name="Google Shape;32;p17" descr="Text Placeholder 4"/>
          <p:cNvSpPr txBox="1">
            <a:spLocks noGrp="1"/>
          </p:cNvSpPr>
          <p:nvPr>
            <p:ph type="body" idx="2"/>
          </p:nvPr>
        </p:nvSpPr>
        <p:spPr>
          <a:xfrm>
            <a:off x="5093208" y="1572767"/>
            <a:ext cx="3291841" cy="639763"/>
          </a:xfrm>
          <a:prstGeom prst="rect">
            <a:avLst/>
          </a:prstGeom>
          <a:noFill/>
          <a:ln>
            <a:noFill/>
          </a:ln>
        </p:spPr>
        <p:txBody>
          <a:bodyPr spcFirstLastPara="1" wrap="square" lIns="45700" tIns="45700" rIns="45700" bIns="45700" anchor="b" anchorCtr="0">
            <a:normAutofit/>
          </a:bodyPr>
          <a:lstStyle>
            <a:lvl1pPr marL="457200" lvl="0" indent="-228600" algn="l">
              <a:lnSpc>
                <a:spcPct val="100000"/>
              </a:lnSpc>
              <a:spcBef>
                <a:spcPts val="600"/>
              </a:spcBef>
              <a:spcAft>
                <a:spcPts val="0"/>
              </a:spcAft>
              <a:buClr>
                <a:srgbClr val="000000"/>
              </a:buClr>
              <a:buSzPts val="1800"/>
              <a:buNone/>
              <a:defRPr/>
            </a:lvl1pPr>
            <a:lvl2pPr marL="914400" lvl="1" indent="-342900" algn="l">
              <a:lnSpc>
                <a:spcPct val="100000"/>
              </a:lnSpc>
              <a:spcBef>
                <a:spcPts val="600"/>
              </a:spcBef>
              <a:spcAft>
                <a:spcPts val="0"/>
              </a:spcAft>
              <a:buClr>
                <a:srgbClr val="000000"/>
              </a:buClr>
              <a:buSzPts val="1800"/>
              <a:buChar char="•"/>
              <a:defRPr/>
            </a:lvl2pPr>
            <a:lvl3pPr marL="1371600" lvl="2" indent="-342900" algn="l">
              <a:lnSpc>
                <a:spcPct val="100000"/>
              </a:lnSpc>
              <a:spcBef>
                <a:spcPts val="600"/>
              </a:spcBef>
              <a:spcAft>
                <a:spcPts val="0"/>
              </a:spcAft>
              <a:buClr>
                <a:srgbClr val="000000"/>
              </a:buClr>
              <a:buSzPts val="1800"/>
              <a:buChar char="•"/>
              <a:defRPr/>
            </a:lvl3pPr>
            <a:lvl4pPr marL="1828800" lvl="3" indent="-342900" algn="l">
              <a:lnSpc>
                <a:spcPct val="100000"/>
              </a:lnSpc>
              <a:spcBef>
                <a:spcPts val="600"/>
              </a:spcBef>
              <a:spcAft>
                <a:spcPts val="0"/>
              </a:spcAft>
              <a:buClr>
                <a:srgbClr val="000000"/>
              </a:buClr>
              <a:buSzPts val="1800"/>
              <a:buChar char="•"/>
              <a:defRPr/>
            </a:lvl4pPr>
            <a:lvl5pPr marL="2286000" lvl="4" indent="-342900" algn="l">
              <a:lnSpc>
                <a:spcPct val="100000"/>
              </a:lnSpc>
              <a:spcBef>
                <a:spcPts val="600"/>
              </a:spcBef>
              <a:spcAft>
                <a:spcPts val="0"/>
              </a:spcAft>
              <a:buClr>
                <a:srgbClr val="000000"/>
              </a:buClr>
              <a:buSzPts val="1800"/>
              <a:buChar char="•"/>
              <a:defRPr/>
            </a:lvl5pPr>
            <a:lvl6pPr marL="2743200" lvl="5" indent="-342900" algn="l">
              <a:lnSpc>
                <a:spcPct val="100000"/>
              </a:lnSpc>
              <a:spcBef>
                <a:spcPts val="600"/>
              </a:spcBef>
              <a:spcAft>
                <a:spcPts val="0"/>
              </a:spcAft>
              <a:buClr>
                <a:srgbClr val="000000"/>
              </a:buClr>
              <a:buSzPts val="1800"/>
              <a:buChar char="•"/>
              <a:defRPr/>
            </a:lvl6pPr>
            <a:lvl7pPr marL="3200400" lvl="6" indent="-342900" algn="l">
              <a:lnSpc>
                <a:spcPct val="100000"/>
              </a:lnSpc>
              <a:spcBef>
                <a:spcPts val="600"/>
              </a:spcBef>
              <a:spcAft>
                <a:spcPts val="0"/>
              </a:spcAft>
              <a:buClr>
                <a:srgbClr val="000000"/>
              </a:buClr>
              <a:buSzPts val="1800"/>
              <a:buChar char="•"/>
              <a:defRPr/>
            </a:lvl7pPr>
            <a:lvl8pPr marL="3657600" lvl="7" indent="-342900" algn="l">
              <a:lnSpc>
                <a:spcPct val="100000"/>
              </a:lnSpc>
              <a:spcBef>
                <a:spcPts val="600"/>
              </a:spcBef>
              <a:spcAft>
                <a:spcPts val="0"/>
              </a:spcAft>
              <a:buClr>
                <a:srgbClr val="000000"/>
              </a:buClr>
              <a:buSzPts val="1800"/>
              <a:buChar char="•"/>
              <a:defRPr/>
            </a:lvl8pPr>
            <a:lvl9pPr marL="4114800" lvl="8" indent="-342900" algn="l">
              <a:lnSpc>
                <a:spcPct val="100000"/>
              </a:lnSpc>
              <a:spcBef>
                <a:spcPts val="600"/>
              </a:spcBef>
              <a:spcAft>
                <a:spcPts val="0"/>
              </a:spcAft>
              <a:buClr>
                <a:srgbClr val="000000"/>
              </a:buClr>
              <a:buSzPts val="1800"/>
              <a:buChar char="•"/>
              <a:defRPr/>
            </a:lvl9pPr>
          </a:lstStyle>
          <a:p>
            <a:endParaRPr/>
          </a:p>
        </p:txBody>
      </p:sp>
      <p:sp>
        <p:nvSpPr>
          <p:cNvPr id="33" name="Google Shape;33;p17"/>
          <p:cNvSpPr txBox="1">
            <a:spLocks noGrp="1"/>
          </p:cNvSpPr>
          <p:nvPr>
            <p:ph type="sldNum" idx="12"/>
          </p:nvPr>
        </p:nvSpPr>
        <p:spPr>
          <a:xfrm rot="-5400000">
            <a:off x="8663652" y="6285800"/>
            <a:ext cx="443171" cy="437069"/>
          </a:xfrm>
          <a:prstGeom prst="rect">
            <a:avLst/>
          </a:prstGeom>
          <a:noFill/>
          <a:ln>
            <a:noFill/>
          </a:ln>
        </p:spPr>
        <p:txBody>
          <a:bodyPr spcFirstLastPara="1" wrap="square" lIns="45700" tIns="45700" rIns="45700" bIns="45700" anchor="ctr" anchorCtr="0">
            <a:spAutoFit/>
          </a:bodyPr>
          <a:lstStyle>
            <a:lvl1pPr marL="0" lvl="0" indent="0" algn="l">
              <a:lnSpc>
                <a:spcPct val="100000"/>
              </a:lnSpc>
              <a:spcBef>
                <a:spcPts val="0"/>
              </a:spcBef>
              <a:spcAft>
                <a:spcPts val="0"/>
              </a:spcAft>
              <a:buClr>
                <a:srgbClr val="D1282E"/>
              </a:buClr>
              <a:buSzPts val="2400"/>
              <a:buFont typeface="Arial"/>
              <a:buNone/>
              <a:defRPr sz="2400" b="1">
                <a:solidFill>
                  <a:srgbClr val="D1282E"/>
                </a:solidFill>
              </a:defRPr>
            </a:lvl1pPr>
            <a:lvl2pPr marL="0" lvl="1" indent="0" algn="l">
              <a:lnSpc>
                <a:spcPct val="100000"/>
              </a:lnSpc>
              <a:spcBef>
                <a:spcPts val="0"/>
              </a:spcBef>
              <a:spcAft>
                <a:spcPts val="0"/>
              </a:spcAft>
              <a:buClr>
                <a:srgbClr val="D1282E"/>
              </a:buClr>
              <a:buSzPts val="2400"/>
              <a:buFont typeface="Arial"/>
              <a:buNone/>
              <a:defRPr sz="2400" b="1">
                <a:solidFill>
                  <a:srgbClr val="D1282E"/>
                </a:solidFill>
              </a:defRPr>
            </a:lvl2pPr>
            <a:lvl3pPr marL="0" lvl="2" indent="0" algn="l">
              <a:lnSpc>
                <a:spcPct val="100000"/>
              </a:lnSpc>
              <a:spcBef>
                <a:spcPts val="0"/>
              </a:spcBef>
              <a:spcAft>
                <a:spcPts val="0"/>
              </a:spcAft>
              <a:buClr>
                <a:srgbClr val="D1282E"/>
              </a:buClr>
              <a:buSzPts val="2400"/>
              <a:buFont typeface="Arial"/>
              <a:buNone/>
              <a:defRPr sz="2400" b="1">
                <a:solidFill>
                  <a:srgbClr val="D1282E"/>
                </a:solidFill>
              </a:defRPr>
            </a:lvl3pPr>
            <a:lvl4pPr marL="0" lvl="3" indent="0" algn="l">
              <a:lnSpc>
                <a:spcPct val="100000"/>
              </a:lnSpc>
              <a:spcBef>
                <a:spcPts val="0"/>
              </a:spcBef>
              <a:spcAft>
                <a:spcPts val="0"/>
              </a:spcAft>
              <a:buClr>
                <a:srgbClr val="D1282E"/>
              </a:buClr>
              <a:buSzPts val="2400"/>
              <a:buFont typeface="Arial"/>
              <a:buNone/>
              <a:defRPr sz="2400" b="1">
                <a:solidFill>
                  <a:srgbClr val="D1282E"/>
                </a:solidFill>
              </a:defRPr>
            </a:lvl4pPr>
            <a:lvl5pPr marL="0" lvl="4" indent="0" algn="l">
              <a:lnSpc>
                <a:spcPct val="100000"/>
              </a:lnSpc>
              <a:spcBef>
                <a:spcPts val="0"/>
              </a:spcBef>
              <a:spcAft>
                <a:spcPts val="0"/>
              </a:spcAft>
              <a:buClr>
                <a:srgbClr val="D1282E"/>
              </a:buClr>
              <a:buSzPts val="2400"/>
              <a:buFont typeface="Arial"/>
              <a:buNone/>
              <a:defRPr sz="2400" b="1">
                <a:solidFill>
                  <a:srgbClr val="D1282E"/>
                </a:solidFill>
              </a:defRPr>
            </a:lvl5pPr>
            <a:lvl6pPr marL="0" lvl="5" indent="0" algn="l">
              <a:lnSpc>
                <a:spcPct val="100000"/>
              </a:lnSpc>
              <a:spcBef>
                <a:spcPts val="0"/>
              </a:spcBef>
              <a:spcAft>
                <a:spcPts val="0"/>
              </a:spcAft>
              <a:buClr>
                <a:srgbClr val="D1282E"/>
              </a:buClr>
              <a:buSzPts val="2400"/>
              <a:buFont typeface="Arial"/>
              <a:buNone/>
              <a:defRPr sz="2400" b="1">
                <a:solidFill>
                  <a:srgbClr val="D1282E"/>
                </a:solidFill>
              </a:defRPr>
            </a:lvl6pPr>
            <a:lvl7pPr marL="0" lvl="6" indent="0" algn="l">
              <a:lnSpc>
                <a:spcPct val="100000"/>
              </a:lnSpc>
              <a:spcBef>
                <a:spcPts val="0"/>
              </a:spcBef>
              <a:spcAft>
                <a:spcPts val="0"/>
              </a:spcAft>
              <a:buClr>
                <a:srgbClr val="D1282E"/>
              </a:buClr>
              <a:buSzPts val="2400"/>
              <a:buFont typeface="Arial"/>
              <a:buNone/>
              <a:defRPr sz="2400" b="1">
                <a:solidFill>
                  <a:srgbClr val="D1282E"/>
                </a:solidFill>
              </a:defRPr>
            </a:lvl7pPr>
            <a:lvl8pPr marL="0" lvl="7" indent="0" algn="l">
              <a:lnSpc>
                <a:spcPct val="100000"/>
              </a:lnSpc>
              <a:spcBef>
                <a:spcPts val="0"/>
              </a:spcBef>
              <a:spcAft>
                <a:spcPts val="0"/>
              </a:spcAft>
              <a:buClr>
                <a:srgbClr val="D1282E"/>
              </a:buClr>
              <a:buSzPts val="2400"/>
              <a:buFont typeface="Arial"/>
              <a:buNone/>
              <a:defRPr sz="2400" b="1">
                <a:solidFill>
                  <a:srgbClr val="D1282E"/>
                </a:solidFill>
              </a:defRPr>
            </a:lvl8pPr>
            <a:lvl9pPr marL="0" lvl="8" indent="0" algn="l">
              <a:lnSpc>
                <a:spcPct val="100000"/>
              </a:lnSpc>
              <a:spcBef>
                <a:spcPts val="0"/>
              </a:spcBef>
              <a:spcAft>
                <a:spcPts val="0"/>
              </a:spcAft>
              <a:buClr>
                <a:srgbClr val="D1282E"/>
              </a:buClr>
              <a:buSzPts val="2400"/>
              <a:buFont typeface="Arial"/>
              <a:buNone/>
              <a:defRPr sz="2400" b="1">
                <a:solidFill>
                  <a:srgbClr val="D1282E"/>
                </a:solidFil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4"/>
        <p:cNvGrpSpPr/>
        <p:nvPr/>
      </p:nvGrpSpPr>
      <p:grpSpPr>
        <a:xfrm>
          <a:off x="0" y="0"/>
          <a:ext cx="0" cy="0"/>
          <a:chOff x="0" y="0"/>
          <a:chExt cx="0" cy="0"/>
        </a:xfrm>
      </p:grpSpPr>
      <p:sp>
        <p:nvSpPr>
          <p:cNvPr id="35" name="Google Shape;35;p18"/>
          <p:cNvSpPr txBox="1">
            <a:spLocks noGrp="1"/>
          </p:cNvSpPr>
          <p:nvPr>
            <p:ph type="sldNum" idx="12"/>
          </p:nvPr>
        </p:nvSpPr>
        <p:spPr>
          <a:xfrm rot="-5400000">
            <a:off x="8663652" y="6285800"/>
            <a:ext cx="443171" cy="437069"/>
          </a:xfrm>
          <a:prstGeom prst="rect">
            <a:avLst/>
          </a:prstGeom>
          <a:noFill/>
          <a:ln>
            <a:noFill/>
          </a:ln>
        </p:spPr>
        <p:txBody>
          <a:bodyPr spcFirstLastPara="1" wrap="square" lIns="45700" tIns="45700" rIns="45700" bIns="45700" anchor="ctr" anchorCtr="0">
            <a:spAutoFit/>
          </a:bodyPr>
          <a:lstStyle>
            <a:lvl1pPr marL="0" lvl="0" indent="0" algn="l">
              <a:lnSpc>
                <a:spcPct val="100000"/>
              </a:lnSpc>
              <a:spcBef>
                <a:spcPts val="0"/>
              </a:spcBef>
              <a:spcAft>
                <a:spcPts val="0"/>
              </a:spcAft>
              <a:buClr>
                <a:srgbClr val="D1282E"/>
              </a:buClr>
              <a:buSzPts val="2400"/>
              <a:buFont typeface="Arial"/>
              <a:buNone/>
              <a:defRPr sz="2400" b="1">
                <a:solidFill>
                  <a:srgbClr val="D1282E"/>
                </a:solidFill>
              </a:defRPr>
            </a:lvl1pPr>
            <a:lvl2pPr marL="0" lvl="1" indent="0" algn="l">
              <a:lnSpc>
                <a:spcPct val="100000"/>
              </a:lnSpc>
              <a:spcBef>
                <a:spcPts val="0"/>
              </a:spcBef>
              <a:spcAft>
                <a:spcPts val="0"/>
              </a:spcAft>
              <a:buClr>
                <a:srgbClr val="D1282E"/>
              </a:buClr>
              <a:buSzPts val="2400"/>
              <a:buFont typeface="Arial"/>
              <a:buNone/>
              <a:defRPr sz="2400" b="1">
                <a:solidFill>
                  <a:srgbClr val="D1282E"/>
                </a:solidFill>
              </a:defRPr>
            </a:lvl2pPr>
            <a:lvl3pPr marL="0" lvl="2" indent="0" algn="l">
              <a:lnSpc>
                <a:spcPct val="100000"/>
              </a:lnSpc>
              <a:spcBef>
                <a:spcPts val="0"/>
              </a:spcBef>
              <a:spcAft>
                <a:spcPts val="0"/>
              </a:spcAft>
              <a:buClr>
                <a:srgbClr val="D1282E"/>
              </a:buClr>
              <a:buSzPts val="2400"/>
              <a:buFont typeface="Arial"/>
              <a:buNone/>
              <a:defRPr sz="2400" b="1">
                <a:solidFill>
                  <a:srgbClr val="D1282E"/>
                </a:solidFill>
              </a:defRPr>
            </a:lvl3pPr>
            <a:lvl4pPr marL="0" lvl="3" indent="0" algn="l">
              <a:lnSpc>
                <a:spcPct val="100000"/>
              </a:lnSpc>
              <a:spcBef>
                <a:spcPts val="0"/>
              </a:spcBef>
              <a:spcAft>
                <a:spcPts val="0"/>
              </a:spcAft>
              <a:buClr>
                <a:srgbClr val="D1282E"/>
              </a:buClr>
              <a:buSzPts val="2400"/>
              <a:buFont typeface="Arial"/>
              <a:buNone/>
              <a:defRPr sz="2400" b="1">
                <a:solidFill>
                  <a:srgbClr val="D1282E"/>
                </a:solidFill>
              </a:defRPr>
            </a:lvl4pPr>
            <a:lvl5pPr marL="0" lvl="4" indent="0" algn="l">
              <a:lnSpc>
                <a:spcPct val="100000"/>
              </a:lnSpc>
              <a:spcBef>
                <a:spcPts val="0"/>
              </a:spcBef>
              <a:spcAft>
                <a:spcPts val="0"/>
              </a:spcAft>
              <a:buClr>
                <a:srgbClr val="D1282E"/>
              </a:buClr>
              <a:buSzPts val="2400"/>
              <a:buFont typeface="Arial"/>
              <a:buNone/>
              <a:defRPr sz="2400" b="1">
                <a:solidFill>
                  <a:srgbClr val="D1282E"/>
                </a:solidFill>
              </a:defRPr>
            </a:lvl5pPr>
            <a:lvl6pPr marL="0" lvl="5" indent="0" algn="l">
              <a:lnSpc>
                <a:spcPct val="100000"/>
              </a:lnSpc>
              <a:spcBef>
                <a:spcPts val="0"/>
              </a:spcBef>
              <a:spcAft>
                <a:spcPts val="0"/>
              </a:spcAft>
              <a:buClr>
                <a:srgbClr val="D1282E"/>
              </a:buClr>
              <a:buSzPts val="2400"/>
              <a:buFont typeface="Arial"/>
              <a:buNone/>
              <a:defRPr sz="2400" b="1">
                <a:solidFill>
                  <a:srgbClr val="D1282E"/>
                </a:solidFill>
              </a:defRPr>
            </a:lvl6pPr>
            <a:lvl7pPr marL="0" lvl="6" indent="0" algn="l">
              <a:lnSpc>
                <a:spcPct val="100000"/>
              </a:lnSpc>
              <a:spcBef>
                <a:spcPts val="0"/>
              </a:spcBef>
              <a:spcAft>
                <a:spcPts val="0"/>
              </a:spcAft>
              <a:buClr>
                <a:srgbClr val="D1282E"/>
              </a:buClr>
              <a:buSzPts val="2400"/>
              <a:buFont typeface="Arial"/>
              <a:buNone/>
              <a:defRPr sz="2400" b="1">
                <a:solidFill>
                  <a:srgbClr val="D1282E"/>
                </a:solidFill>
              </a:defRPr>
            </a:lvl7pPr>
            <a:lvl8pPr marL="0" lvl="7" indent="0" algn="l">
              <a:lnSpc>
                <a:spcPct val="100000"/>
              </a:lnSpc>
              <a:spcBef>
                <a:spcPts val="0"/>
              </a:spcBef>
              <a:spcAft>
                <a:spcPts val="0"/>
              </a:spcAft>
              <a:buClr>
                <a:srgbClr val="D1282E"/>
              </a:buClr>
              <a:buSzPts val="2400"/>
              <a:buFont typeface="Arial"/>
              <a:buNone/>
              <a:defRPr sz="2400" b="1">
                <a:solidFill>
                  <a:srgbClr val="D1282E"/>
                </a:solidFill>
              </a:defRPr>
            </a:lvl8pPr>
            <a:lvl9pPr marL="0" lvl="8" indent="0" algn="l">
              <a:lnSpc>
                <a:spcPct val="100000"/>
              </a:lnSpc>
              <a:spcBef>
                <a:spcPts val="0"/>
              </a:spcBef>
              <a:spcAft>
                <a:spcPts val="0"/>
              </a:spcAft>
              <a:buClr>
                <a:srgbClr val="D1282E"/>
              </a:buClr>
              <a:buSzPts val="2400"/>
              <a:buFont typeface="Arial"/>
              <a:buNone/>
              <a:defRPr sz="2400" b="1">
                <a:solidFill>
                  <a:srgbClr val="D1282E"/>
                </a:solidFil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36"/>
        <p:cNvGrpSpPr/>
        <p:nvPr/>
      </p:nvGrpSpPr>
      <p:grpSpPr>
        <a:xfrm>
          <a:off x="0" y="0"/>
          <a:ext cx="0" cy="0"/>
          <a:chOff x="0" y="0"/>
          <a:chExt cx="0" cy="0"/>
        </a:xfrm>
      </p:grpSpPr>
      <p:sp>
        <p:nvSpPr>
          <p:cNvPr id="37" name="Google Shape;37;p19"/>
          <p:cNvSpPr txBox="1">
            <a:spLocks noGrp="1"/>
          </p:cNvSpPr>
          <p:nvPr>
            <p:ph type="body" idx="1"/>
          </p:nvPr>
        </p:nvSpPr>
        <p:spPr>
          <a:xfrm>
            <a:off x="3575050" y="1600200"/>
            <a:ext cx="5111750" cy="4480560"/>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700"/>
              </a:spcBef>
              <a:spcAft>
                <a:spcPts val="0"/>
              </a:spcAft>
              <a:buClr>
                <a:srgbClr val="000000"/>
              </a:buClr>
              <a:buSzPts val="3200"/>
              <a:buFont typeface="Arial"/>
              <a:buNone/>
              <a:defRPr sz="3200"/>
            </a:lvl1pPr>
            <a:lvl2pPr marL="914400" lvl="1" indent="-431800" algn="l">
              <a:lnSpc>
                <a:spcPct val="100000"/>
              </a:lnSpc>
              <a:spcBef>
                <a:spcPts val="700"/>
              </a:spcBef>
              <a:spcAft>
                <a:spcPts val="0"/>
              </a:spcAft>
              <a:buClr>
                <a:srgbClr val="000000"/>
              </a:buClr>
              <a:buSzPts val="3200"/>
              <a:buFont typeface="Arial"/>
              <a:buChar char="•"/>
              <a:defRPr sz="3200"/>
            </a:lvl2pPr>
            <a:lvl3pPr marL="1371600" lvl="2" indent="-431800" algn="l">
              <a:lnSpc>
                <a:spcPct val="100000"/>
              </a:lnSpc>
              <a:spcBef>
                <a:spcPts val="700"/>
              </a:spcBef>
              <a:spcAft>
                <a:spcPts val="0"/>
              </a:spcAft>
              <a:buClr>
                <a:srgbClr val="000000"/>
              </a:buClr>
              <a:buSzPts val="3200"/>
              <a:buFont typeface="Arial"/>
              <a:buChar char="•"/>
              <a:defRPr sz="3200"/>
            </a:lvl3pPr>
            <a:lvl4pPr marL="1828800" lvl="3" indent="-431800" algn="l">
              <a:lnSpc>
                <a:spcPct val="100000"/>
              </a:lnSpc>
              <a:spcBef>
                <a:spcPts val="700"/>
              </a:spcBef>
              <a:spcAft>
                <a:spcPts val="0"/>
              </a:spcAft>
              <a:buClr>
                <a:srgbClr val="000000"/>
              </a:buClr>
              <a:buSzPts val="3200"/>
              <a:buFont typeface="Arial"/>
              <a:buChar char="•"/>
              <a:defRPr sz="3200"/>
            </a:lvl4pPr>
            <a:lvl5pPr marL="2286000" lvl="4" indent="-431800" algn="l">
              <a:lnSpc>
                <a:spcPct val="100000"/>
              </a:lnSpc>
              <a:spcBef>
                <a:spcPts val="700"/>
              </a:spcBef>
              <a:spcAft>
                <a:spcPts val="0"/>
              </a:spcAft>
              <a:buClr>
                <a:srgbClr val="000000"/>
              </a:buClr>
              <a:buSzPts val="3200"/>
              <a:buFont typeface="Arial"/>
              <a:buChar char="•"/>
              <a:defRPr sz="3200"/>
            </a:lvl5pPr>
            <a:lvl6pPr marL="2743200" lvl="5" indent="-342900" algn="l">
              <a:lnSpc>
                <a:spcPct val="100000"/>
              </a:lnSpc>
              <a:spcBef>
                <a:spcPts val="600"/>
              </a:spcBef>
              <a:spcAft>
                <a:spcPts val="0"/>
              </a:spcAft>
              <a:buClr>
                <a:srgbClr val="000000"/>
              </a:buClr>
              <a:buSzPts val="1800"/>
              <a:buChar char="•"/>
              <a:defRPr/>
            </a:lvl6pPr>
            <a:lvl7pPr marL="3200400" lvl="6" indent="-342900" algn="l">
              <a:lnSpc>
                <a:spcPct val="100000"/>
              </a:lnSpc>
              <a:spcBef>
                <a:spcPts val="600"/>
              </a:spcBef>
              <a:spcAft>
                <a:spcPts val="0"/>
              </a:spcAft>
              <a:buClr>
                <a:srgbClr val="000000"/>
              </a:buClr>
              <a:buSzPts val="1800"/>
              <a:buChar char="•"/>
              <a:defRPr/>
            </a:lvl7pPr>
            <a:lvl8pPr marL="3657600" lvl="7" indent="-342900" algn="l">
              <a:lnSpc>
                <a:spcPct val="100000"/>
              </a:lnSpc>
              <a:spcBef>
                <a:spcPts val="600"/>
              </a:spcBef>
              <a:spcAft>
                <a:spcPts val="0"/>
              </a:spcAft>
              <a:buClr>
                <a:srgbClr val="000000"/>
              </a:buClr>
              <a:buSzPts val="1800"/>
              <a:buChar char="•"/>
              <a:defRPr/>
            </a:lvl8pPr>
            <a:lvl9pPr marL="4114800" lvl="8" indent="-342900" algn="l">
              <a:lnSpc>
                <a:spcPct val="100000"/>
              </a:lnSpc>
              <a:spcBef>
                <a:spcPts val="600"/>
              </a:spcBef>
              <a:spcAft>
                <a:spcPts val="0"/>
              </a:spcAft>
              <a:buClr>
                <a:srgbClr val="000000"/>
              </a:buClr>
              <a:buSzPts val="1800"/>
              <a:buChar char="•"/>
              <a:defRPr/>
            </a:lvl9pPr>
          </a:lstStyle>
          <a:p>
            <a:endParaRPr/>
          </a:p>
        </p:txBody>
      </p:sp>
      <p:sp>
        <p:nvSpPr>
          <p:cNvPr id="38" name="Google Shape;38;p19" descr="Text Placeholder 3"/>
          <p:cNvSpPr txBox="1">
            <a:spLocks noGrp="1"/>
          </p:cNvSpPr>
          <p:nvPr>
            <p:ph type="body" idx="2"/>
          </p:nvPr>
        </p:nvSpPr>
        <p:spPr>
          <a:xfrm>
            <a:off x="457199" y="1600200"/>
            <a:ext cx="3008315" cy="4480560"/>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600"/>
              </a:spcBef>
              <a:spcAft>
                <a:spcPts val="0"/>
              </a:spcAft>
              <a:buClr>
                <a:srgbClr val="000000"/>
              </a:buClr>
              <a:buSzPts val="1800"/>
              <a:buNone/>
              <a:defRPr/>
            </a:lvl1pPr>
            <a:lvl2pPr marL="914400" lvl="1" indent="-342900" algn="l">
              <a:lnSpc>
                <a:spcPct val="100000"/>
              </a:lnSpc>
              <a:spcBef>
                <a:spcPts val="600"/>
              </a:spcBef>
              <a:spcAft>
                <a:spcPts val="0"/>
              </a:spcAft>
              <a:buClr>
                <a:srgbClr val="000000"/>
              </a:buClr>
              <a:buSzPts val="1800"/>
              <a:buChar char="•"/>
              <a:defRPr/>
            </a:lvl2pPr>
            <a:lvl3pPr marL="1371600" lvl="2" indent="-342900" algn="l">
              <a:lnSpc>
                <a:spcPct val="100000"/>
              </a:lnSpc>
              <a:spcBef>
                <a:spcPts val="600"/>
              </a:spcBef>
              <a:spcAft>
                <a:spcPts val="0"/>
              </a:spcAft>
              <a:buClr>
                <a:srgbClr val="000000"/>
              </a:buClr>
              <a:buSzPts val="1800"/>
              <a:buChar char="•"/>
              <a:defRPr/>
            </a:lvl3pPr>
            <a:lvl4pPr marL="1828800" lvl="3" indent="-342900" algn="l">
              <a:lnSpc>
                <a:spcPct val="100000"/>
              </a:lnSpc>
              <a:spcBef>
                <a:spcPts val="600"/>
              </a:spcBef>
              <a:spcAft>
                <a:spcPts val="0"/>
              </a:spcAft>
              <a:buClr>
                <a:srgbClr val="000000"/>
              </a:buClr>
              <a:buSzPts val="1800"/>
              <a:buChar char="•"/>
              <a:defRPr/>
            </a:lvl4pPr>
            <a:lvl5pPr marL="2286000" lvl="4" indent="-342900" algn="l">
              <a:lnSpc>
                <a:spcPct val="100000"/>
              </a:lnSpc>
              <a:spcBef>
                <a:spcPts val="600"/>
              </a:spcBef>
              <a:spcAft>
                <a:spcPts val="0"/>
              </a:spcAft>
              <a:buClr>
                <a:srgbClr val="000000"/>
              </a:buClr>
              <a:buSzPts val="1800"/>
              <a:buChar char="•"/>
              <a:defRPr/>
            </a:lvl5pPr>
            <a:lvl6pPr marL="2743200" lvl="5" indent="-342900" algn="l">
              <a:lnSpc>
                <a:spcPct val="100000"/>
              </a:lnSpc>
              <a:spcBef>
                <a:spcPts val="600"/>
              </a:spcBef>
              <a:spcAft>
                <a:spcPts val="0"/>
              </a:spcAft>
              <a:buClr>
                <a:srgbClr val="000000"/>
              </a:buClr>
              <a:buSzPts val="1800"/>
              <a:buChar char="•"/>
              <a:defRPr/>
            </a:lvl6pPr>
            <a:lvl7pPr marL="3200400" lvl="6" indent="-342900" algn="l">
              <a:lnSpc>
                <a:spcPct val="100000"/>
              </a:lnSpc>
              <a:spcBef>
                <a:spcPts val="600"/>
              </a:spcBef>
              <a:spcAft>
                <a:spcPts val="0"/>
              </a:spcAft>
              <a:buClr>
                <a:srgbClr val="000000"/>
              </a:buClr>
              <a:buSzPts val="1800"/>
              <a:buChar char="•"/>
              <a:defRPr/>
            </a:lvl7pPr>
            <a:lvl8pPr marL="3657600" lvl="7" indent="-342900" algn="l">
              <a:lnSpc>
                <a:spcPct val="100000"/>
              </a:lnSpc>
              <a:spcBef>
                <a:spcPts val="600"/>
              </a:spcBef>
              <a:spcAft>
                <a:spcPts val="0"/>
              </a:spcAft>
              <a:buClr>
                <a:srgbClr val="000000"/>
              </a:buClr>
              <a:buSzPts val="1800"/>
              <a:buChar char="•"/>
              <a:defRPr/>
            </a:lvl8pPr>
            <a:lvl9pPr marL="4114800" lvl="8" indent="-342900" algn="l">
              <a:lnSpc>
                <a:spcPct val="100000"/>
              </a:lnSpc>
              <a:spcBef>
                <a:spcPts val="600"/>
              </a:spcBef>
              <a:spcAft>
                <a:spcPts val="0"/>
              </a:spcAft>
              <a:buClr>
                <a:srgbClr val="000000"/>
              </a:buClr>
              <a:buSzPts val="1800"/>
              <a:buChar char="•"/>
              <a:defRPr/>
            </a:lvl9pPr>
          </a:lstStyle>
          <a:p>
            <a:endParaRPr/>
          </a:p>
        </p:txBody>
      </p:sp>
      <p:sp>
        <p:nvSpPr>
          <p:cNvPr id="39" name="Google Shape;39;p19"/>
          <p:cNvSpPr txBox="1">
            <a:spLocks noGrp="1"/>
          </p:cNvSpPr>
          <p:nvPr>
            <p:ph type="sldNum" idx="12"/>
          </p:nvPr>
        </p:nvSpPr>
        <p:spPr>
          <a:xfrm rot="-5400000">
            <a:off x="8663652" y="6285800"/>
            <a:ext cx="443171" cy="437069"/>
          </a:xfrm>
          <a:prstGeom prst="rect">
            <a:avLst/>
          </a:prstGeom>
          <a:noFill/>
          <a:ln>
            <a:noFill/>
          </a:ln>
        </p:spPr>
        <p:txBody>
          <a:bodyPr spcFirstLastPara="1" wrap="square" lIns="45700" tIns="45700" rIns="45700" bIns="45700" anchor="ctr" anchorCtr="0">
            <a:spAutoFit/>
          </a:bodyPr>
          <a:lstStyle>
            <a:lvl1pPr marL="0" lvl="0" indent="0" algn="l">
              <a:lnSpc>
                <a:spcPct val="100000"/>
              </a:lnSpc>
              <a:spcBef>
                <a:spcPts val="0"/>
              </a:spcBef>
              <a:spcAft>
                <a:spcPts val="0"/>
              </a:spcAft>
              <a:buClr>
                <a:srgbClr val="D1282E"/>
              </a:buClr>
              <a:buSzPts val="2400"/>
              <a:buFont typeface="Arial"/>
              <a:buNone/>
              <a:defRPr sz="2400" b="1">
                <a:solidFill>
                  <a:srgbClr val="D1282E"/>
                </a:solidFill>
              </a:defRPr>
            </a:lvl1pPr>
            <a:lvl2pPr marL="0" lvl="1" indent="0" algn="l">
              <a:lnSpc>
                <a:spcPct val="100000"/>
              </a:lnSpc>
              <a:spcBef>
                <a:spcPts val="0"/>
              </a:spcBef>
              <a:spcAft>
                <a:spcPts val="0"/>
              </a:spcAft>
              <a:buClr>
                <a:srgbClr val="D1282E"/>
              </a:buClr>
              <a:buSzPts val="2400"/>
              <a:buFont typeface="Arial"/>
              <a:buNone/>
              <a:defRPr sz="2400" b="1">
                <a:solidFill>
                  <a:srgbClr val="D1282E"/>
                </a:solidFill>
              </a:defRPr>
            </a:lvl2pPr>
            <a:lvl3pPr marL="0" lvl="2" indent="0" algn="l">
              <a:lnSpc>
                <a:spcPct val="100000"/>
              </a:lnSpc>
              <a:spcBef>
                <a:spcPts val="0"/>
              </a:spcBef>
              <a:spcAft>
                <a:spcPts val="0"/>
              </a:spcAft>
              <a:buClr>
                <a:srgbClr val="D1282E"/>
              </a:buClr>
              <a:buSzPts val="2400"/>
              <a:buFont typeface="Arial"/>
              <a:buNone/>
              <a:defRPr sz="2400" b="1">
                <a:solidFill>
                  <a:srgbClr val="D1282E"/>
                </a:solidFill>
              </a:defRPr>
            </a:lvl3pPr>
            <a:lvl4pPr marL="0" lvl="3" indent="0" algn="l">
              <a:lnSpc>
                <a:spcPct val="100000"/>
              </a:lnSpc>
              <a:spcBef>
                <a:spcPts val="0"/>
              </a:spcBef>
              <a:spcAft>
                <a:spcPts val="0"/>
              </a:spcAft>
              <a:buClr>
                <a:srgbClr val="D1282E"/>
              </a:buClr>
              <a:buSzPts val="2400"/>
              <a:buFont typeface="Arial"/>
              <a:buNone/>
              <a:defRPr sz="2400" b="1">
                <a:solidFill>
                  <a:srgbClr val="D1282E"/>
                </a:solidFill>
              </a:defRPr>
            </a:lvl4pPr>
            <a:lvl5pPr marL="0" lvl="4" indent="0" algn="l">
              <a:lnSpc>
                <a:spcPct val="100000"/>
              </a:lnSpc>
              <a:spcBef>
                <a:spcPts val="0"/>
              </a:spcBef>
              <a:spcAft>
                <a:spcPts val="0"/>
              </a:spcAft>
              <a:buClr>
                <a:srgbClr val="D1282E"/>
              </a:buClr>
              <a:buSzPts val="2400"/>
              <a:buFont typeface="Arial"/>
              <a:buNone/>
              <a:defRPr sz="2400" b="1">
                <a:solidFill>
                  <a:srgbClr val="D1282E"/>
                </a:solidFill>
              </a:defRPr>
            </a:lvl5pPr>
            <a:lvl6pPr marL="0" lvl="5" indent="0" algn="l">
              <a:lnSpc>
                <a:spcPct val="100000"/>
              </a:lnSpc>
              <a:spcBef>
                <a:spcPts val="0"/>
              </a:spcBef>
              <a:spcAft>
                <a:spcPts val="0"/>
              </a:spcAft>
              <a:buClr>
                <a:srgbClr val="D1282E"/>
              </a:buClr>
              <a:buSzPts val="2400"/>
              <a:buFont typeface="Arial"/>
              <a:buNone/>
              <a:defRPr sz="2400" b="1">
                <a:solidFill>
                  <a:srgbClr val="D1282E"/>
                </a:solidFill>
              </a:defRPr>
            </a:lvl6pPr>
            <a:lvl7pPr marL="0" lvl="6" indent="0" algn="l">
              <a:lnSpc>
                <a:spcPct val="100000"/>
              </a:lnSpc>
              <a:spcBef>
                <a:spcPts val="0"/>
              </a:spcBef>
              <a:spcAft>
                <a:spcPts val="0"/>
              </a:spcAft>
              <a:buClr>
                <a:srgbClr val="D1282E"/>
              </a:buClr>
              <a:buSzPts val="2400"/>
              <a:buFont typeface="Arial"/>
              <a:buNone/>
              <a:defRPr sz="2400" b="1">
                <a:solidFill>
                  <a:srgbClr val="D1282E"/>
                </a:solidFill>
              </a:defRPr>
            </a:lvl7pPr>
            <a:lvl8pPr marL="0" lvl="7" indent="0" algn="l">
              <a:lnSpc>
                <a:spcPct val="100000"/>
              </a:lnSpc>
              <a:spcBef>
                <a:spcPts val="0"/>
              </a:spcBef>
              <a:spcAft>
                <a:spcPts val="0"/>
              </a:spcAft>
              <a:buClr>
                <a:srgbClr val="D1282E"/>
              </a:buClr>
              <a:buSzPts val="2400"/>
              <a:buFont typeface="Arial"/>
              <a:buNone/>
              <a:defRPr sz="2400" b="1">
                <a:solidFill>
                  <a:srgbClr val="D1282E"/>
                </a:solidFill>
              </a:defRPr>
            </a:lvl8pPr>
            <a:lvl9pPr marL="0" lvl="8" indent="0" algn="l">
              <a:lnSpc>
                <a:spcPct val="100000"/>
              </a:lnSpc>
              <a:spcBef>
                <a:spcPts val="0"/>
              </a:spcBef>
              <a:spcAft>
                <a:spcPts val="0"/>
              </a:spcAft>
              <a:buClr>
                <a:srgbClr val="D1282E"/>
              </a:buClr>
              <a:buSzPts val="2400"/>
              <a:buFont typeface="Arial"/>
              <a:buNone/>
              <a:defRPr sz="2400" b="1">
                <a:solidFill>
                  <a:srgbClr val="D1282E"/>
                </a:solidFill>
              </a:defRPr>
            </a:lvl9pPr>
          </a:lstStyle>
          <a:p>
            <a:pPr marL="0" lvl="0" indent="0" algn="l" rtl="0">
              <a:spcBef>
                <a:spcPts val="0"/>
              </a:spcBef>
              <a:spcAft>
                <a:spcPts val="0"/>
              </a:spcAft>
              <a:buNone/>
            </a:pPr>
            <a:fld id="{00000000-1234-1234-1234-123412341234}" type="slidenum">
              <a:rPr lang="en-US"/>
              <a:t>‹#›</a:t>
            </a:fld>
            <a:endParaRPr/>
          </a:p>
        </p:txBody>
      </p:sp>
      <p:sp>
        <p:nvSpPr>
          <p:cNvPr id="40" name="Google Shape;40;p19"/>
          <p:cNvSpPr txBox="1">
            <a:spLocks noGrp="1"/>
          </p:cNvSpPr>
          <p:nvPr>
            <p:ph type="title"/>
          </p:nvPr>
        </p:nvSpPr>
        <p:spPr>
          <a:xfrm>
            <a:off x="457200" y="165046"/>
            <a:ext cx="7754368" cy="722641"/>
          </a:xfrm>
          <a:prstGeom prst="rect">
            <a:avLst/>
          </a:prstGeom>
          <a:noFill/>
          <a:ln>
            <a:noFill/>
          </a:ln>
        </p:spPr>
        <p:txBody>
          <a:bodyPr spcFirstLastPara="1" wrap="square" lIns="45700" tIns="45700" rIns="45700" bIns="45700" anchor="b" anchorCtr="0">
            <a:normAutofit/>
          </a:bodyPr>
          <a:lstStyle>
            <a:lvl1pPr lvl="0" algn="l">
              <a:lnSpc>
                <a:spcPct val="100000"/>
              </a:lnSpc>
              <a:spcBef>
                <a:spcPts val="0"/>
              </a:spcBef>
              <a:spcAft>
                <a:spcPts val="0"/>
              </a:spcAft>
              <a:buClr>
                <a:srgbClr val="D1282E"/>
              </a:buClr>
              <a:buSzPts val="1800"/>
              <a:buNone/>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Picture with Caption">
  <p:cSld name="Picture with Caption">
    <p:spTree>
      <p:nvGrpSpPr>
        <p:cNvPr id="1" name="Shape 41"/>
        <p:cNvGrpSpPr/>
        <p:nvPr/>
      </p:nvGrpSpPr>
      <p:grpSpPr>
        <a:xfrm>
          <a:off x="0" y="0"/>
          <a:ext cx="0" cy="0"/>
          <a:chOff x="0" y="0"/>
          <a:chExt cx="0" cy="0"/>
        </a:xfrm>
      </p:grpSpPr>
      <p:sp>
        <p:nvSpPr>
          <p:cNvPr id="42" name="Google Shape;42;p20" descr="Rectangle 8"/>
          <p:cNvSpPr/>
          <p:nvPr/>
        </p:nvSpPr>
        <p:spPr>
          <a:xfrm>
            <a:off x="9001124" y="4846320"/>
            <a:ext cx="142877" cy="2011680"/>
          </a:xfrm>
          <a:prstGeom prst="rect">
            <a:avLst/>
          </a:prstGeom>
          <a:solidFill>
            <a:srgbClr val="D1282E"/>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3" name="Google Shape;43;p20" descr="Picture Placeholder 2"/>
          <p:cNvSpPr>
            <a:spLocks noGrp="1"/>
          </p:cNvSpPr>
          <p:nvPr>
            <p:ph type="pic" idx="2"/>
          </p:nvPr>
        </p:nvSpPr>
        <p:spPr>
          <a:xfrm>
            <a:off x="-2" y="0"/>
            <a:ext cx="9000878" cy="4846321"/>
          </a:xfrm>
          <a:prstGeom prst="rect">
            <a:avLst/>
          </a:prstGeom>
          <a:noFill/>
          <a:ln>
            <a:noFill/>
          </a:ln>
        </p:spPr>
      </p:sp>
      <p:sp>
        <p:nvSpPr>
          <p:cNvPr id="44" name="Google Shape;44;p20"/>
          <p:cNvSpPr txBox="1">
            <a:spLocks noGrp="1"/>
          </p:cNvSpPr>
          <p:nvPr>
            <p:ph type="body" idx="1"/>
          </p:nvPr>
        </p:nvSpPr>
        <p:spPr>
          <a:xfrm>
            <a:off x="457200" y="5715000"/>
            <a:ext cx="8153400" cy="457200"/>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600"/>
              </a:spcBef>
              <a:spcAft>
                <a:spcPts val="0"/>
              </a:spcAft>
              <a:buClr>
                <a:srgbClr val="000000"/>
              </a:buClr>
              <a:buSzPts val="1600"/>
              <a:buFont typeface="Arial"/>
              <a:buNone/>
              <a:defRPr sz="1600"/>
            </a:lvl1pPr>
            <a:lvl2pPr marL="914400" lvl="1" indent="-228600" algn="l">
              <a:lnSpc>
                <a:spcPct val="100000"/>
              </a:lnSpc>
              <a:spcBef>
                <a:spcPts val="600"/>
              </a:spcBef>
              <a:spcAft>
                <a:spcPts val="0"/>
              </a:spcAft>
              <a:buClr>
                <a:srgbClr val="000000"/>
              </a:buClr>
              <a:buSzPts val="1600"/>
              <a:buFont typeface="Arial"/>
              <a:buNone/>
              <a:defRPr sz="1600"/>
            </a:lvl2pPr>
            <a:lvl3pPr marL="1371600" lvl="2" indent="-228600" algn="l">
              <a:lnSpc>
                <a:spcPct val="100000"/>
              </a:lnSpc>
              <a:spcBef>
                <a:spcPts val="600"/>
              </a:spcBef>
              <a:spcAft>
                <a:spcPts val="0"/>
              </a:spcAft>
              <a:buClr>
                <a:srgbClr val="000000"/>
              </a:buClr>
              <a:buSzPts val="1600"/>
              <a:buFont typeface="Arial"/>
              <a:buNone/>
              <a:defRPr sz="1600"/>
            </a:lvl3pPr>
            <a:lvl4pPr marL="1828800" lvl="3" indent="-228600" algn="l">
              <a:lnSpc>
                <a:spcPct val="100000"/>
              </a:lnSpc>
              <a:spcBef>
                <a:spcPts val="600"/>
              </a:spcBef>
              <a:spcAft>
                <a:spcPts val="0"/>
              </a:spcAft>
              <a:buClr>
                <a:srgbClr val="000000"/>
              </a:buClr>
              <a:buSzPts val="1600"/>
              <a:buFont typeface="Arial"/>
              <a:buNone/>
              <a:defRPr sz="1600"/>
            </a:lvl4pPr>
            <a:lvl5pPr marL="2286000" lvl="4" indent="-228600" algn="l">
              <a:lnSpc>
                <a:spcPct val="100000"/>
              </a:lnSpc>
              <a:spcBef>
                <a:spcPts val="600"/>
              </a:spcBef>
              <a:spcAft>
                <a:spcPts val="0"/>
              </a:spcAft>
              <a:buClr>
                <a:srgbClr val="000000"/>
              </a:buClr>
              <a:buSzPts val="1600"/>
              <a:buFont typeface="Arial"/>
              <a:buNone/>
              <a:defRPr sz="1600"/>
            </a:lvl5pPr>
            <a:lvl6pPr marL="2743200" lvl="5" indent="-342900" algn="l">
              <a:lnSpc>
                <a:spcPct val="100000"/>
              </a:lnSpc>
              <a:spcBef>
                <a:spcPts val="600"/>
              </a:spcBef>
              <a:spcAft>
                <a:spcPts val="0"/>
              </a:spcAft>
              <a:buClr>
                <a:srgbClr val="000000"/>
              </a:buClr>
              <a:buSzPts val="1800"/>
              <a:buChar char="•"/>
              <a:defRPr/>
            </a:lvl6pPr>
            <a:lvl7pPr marL="3200400" lvl="6" indent="-342900" algn="l">
              <a:lnSpc>
                <a:spcPct val="100000"/>
              </a:lnSpc>
              <a:spcBef>
                <a:spcPts val="600"/>
              </a:spcBef>
              <a:spcAft>
                <a:spcPts val="0"/>
              </a:spcAft>
              <a:buClr>
                <a:srgbClr val="000000"/>
              </a:buClr>
              <a:buSzPts val="1800"/>
              <a:buChar char="•"/>
              <a:defRPr/>
            </a:lvl7pPr>
            <a:lvl8pPr marL="3657600" lvl="7" indent="-342900" algn="l">
              <a:lnSpc>
                <a:spcPct val="100000"/>
              </a:lnSpc>
              <a:spcBef>
                <a:spcPts val="600"/>
              </a:spcBef>
              <a:spcAft>
                <a:spcPts val="0"/>
              </a:spcAft>
              <a:buClr>
                <a:srgbClr val="000000"/>
              </a:buClr>
              <a:buSzPts val="1800"/>
              <a:buChar char="•"/>
              <a:defRPr/>
            </a:lvl8pPr>
            <a:lvl9pPr marL="4114800" lvl="8" indent="-342900" algn="l">
              <a:lnSpc>
                <a:spcPct val="100000"/>
              </a:lnSpc>
              <a:spcBef>
                <a:spcPts val="600"/>
              </a:spcBef>
              <a:spcAft>
                <a:spcPts val="0"/>
              </a:spcAft>
              <a:buClr>
                <a:srgbClr val="000000"/>
              </a:buClr>
              <a:buSzPts val="1800"/>
              <a:buChar char="•"/>
              <a:defRPr/>
            </a:lvl9pPr>
          </a:lstStyle>
          <a:p>
            <a:endParaRPr/>
          </a:p>
        </p:txBody>
      </p:sp>
      <p:sp>
        <p:nvSpPr>
          <p:cNvPr id="45" name="Google Shape;45;p20"/>
          <p:cNvSpPr txBox="1">
            <a:spLocks noGrp="1"/>
          </p:cNvSpPr>
          <p:nvPr>
            <p:ph type="sldNum" idx="12"/>
          </p:nvPr>
        </p:nvSpPr>
        <p:spPr>
          <a:xfrm rot="-5400000">
            <a:off x="8663652" y="6285800"/>
            <a:ext cx="443171" cy="437069"/>
          </a:xfrm>
          <a:prstGeom prst="rect">
            <a:avLst/>
          </a:prstGeom>
          <a:noFill/>
          <a:ln>
            <a:noFill/>
          </a:ln>
        </p:spPr>
        <p:txBody>
          <a:bodyPr spcFirstLastPara="1" wrap="square" lIns="45700" tIns="45700" rIns="45700" bIns="45700" anchor="ctr" anchorCtr="0">
            <a:spAutoFit/>
          </a:bodyPr>
          <a:lstStyle>
            <a:lvl1pPr marL="0" lvl="0" indent="0" algn="l">
              <a:lnSpc>
                <a:spcPct val="100000"/>
              </a:lnSpc>
              <a:spcBef>
                <a:spcPts val="0"/>
              </a:spcBef>
              <a:spcAft>
                <a:spcPts val="0"/>
              </a:spcAft>
              <a:buClr>
                <a:srgbClr val="000000"/>
              </a:buClr>
              <a:buSzPts val="2400"/>
              <a:buFont typeface="Arial"/>
              <a:buNone/>
              <a:defRPr>
                <a:solidFill>
                  <a:srgbClr val="000000"/>
                </a:solidFill>
              </a:defRPr>
            </a:lvl1pPr>
            <a:lvl2pPr marL="0" lvl="1" indent="0" algn="l">
              <a:lnSpc>
                <a:spcPct val="100000"/>
              </a:lnSpc>
              <a:spcBef>
                <a:spcPts val="0"/>
              </a:spcBef>
              <a:spcAft>
                <a:spcPts val="0"/>
              </a:spcAft>
              <a:buClr>
                <a:srgbClr val="000000"/>
              </a:buClr>
              <a:buSzPts val="2400"/>
              <a:buFont typeface="Arial"/>
              <a:buNone/>
              <a:defRPr>
                <a:solidFill>
                  <a:srgbClr val="000000"/>
                </a:solidFill>
              </a:defRPr>
            </a:lvl2pPr>
            <a:lvl3pPr marL="0" lvl="2" indent="0" algn="l">
              <a:lnSpc>
                <a:spcPct val="100000"/>
              </a:lnSpc>
              <a:spcBef>
                <a:spcPts val="0"/>
              </a:spcBef>
              <a:spcAft>
                <a:spcPts val="0"/>
              </a:spcAft>
              <a:buClr>
                <a:srgbClr val="000000"/>
              </a:buClr>
              <a:buSzPts val="2400"/>
              <a:buFont typeface="Arial"/>
              <a:buNone/>
              <a:defRPr>
                <a:solidFill>
                  <a:srgbClr val="000000"/>
                </a:solidFill>
              </a:defRPr>
            </a:lvl3pPr>
            <a:lvl4pPr marL="0" lvl="3" indent="0" algn="l">
              <a:lnSpc>
                <a:spcPct val="100000"/>
              </a:lnSpc>
              <a:spcBef>
                <a:spcPts val="0"/>
              </a:spcBef>
              <a:spcAft>
                <a:spcPts val="0"/>
              </a:spcAft>
              <a:buClr>
                <a:srgbClr val="000000"/>
              </a:buClr>
              <a:buSzPts val="2400"/>
              <a:buFont typeface="Arial"/>
              <a:buNone/>
              <a:defRPr>
                <a:solidFill>
                  <a:srgbClr val="000000"/>
                </a:solidFill>
              </a:defRPr>
            </a:lvl4pPr>
            <a:lvl5pPr marL="0" lvl="4" indent="0" algn="l">
              <a:lnSpc>
                <a:spcPct val="100000"/>
              </a:lnSpc>
              <a:spcBef>
                <a:spcPts val="0"/>
              </a:spcBef>
              <a:spcAft>
                <a:spcPts val="0"/>
              </a:spcAft>
              <a:buClr>
                <a:srgbClr val="000000"/>
              </a:buClr>
              <a:buSzPts val="2400"/>
              <a:buFont typeface="Arial"/>
              <a:buNone/>
              <a:defRPr>
                <a:solidFill>
                  <a:srgbClr val="000000"/>
                </a:solidFill>
              </a:defRPr>
            </a:lvl5pPr>
            <a:lvl6pPr marL="0" lvl="5" indent="0" algn="l">
              <a:lnSpc>
                <a:spcPct val="100000"/>
              </a:lnSpc>
              <a:spcBef>
                <a:spcPts val="0"/>
              </a:spcBef>
              <a:spcAft>
                <a:spcPts val="0"/>
              </a:spcAft>
              <a:buClr>
                <a:srgbClr val="000000"/>
              </a:buClr>
              <a:buSzPts val="2400"/>
              <a:buFont typeface="Arial"/>
              <a:buNone/>
              <a:defRPr>
                <a:solidFill>
                  <a:srgbClr val="000000"/>
                </a:solidFill>
              </a:defRPr>
            </a:lvl6pPr>
            <a:lvl7pPr marL="0" lvl="6" indent="0" algn="l">
              <a:lnSpc>
                <a:spcPct val="100000"/>
              </a:lnSpc>
              <a:spcBef>
                <a:spcPts val="0"/>
              </a:spcBef>
              <a:spcAft>
                <a:spcPts val="0"/>
              </a:spcAft>
              <a:buClr>
                <a:srgbClr val="000000"/>
              </a:buClr>
              <a:buSzPts val="2400"/>
              <a:buFont typeface="Arial"/>
              <a:buNone/>
              <a:defRPr>
                <a:solidFill>
                  <a:srgbClr val="000000"/>
                </a:solidFill>
              </a:defRPr>
            </a:lvl7pPr>
            <a:lvl8pPr marL="0" lvl="7" indent="0" algn="l">
              <a:lnSpc>
                <a:spcPct val="100000"/>
              </a:lnSpc>
              <a:spcBef>
                <a:spcPts val="0"/>
              </a:spcBef>
              <a:spcAft>
                <a:spcPts val="0"/>
              </a:spcAft>
              <a:buClr>
                <a:srgbClr val="000000"/>
              </a:buClr>
              <a:buSzPts val="2400"/>
              <a:buFont typeface="Arial"/>
              <a:buNone/>
              <a:defRPr>
                <a:solidFill>
                  <a:srgbClr val="000000"/>
                </a:solidFill>
              </a:defRPr>
            </a:lvl8pPr>
            <a:lvl9pPr marL="0" lvl="8" indent="0" algn="l">
              <a:lnSpc>
                <a:spcPct val="100000"/>
              </a:lnSpc>
              <a:spcBef>
                <a:spcPts val="0"/>
              </a:spcBef>
              <a:spcAft>
                <a:spcPts val="0"/>
              </a:spcAft>
              <a:buClr>
                <a:srgbClr val="000000"/>
              </a:buClr>
              <a:buSzPts val="2400"/>
              <a:buFont typeface="Arial"/>
              <a:buNone/>
              <a:defRPr>
                <a:solidFill>
                  <a:srgbClr val="000000"/>
                </a:solidFill>
              </a:defRPr>
            </a:lvl9pPr>
          </a:lstStyle>
          <a:p>
            <a:pPr marL="0" lvl="0" indent="0" algn="l" rtl="0">
              <a:spcBef>
                <a:spcPts val="0"/>
              </a:spcBef>
              <a:spcAft>
                <a:spcPts val="0"/>
              </a:spcAft>
              <a:buNone/>
            </a:pPr>
            <a:fld id="{00000000-1234-1234-1234-123412341234}" type="slidenum">
              <a:rPr lang="en-US"/>
              <a:t>‹#›</a:t>
            </a:fld>
            <a:endParaRPr sz="2400" b="1" i="0" u="none" strike="noStrike" cap="none">
              <a:latin typeface="Arial"/>
              <a:ea typeface="Arial"/>
              <a:cs typeface="Arial"/>
              <a:sym typeface="Arial"/>
            </a:endParaRPr>
          </a:p>
        </p:txBody>
      </p:sp>
      <p:sp>
        <p:nvSpPr>
          <p:cNvPr id="46" name="Google Shape;46;p20"/>
          <p:cNvSpPr txBox="1">
            <a:spLocks noGrp="1"/>
          </p:cNvSpPr>
          <p:nvPr>
            <p:ph type="title"/>
          </p:nvPr>
        </p:nvSpPr>
        <p:spPr>
          <a:xfrm>
            <a:off x="457200" y="4953000"/>
            <a:ext cx="8153400" cy="762000"/>
          </a:xfrm>
          <a:prstGeom prst="rect">
            <a:avLst/>
          </a:prstGeom>
          <a:noFill/>
          <a:ln>
            <a:noFill/>
          </a:ln>
        </p:spPr>
        <p:txBody>
          <a:bodyPr spcFirstLastPara="1" wrap="square" lIns="45700" tIns="45700" rIns="45700" bIns="45700" anchor="t" anchorCtr="0">
            <a:normAutofit/>
          </a:bodyPr>
          <a:lstStyle>
            <a:lvl1pPr lvl="0" algn="l">
              <a:lnSpc>
                <a:spcPct val="100000"/>
              </a:lnSpc>
              <a:spcBef>
                <a:spcPts val="0"/>
              </a:spcBef>
              <a:spcAft>
                <a:spcPts val="0"/>
              </a:spcAft>
              <a:buClr>
                <a:srgbClr val="D1282E"/>
              </a:buClr>
              <a:buSzPts val="3200"/>
              <a:buFont typeface="Arial Black"/>
              <a:buNone/>
              <a:defRPr sz="3200"/>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a:endParaRPr/>
          </a:p>
        </p:txBody>
      </p:sp>
      <p:sp>
        <p:nvSpPr>
          <p:cNvPr id="47" name="Google Shape;47;p20" descr="Rectangle 9"/>
          <p:cNvSpPr/>
          <p:nvPr/>
        </p:nvSpPr>
        <p:spPr>
          <a:xfrm>
            <a:off x="9001124" y="-1"/>
            <a:ext cx="142877" cy="4846322"/>
          </a:xfrm>
          <a:prstGeom prst="rect">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457200" y="165046"/>
            <a:ext cx="7754368" cy="722641"/>
          </a:xfrm>
          <a:prstGeom prst="rect">
            <a:avLst/>
          </a:prstGeom>
          <a:noFill/>
          <a:ln>
            <a:noFill/>
          </a:ln>
        </p:spPr>
        <p:txBody>
          <a:bodyPr spcFirstLastPara="1" wrap="square" lIns="45700" tIns="45700" rIns="45700" bIns="45700" anchor="b" anchorCtr="0">
            <a:normAutofit/>
          </a:bodyPr>
          <a:lstStyle>
            <a:lvl1pPr lvl="0" algn="l">
              <a:lnSpc>
                <a:spcPct val="100000"/>
              </a:lnSpc>
              <a:spcBef>
                <a:spcPts val="0"/>
              </a:spcBef>
              <a:spcAft>
                <a:spcPts val="0"/>
              </a:spcAft>
              <a:buClr>
                <a:srgbClr val="D1282E"/>
              </a:buClr>
              <a:buSzPts val="1800"/>
              <a:buNone/>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a:endParaRPr/>
          </a:p>
        </p:txBody>
      </p:sp>
      <p:sp>
        <p:nvSpPr>
          <p:cNvPr id="50" name="Google Shape;50;p21"/>
          <p:cNvSpPr txBox="1">
            <a:spLocks noGrp="1"/>
          </p:cNvSpPr>
          <p:nvPr>
            <p:ph type="body" idx="1"/>
          </p:nvPr>
        </p:nvSpPr>
        <p:spPr>
          <a:xfrm>
            <a:off x="457200" y="1752600"/>
            <a:ext cx="7620000" cy="4373563"/>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600"/>
              </a:spcBef>
              <a:spcAft>
                <a:spcPts val="0"/>
              </a:spcAft>
              <a:buClr>
                <a:srgbClr val="000000"/>
              </a:buClr>
              <a:buSzPts val="1800"/>
              <a:buNone/>
              <a:defRPr/>
            </a:lvl1pPr>
            <a:lvl2pPr marL="914400" lvl="1" indent="-342900" algn="l">
              <a:lnSpc>
                <a:spcPct val="100000"/>
              </a:lnSpc>
              <a:spcBef>
                <a:spcPts val="600"/>
              </a:spcBef>
              <a:spcAft>
                <a:spcPts val="0"/>
              </a:spcAft>
              <a:buClr>
                <a:srgbClr val="000000"/>
              </a:buClr>
              <a:buSzPts val="1800"/>
              <a:buChar char="•"/>
              <a:defRPr/>
            </a:lvl2pPr>
            <a:lvl3pPr marL="1371600" lvl="2" indent="-342900" algn="l">
              <a:lnSpc>
                <a:spcPct val="100000"/>
              </a:lnSpc>
              <a:spcBef>
                <a:spcPts val="600"/>
              </a:spcBef>
              <a:spcAft>
                <a:spcPts val="0"/>
              </a:spcAft>
              <a:buClr>
                <a:srgbClr val="000000"/>
              </a:buClr>
              <a:buSzPts val="1800"/>
              <a:buChar char="•"/>
              <a:defRPr/>
            </a:lvl3pPr>
            <a:lvl4pPr marL="1828800" lvl="3" indent="-342900" algn="l">
              <a:lnSpc>
                <a:spcPct val="100000"/>
              </a:lnSpc>
              <a:spcBef>
                <a:spcPts val="600"/>
              </a:spcBef>
              <a:spcAft>
                <a:spcPts val="0"/>
              </a:spcAft>
              <a:buClr>
                <a:srgbClr val="000000"/>
              </a:buClr>
              <a:buSzPts val="1800"/>
              <a:buChar char="•"/>
              <a:defRPr/>
            </a:lvl4pPr>
            <a:lvl5pPr marL="2286000" lvl="4" indent="-342900" algn="l">
              <a:lnSpc>
                <a:spcPct val="100000"/>
              </a:lnSpc>
              <a:spcBef>
                <a:spcPts val="600"/>
              </a:spcBef>
              <a:spcAft>
                <a:spcPts val="0"/>
              </a:spcAft>
              <a:buClr>
                <a:srgbClr val="000000"/>
              </a:buClr>
              <a:buSzPts val="1800"/>
              <a:buChar char="•"/>
              <a:defRPr/>
            </a:lvl5pPr>
            <a:lvl6pPr marL="2743200" lvl="5" indent="-342900" algn="l">
              <a:lnSpc>
                <a:spcPct val="100000"/>
              </a:lnSpc>
              <a:spcBef>
                <a:spcPts val="600"/>
              </a:spcBef>
              <a:spcAft>
                <a:spcPts val="0"/>
              </a:spcAft>
              <a:buClr>
                <a:srgbClr val="000000"/>
              </a:buClr>
              <a:buSzPts val="1800"/>
              <a:buChar char="•"/>
              <a:defRPr/>
            </a:lvl6pPr>
            <a:lvl7pPr marL="3200400" lvl="6" indent="-342900" algn="l">
              <a:lnSpc>
                <a:spcPct val="100000"/>
              </a:lnSpc>
              <a:spcBef>
                <a:spcPts val="600"/>
              </a:spcBef>
              <a:spcAft>
                <a:spcPts val="0"/>
              </a:spcAft>
              <a:buClr>
                <a:srgbClr val="000000"/>
              </a:buClr>
              <a:buSzPts val="1800"/>
              <a:buChar char="•"/>
              <a:defRPr/>
            </a:lvl7pPr>
            <a:lvl8pPr marL="3657600" lvl="7" indent="-342900" algn="l">
              <a:lnSpc>
                <a:spcPct val="100000"/>
              </a:lnSpc>
              <a:spcBef>
                <a:spcPts val="600"/>
              </a:spcBef>
              <a:spcAft>
                <a:spcPts val="0"/>
              </a:spcAft>
              <a:buClr>
                <a:srgbClr val="000000"/>
              </a:buClr>
              <a:buSzPts val="1800"/>
              <a:buChar char="•"/>
              <a:defRPr/>
            </a:lvl8pPr>
            <a:lvl9pPr marL="4114800" lvl="8" indent="-342900" algn="l">
              <a:lnSpc>
                <a:spcPct val="100000"/>
              </a:lnSpc>
              <a:spcBef>
                <a:spcPts val="600"/>
              </a:spcBef>
              <a:spcAft>
                <a:spcPts val="0"/>
              </a:spcAft>
              <a:buClr>
                <a:srgbClr val="000000"/>
              </a:buClr>
              <a:buSzPts val="1800"/>
              <a:buChar char="•"/>
              <a:defRPr/>
            </a:lvl9pPr>
          </a:lstStyle>
          <a:p>
            <a:endParaRPr/>
          </a:p>
        </p:txBody>
      </p:sp>
      <p:sp>
        <p:nvSpPr>
          <p:cNvPr id="51" name="Google Shape;51;p21"/>
          <p:cNvSpPr txBox="1">
            <a:spLocks noGrp="1"/>
          </p:cNvSpPr>
          <p:nvPr>
            <p:ph type="sldNum" idx="12"/>
          </p:nvPr>
        </p:nvSpPr>
        <p:spPr>
          <a:xfrm rot="-5400000">
            <a:off x="8663652" y="6285800"/>
            <a:ext cx="443171" cy="437069"/>
          </a:xfrm>
          <a:prstGeom prst="rect">
            <a:avLst/>
          </a:prstGeom>
          <a:noFill/>
          <a:ln>
            <a:noFill/>
          </a:ln>
        </p:spPr>
        <p:txBody>
          <a:bodyPr spcFirstLastPara="1" wrap="square" lIns="45700" tIns="45700" rIns="45700" bIns="45700" anchor="ctr" anchorCtr="0">
            <a:spAutoFit/>
          </a:bodyPr>
          <a:lstStyle>
            <a:lvl1pPr marL="0" lvl="0" indent="0" algn="l">
              <a:lnSpc>
                <a:spcPct val="100000"/>
              </a:lnSpc>
              <a:spcBef>
                <a:spcPts val="0"/>
              </a:spcBef>
              <a:spcAft>
                <a:spcPts val="0"/>
              </a:spcAft>
              <a:buClr>
                <a:srgbClr val="D1282E"/>
              </a:buClr>
              <a:buSzPts val="2400"/>
              <a:buFont typeface="Arial"/>
              <a:buNone/>
              <a:defRPr sz="2400" b="1">
                <a:solidFill>
                  <a:srgbClr val="D1282E"/>
                </a:solidFill>
              </a:defRPr>
            </a:lvl1pPr>
            <a:lvl2pPr marL="0" lvl="1" indent="0" algn="l">
              <a:lnSpc>
                <a:spcPct val="100000"/>
              </a:lnSpc>
              <a:spcBef>
                <a:spcPts val="0"/>
              </a:spcBef>
              <a:spcAft>
                <a:spcPts val="0"/>
              </a:spcAft>
              <a:buClr>
                <a:srgbClr val="D1282E"/>
              </a:buClr>
              <a:buSzPts val="2400"/>
              <a:buFont typeface="Arial"/>
              <a:buNone/>
              <a:defRPr sz="2400" b="1">
                <a:solidFill>
                  <a:srgbClr val="D1282E"/>
                </a:solidFill>
              </a:defRPr>
            </a:lvl2pPr>
            <a:lvl3pPr marL="0" lvl="2" indent="0" algn="l">
              <a:lnSpc>
                <a:spcPct val="100000"/>
              </a:lnSpc>
              <a:spcBef>
                <a:spcPts val="0"/>
              </a:spcBef>
              <a:spcAft>
                <a:spcPts val="0"/>
              </a:spcAft>
              <a:buClr>
                <a:srgbClr val="D1282E"/>
              </a:buClr>
              <a:buSzPts val="2400"/>
              <a:buFont typeface="Arial"/>
              <a:buNone/>
              <a:defRPr sz="2400" b="1">
                <a:solidFill>
                  <a:srgbClr val="D1282E"/>
                </a:solidFill>
              </a:defRPr>
            </a:lvl3pPr>
            <a:lvl4pPr marL="0" lvl="3" indent="0" algn="l">
              <a:lnSpc>
                <a:spcPct val="100000"/>
              </a:lnSpc>
              <a:spcBef>
                <a:spcPts val="0"/>
              </a:spcBef>
              <a:spcAft>
                <a:spcPts val="0"/>
              </a:spcAft>
              <a:buClr>
                <a:srgbClr val="D1282E"/>
              </a:buClr>
              <a:buSzPts val="2400"/>
              <a:buFont typeface="Arial"/>
              <a:buNone/>
              <a:defRPr sz="2400" b="1">
                <a:solidFill>
                  <a:srgbClr val="D1282E"/>
                </a:solidFill>
              </a:defRPr>
            </a:lvl4pPr>
            <a:lvl5pPr marL="0" lvl="4" indent="0" algn="l">
              <a:lnSpc>
                <a:spcPct val="100000"/>
              </a:lnSpc>
              <a:spcBef>
                <a:spcPts val="0"/>
              </a:spcBef>
              <a:spcAft>
                <a:spcPts val="0"/>
              </a:spcAft>
              <a:buClr>
                <a:srgbClr val="D1282E"/>
              </a:buClr>
              <a:buSzPts val="2400"/>
              <a:buFont typeface="Arial"/>
              <a:buNone/>
              <a:defRPr sz="2400" b="1">
                <a:solidFill>
                  <a:srgbClr val="D1282E"/>
                </a:solidFill>
              </a:defRPr>
            </a:lvl5pPr>
            <a:lvl6pPr marL="0" lvl="5" indent="0" algn="l">
              <a:lnSpc>
                <a:spcPct val="100000"/>
              </a:lnSpc>
              <a:spcBef>
                <a:spcPts val="0"/>
              </a:spcBef>
              <a:spcAft>
                <a:spcPts val="0"/>
              </a:spcAft>
              <a:buClr>
                <a:srgbClr val="D1282E"/>
              </a:buClr>
              <a:buSzPts val="2400"/>
              <a:buFont typeface="Arial"/>
              <a:buNone/>
              <a:defRPr sz="2400" b="1">
                <a:solidFill>
                  <a:srgbClr val="D1282E"/>
                </a:solidFill>
              </a:defRPr>
            </a:lvl6pPr>
            <a:lvl7pPr marL="0" lvl="6" indent="0" algn="l">
              <a:lnSpc>
                <a:spcPct val="100000"/>
              </a:lnSpc>
              <a:spcBef>
                <a:spcPts val="0"/>
              </a:spcBef>
              <a:spcAft>
                <a:spcPts val="0"/>
              </a:spcAft>
              <a:buClr>
                <a:srgbClr val="D1282E"/>
              </a:buClr>
              <a:buSzPts val="2400"/>
              <a:buFont typeface="Arial"/>
              <a:buNone/>
              <a:defRPr sz="2400" b="1">
                <a:solidFill>
                  <a:srgbClr val="D1282E"/>
                </a:solidFill>
              </a:defRPr>
            </a:lvl7pPr>
            <a:lvl8pPr marL="0" lvl="7" indent="0" algn="l">
              <a:lnSpc>
                <a:spcPct val="100000"/>
              </a:lnSpc>
              <a:spcBef>
                <a:spcPts val="0"/>
              </a:spcBef>
              <a:spcAft>
                <a:spcPts val="0"/>
              </a:spcAft>
              <a:buClr>
                <a:srgbClr val="D1282E"/>
              </a:buClr>
              <a:buSzPts val="2400"/>
              <a:buFont typeface="Arial"/>
              <a:buNone/>
              <a:defRPr sz="2400" b="1">
                <a:solidFill>
                  <a:srgbClr val="D1282E"/>
                </a:solidFill>
              </a:defRPr>
            </a:lvl8pPr>
            <a:lvl9pPr marL="0" lvl="8" indent="0" algn="l">
              <a:lnSpc>
                <a:spcPct val="100000"/>
              </a:lnSpc>
              <a:spcBef>
                <a:spcPts val="0"/>
              </a:spcBef>
              <a:spcAft>
                <a:spcPts val="0"/>
              </a:spcAft>
              <a:buClr>
                <a:srgbClr val="D1282E"/>
              </a:buClr>
              <a:buSzPts val="2400"/>
              <a:buFont typeface="Arial"/>
              <a:buNone/>
              <a:defRPr sz="2400" b="1">
                <a:solidFill>
                  <a:srgbClr val="D1282E"/>
                </a:solidFil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2" descr="Rectangle 6"/>
          <p:cNvSpPr/>
          <p:nvPr/>
        </p:nvSpPr>
        <p:spPr>
          <a:xfrm>
            <a:off x="9001124" y="0"/>
            <a:ext cx="142877" cy="1371600"/>
          </a:xfrm>
          <a:prstGeom prst="rect">
            <a:avLst/>
          </a:prstGeom>
          <a:solidFill>
            <a:srgbClr val="D1282E"/>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 name="Google Shape;7;p12" descr="Rectangle 7"/>
          <p:cNvSpPr/>
          <p:nvPr/>
        </p:nvSpPr>
        <p:spPr>
          <a:xfrm>
            <a:off x="9001124" y="1371600"/>
            <a:ext cx="142877" cy="5486400"/>
          </a:xfrm>
          <a:prstGeom prst="rect">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 name="Google Shape;8;p12"/>
          <p:cNvSpPr txBox="1">
            <a:spLocks noGrp="1"/>
          </p:cNvSpPr>
          <p:nvPr>
            <p:ph type="title"/>
          </p:nvPr>
        </p:nvSpPr>
        <p:spPr>
          <a:xfrm>
            <a:off x="457200" y="165046"/>
            <a:ext cx="7754368" cy="722641"/>
          </a:xfrm>
          <a:prstGeom prst="rect">
            <a:avLst/>
          </a:prstGeom>
          <a:noFill/>
          <a:ln>
            <a:noFill/>
          </a:ln>
        </p:spPr>
        <p:txBody>
          <a:bodyPr spcFirstLastPara="1" wrap="square" lIns="45700" tIns="45700" rIns="45700" bIns="45700" anchor="b" anchorCtr="0">
            <a:normAutofit/>
          </a:bodyPr>
          <a:lstStyle>
            <a:lvl1pPr marR="0" lvl="0" algn="l" rtl="0">
              <a:lnSpc>
                <a:spcPct val="100000"/>
              </a:lnSpc>
              <a:spcBef>
                <a:spcPts val="0"/>
              </a:spcBef>
              <a:spcAft>
                <a:spcPts val="0"/>
              </a:spcAft>
              <a:buClr>
                <a:srgbClr val="D1282E"/>
              </a:buClr>
              <a:buSzPts val="3600"/>
              <a:buFont typeface="Arial Black"/>
              <a:buNone/>
              <a:defRPr sz="3600" b="0" i="0" u="none" strike="noStrike" cap="none">
                <a:solidFill>
                  <a:srgbClr val="D1282E"/>
                </a:solidFill>
                <a:latin typeface="Arial Black"/>
                <a:ea typeface="Arial Black"/>
                <a:cs typeface="Arial Black"/>
                <a:sym typeface="Arial Black"/>
              </a:defRPr>
            </a:lvl1pPr>
            <a:lvl2pPr marR="0" lvl="1" algn="l" rtl="0">
              <a:lnSpc>
                <a:spcPct val="100000"/>
              </a:lnSpc>
              <a:spcBef>
                <a:spcPts val="0"/>
              </a:spcBef>
              <a:spcAft>
                <a:spcPts val="0"/>
              </a:spcAft>
              <a:buClr>
                <a:srgbClr val="D1282E"/>
              </a:buClr>
              <a:buSzPts val="3600"/>
              <a:buFont typeface="Arial Black"/>
              <a:buNone/>
              <a:defRPr sz="3600" b="0" i="0" u="none" strike="noStrike" cap="none">
                <a:solidFill>
                  <a:srgbClr val="D1282E"/>
                </a:solidFill>
                <a:latin typeface="Arial Black"/>
                <a:ea typeface="Arial Black"/>
                <a:cs typeface="Arial Black"/>
                <a:sym typeface="Arial Black"/>
              </a:defRPr>
            </a:lvl2pPr>
            <a:lvl3pPr marR="0" lvl="2" algn="l" rtl="0">
              <a:lnSpc>
                <a:spcPct val="100000"/>
              </a:lnSpc>
              <a:spcBef>
                <a:spcPts val="0"/>
              </a:spcBef>
              <a:spcAft>
                <a:spcPts val="0"/>
              </a:spcAft>
              <a:buClr>
                <a:srgbClr val="D1282E"/>
              </a:buClr>
              <a:buSzPts val="3600"/>
              <a:buFont typeface="Arial Black"/>
              <a:buNone/>
              <a:defRPr sz="3600" b="0" i="0" u="none" strike="noStrike" cap="none">
                <a:solidFill>
                  <a:srgbClr val="D1282E"/>
                </a:solidFill>
                <a:latin typeface="Arial Black"/>
                <a:ea typeface="Arial Black"/>
                <a:cs typeface="Arial Black"/>
                <a:sym typeface="Arial Black"/>
              </a:defRPr>
            </a:lvl3pPr>
            <a:lvl4pPr marR="0" lvl="3" algn="l" rtl="0">
              <a:lnSpc>
                <a:spcPct val="100000"/>
              </a:lnSpc>
              <a:spcBef>
                <a:spcPts val="0"/>
              </a:spcBef>
              <a:spcAft>
                <a:spcPts val="0"/>
              </a:spcAft>
              <a:buClr>
                <a:srgbClr val="D1282E"/>
              </a:buClr>
              <a:buSzPts val="3600"/>
              <a:buFont typeface="Arial Black"/>
              <a:buNone/>
              <a:defRPr sz="3600" b="0" i="0" u="none" strike="noStrike" cap="none">
                <a:solidFill>
                  <a:srgbClr val="D1282E"/>
                </a:solidFill>
                <a:latin typeface="Arial Black"/>
                <a:ea typeface="Arial Black"/>
                <a:cs typeface="Arial Black"/>
                <a:sym typeface="Arial Black"/>
              </a:defRPr>
            </a:lvl4pPr>
            <a:lvl5pPr marR="0" lvl="4" algn="l" rtl="0">
              <a:lnSpc>
                <a:spcPct val="100000"/>
              </a:lnSpc>
              <a:spcBef>
                <a:spcPts val="0"/>
              </a:spcBef>
              <a:spcAft>
                <a:spcPts val="0"/>
              </a:spcAft>
              <a:buClr>
                <a:srgbClr val="D1282E"/>
              </a:buClr>
              <a:buSzPts val="3600"/>
              <a:buFont typeface="Arial Black"/>
              <a:buNone/>
              <a:defRPr sz="3600" b="0" i="0" u="none" strike="noStrike" cap="none">
                <a:solidFill>
                  <a:srgbClr val="D1282E"/>
                </a:solidFill>
                <a:latin typeface="Arial Black"/>
                <a:ea typeface="Arial Black"/>
                <a:cs typeface="Arial Black"/>
                <a:sym typeface="Arial Black"/>
              </a:defRPr>
            </a:lvl5pPr>
            <a:lvl6pPr marR="0" lvl="5" algn="l" rtl="0">
              <a:lnSpc>
                <a:spcPct val="100000"/>
              </a:lnSpc>
              <a:spcBef>
                <a:spcPts val="0"/>
              </a:spcBef>
              <a:spcAft>
                <a:spcPts val="0"/>
              </a:spcAft>
              <a:buClr>
                <a:srgbClr val="D1282E"/>
              </a:buClr>
              <a:buSzPts val="3600"/>
              <a:buFont typeface="Arial Black"/>
              <a:buNone/>
              <a:defRPr sz="3600" b="0" i="0" u="none" strike="noStrike" cap="none">
                <a:solidFill>
                  <a:srgbClr val="D1282E"/>
                </a:solidFill>
                <a:latin typeface="Arial Black"/>
                <a:ea typeface="Arial Black"/>
                <a:cs typeface="Arial Black"/>
                <a:sym typeface="Arial Black"/>
              </a:defRPr>
            </a:lvl6pPr>
            <a:lvl7pPr marR="0" lvl="6" algn="l" rtl="0">
              <a:lnSpc>
                <a:spcPct val="100000"/>
              </a:lnSpc>
              <a:spcBef>
                <a:spcPts val="0"/>
              </a:spcBef>
              <a:spcAft>
                <a:spcPts val="0"/>
              </a:spcAft>
              <a:buClr>
                <a:srgbClr val="D1282E"/>
              </a:buClr>
              <a:buSzPts val="3600"/>
              <a:buFont typeface="Arial Black"/>
              <a:buNone/>
              <a:defRPr sz="3600" b="0" i="0" u="none" strike="noStrike" cap="none">
                <a:solidFill>
                  <a:srgbClr val="D1282E"/>
                </a:solidFill>
                <a:latin typeface="Arial Black"/>
                <a:ea typeface="Arial Black"/>
                <a:cs typeface="Arial Black"/>
                <a:sym typeface="Arial Black"/>
              </a:defRPr>
            </a:lvl7pPr>
            <a:lvl8pPr marR="0" lvl="7" algn="l" rtl="0">
              <a:lnSpc>
                <a:spcPct val="100000"/>
              </a:lnSpc>
              <a:spcBef>
                <a:spcPts val="0"/>
              </a:spcBef>
              <a:spcAft>
                <a:spcPts val="0"/>
              </a:spcAft>
              <a:buClr>
                <a:srgbClr val="D1282E"/>
              </a:buClr>
              <a:buSzPts val="3600"/>
              <a:buFont typeface="Arial Black"/>
              <a:buNone/>
              <a:defRPr sz="3600" b="0" i="0" u="none" strike="noStrike" cap="none">
                <a:solidFill>
                  <a:srgbClr val="D1282E"/>
                </a:solidFill>
                <a:latin typeface="Arial Black"/>
                <a:ea typeface="Arial Black"/>
                <a:cs typeface="Arial Black"/>
                <a:sym typeface="Arial Black"/>
              </a:defRPr>
            </a:lvl8pPr>
            <a:lvl9pPr marR="0" lvl="8" algn="l" rtl="0">
              <a:lnSpc>
                <a:spcPct val="100000"/>
              </a:lnSpc>
              <a:spcBef>
                <a:spcPts val="0"/>
              </a:spcBef>
              <a:spcAft>
                <a:spcPts val="0"/>
              </a:spcAft>
              <a:buClr>
                <a:srgbClr val="D1282E"/>
              </a:buClr>
              <a:buSzPts val="3600"/>
              <a:buFont typeface="Arial Black"/>
              <a:buNone/>
              <a:defRPr sz="3600" b="0" i="0" u="none" strike="noStrike" cap="none">
                <a:solidFill>
                  <a:srgbClr val="D1282E"/>
                </a:solidFill>
                <a:latin typeface="Arial Black"/>
                <a:ea typeface="Arial Black"/>
                <a:cs typeface="Arial Black"/>
                <a:sym typeface="Arial Black"/>
              </a:defRPr>
            </a:lvl9pPr>
          </a:lstStyle>
          <a:p>
            <a:endParaRPr/>
          </a:p>
        </p:txBody>
      </p:sp>
      <p:sp>
        <p:nvSpPr>
          <p:cNvPr id="9" name="Google Shape;9;p12"/>
          <p:cNvSpPr txBox="1">
            <a:spLocks noGrp="1"/>
          </p:cNvSpPr>
          <p:nvPr>
            <p:ph type="body" idx="1"/>
          </p:nvPr>
        </p:nvSpPr>
        <p:spPr>
          <a:xfrm>
            <a:off x="457200" y="1752600"/>
            <a:ext cx="7620000" cy="4373563"/>
          </a:xfrm>
          <a:prstGeom prst="rect">
            <a:avLst/>
          </a:prstGeom>
          <a:noFill/>
          <a:ln>
            <a:noFill/>
          </a:ln>
        </p:spPr>
        <p:txBody>
          <a:bodyPr spcFirstLastPara="1" wrap="square" lIns="45700" tIns="45700" rIns="45700" bIns="45700" anchor="t" anchorCtr="0">
            <a:normAutofit/>
          </a:bodyPr>
          <a:lstStyle>
            <a:lvl1pPr marL="457200" marR="0" lvl="0" indent="-228600" algn="l" rtl="0">
              <a:lnSpc>
                <a:spcPct val="100000"/>
              </a:lnSpc>
              <a:spcBef>
                <a:spcPts val="600"/>
              </a:spcBef>
              <a:spcAft>
                <a:spcPts val="0"/>
              </a:spcAft>
              <a:buClr>
                <a:srgbClr val="000000"/>
              </a:buClr>
              <a:buSzPts val="2400"/>
              <a:buFont typeface="Arial"/>
              <a:buNone/>
              <a:defRPr sz="2400" b="1" i="0" u="none" strike="noStrike" cap="none">
                <a:solidFill>
                  <a:srgbClr val="000000"/>
                </a:solidFill>
                <a:latin typeface="Arial"/>
                <a:ea typeface="Arial"/>
                <a:cs typeface="Arial"/>
                <a:sym typeface="Arial"/>
              </a:defRPr>
            </a:lvl1pPr>
            <a:lvl2pPr marL="914400" marR="0" lvl="1" indent="-381000" algn="l" rtl="0">
              <a:lnSpc>
                <a:spcPct val="100000"/>
              </a:lnSpc>
              <a:spcBef>
                <a:spcPts val="600"/>
              </a:spcBef>
              <a:spcAft>
                <a:spcPts val="0"/>
              </a:spcAft>
              <a:buClr>
                <a:srgbClr val="000000"/>
              </a:buClr>
              <a:buSzPts val="2400"/>
              <a:buFont typeface="Arial"/>
              <a:buChar char="•"/>
              <a:defRPr sz="2400" b="1" i="0" u="none" strike="noStrike" cap="none">
                <a:solidFill>
                  <a:srgbClr val="000000"/>
                </a:solidFill>
                <a:latin typeface="Arial"/>
                <a:ea typeface="Arial"/>
                <a:cs typeface="Arial"/>
                <a:sym typeface="Arial"/>
              </a:defRPr>
            </a:lvl2pPr>
            <a:lvl3pPr marL="1371600" marR="0" lvl="2" indent="-381000" algn="l" rtl="0">
              <a:lnSpc>
                <a:spcPct val="100000"/>
              </a:lnSpc>
              <a:spcBef>
                <a:spcPts val="600"/>
              </a:spcBef>
              <a:spcAft>
                <a:spcPts val="0"/>
              </a:spcAft>
              <a:buClr>
                <a:srgbClr val="000000"/>
              </a:buClr>
              <a:buSzPts val="2400"/>
              <a:buFont typeface="Arial"/>
              <a:buChar char="•"/>
              <a:defRPr sz="2400" b="1" i="0" u="none" strike="noStrike" cap="none">
                <a:solidFill>
                  <a:srgbClr val="000000"/>
                </a:solidFill>
                <a:latin typeface="Arial"/>
                <a:ea typeface="Arial"/>
                <a:cs typeface="Arial"/>
                <a:sym typeface="Arial"/>
              </a:defRPr>
            </a:lvl3pPr>
            <a:lvl4pPr marL="1828800" marR="0" lvl="3" indent="-381000" algn="l" rtl="0">
              <a:lnSpc>
                <a:spcPct val="100000"/>
              </a:lnSpc>
              <a:spcBef>
                <a:spcPts val="600"/>
              </a:spcBef>
              <a:spcAft>
                <a:spcPts val="0"/>
              </a:spcAft>
              <a:buClr>
                <a:srgbClr val="000000"/>
              </a:buClr>
              <a:buSzPts val="2400"/>
              <a:buFont typeface="Arial"/>
              <a:buChar char="•"/>
              <a:defRPr sz="2400" b="1" i="0" u="none" strike="noStrike" cap="none">
                <a:solidFill>
                  <a:srgbClr val="000000"/>
                </a:solidFill>
                <a:latin typeface="Arial"/>
                <a:ea typeface="Arial"/>
                <a:cs typeface="Arial"/>
                <a:sym typeface="Arial"/>
              </a:defRPr>
            </a:lvl4pPr>
            <a:lvl5pPr marL="2286000" marR="0" lvl="4" indent="-381000" algn="l" rtl="0">
              <a:lnSpc>
                <a:spcPct val="100000"/>
              </a:lnSpc>
              <a:spcBef>
                <a:spcPts val="600"/>
              </a:spcBef>
              <a:spcAft>
                <a:spcPts val="0"/>
              </a:spcAft>
              <a:buClr>
                <a:srgbClr val="000000"/>
              </a:buClr>
              <a:buSzPts val="2400"/>
              <a:buFont typeface="Arial"/>
              <a:buChar char="•"/>
              <a:defRPr sz="2400" b="1" i="0" u="none" strike="noStrike" cap="none">
                <a:solidFill>
                  <a:srgbClr val="000000"/>
                </a:solidFill>
                <a:latin typeface="Arial"/>
                <a:ea typeface="Arial"/>
                <a:cs typeface="Arial"/>
                <a:sym typeface="Arial"/>
              </a:defRPr>
            </a:lvl5pPr>
            <a:lvl6pPr marL="2743200" marR="0" lvl="5" indent="-381000" algn="l" rtl="0">
              <a:lnSpc>
                <a:spcPct val="100000"/>
              </a:lnSpc>
              <a:spcBef>
                <a:spcPts val="600"/>
              </a:spcBef>
              <a:spcAft>
                <a:spcPts val="0"/>
              </a:spcAft>
              <a:buClr>
                <a:srgbClr val="000000"/>
              </a:buClr>
              <a:buSzPts val="2400"/>
              <a:buFont typeface="Arial"/>
              <a:buChar char="•"/>
              <a:defRPr sz="2400" b="1" i="0" u="none" strike="noStrike" cap="none">
                <a:solidFill>
                  <a:srgbClr val="000000"/>
                </a:solidFill>
                <a:latin typeface="Arial"/>
                <a:ea typeface="Arial"/>
                <a:cs typeface="Arial"/>
                <a:sym typeface="Arial"/>
              </a:defRPr>
            </a:lvl6pPr>
            <a:lvl7pPr marL="3200400" marR="0" lvl="6" indent="-381000" algn="l" rtl="0">
              <a:lnSpc>
                <a:spcPct val="100000"/>
              </a:lnSpc>
              <a:spcBef>
                <a:spcPts val="600"/>
              </a:spcBef>
              <a:spcAft>
                <a:spcPts val="0"/>
              </a:spcAft>
              <a:buClr>
                <a:srgbClr val="000000"/>
              </a:buClr>
              <a:buSzPts val="2400"/>
              <a:buFont typeface="Arial"/>
              <a:buChar char="•"/>
              <a:defRPr sz="2400" b="1" i="0" u="none" strike="noStrike" cap="none">
                <a:solidFill>
                  <a:srgbClr val="000000"/>
                </a:solidFill>
                <a:latin typeface="Arial"/>
                <a:ea typeface="Arial"/>
                <a:cs typeface="Arial"/>
                <a:sym typeface="Arial"/>
              </a:defRPr>
            </a:lvl7pPr>
            <a:lvl8pPr marL="3657600" marR="0" lvl="7" indent="-381000" algn="l" rtl="0">
              <a:lnSpc>
                <a:spcPct val="100000"/>
              </a:lnSpc>
              <a:spcBef>
                <a:spcPts val="600"/>
              </a:spcBef>
              <a:spcAft>
                <a:spcPts val="0"/>
              </a:spcAft>
              <a:buClr>
                <a:srgbClr val="000000"/>
              </a:buClr>
              <a:buSzPts val="2400"/>
              <a:buFont typeface="Arial"/>
              <a:buChar char="•"/>
              <a:defRPr sz="2400" b="1" i="0" u="none" strike="noStrike" cap="none">
                <a:solidFill>
                  <a:srgbClr val="000000"/>
                </a:solidFill>
                <a:latin typeface="Arial"/>
                <a:ea typeface="Arial"/>
                <a:cs typeface="Arial"/>
                <a:sym typeface="Arial"/>
              </a:defRPr>
            </a:lvl8pPr>
            <a:lvl9pPr marL="4114800" marR="0" lvl="8" indent="-381000" algn="l" rtl="0">
              <a:lnSpc>
                <a:spcPct val="100000"/>
              </a:lnSpc>
              <a:spcBef>
                <a:spcPts val="600"/>
              </a:spcBef>
              <a:spcAft>
                <a:spcPts val="0"/>
              </a:spcAft>
              <a:buClr>
                <a:srgbClr val="000000"/>
              </a:buClr>
              <a:buSzPts val="2400"/>
              <a:buFont typeface="Arial"/>
              <a:buChar char="•"/>
              <a:defRPr sz="2400" b="1" i="0" u="none" strike="noStrike" cap="none">
                <a:solidFill>
                  <a:srgbClr val="000000"/>
                </a:solidFill>
                <a:latin typeface="Arial"/>
                <a:ea typeface="Arial"/>
                <a:cs typeface="Arial"/>
                <a:sym typeface="Arial"/>
              </a:defRPr>
            </a:lvl9pPr>
          </a:lstStyle>
          <a:p>
            <a:endParaRPr/>
          </a:p>
        </p:txBody>
      </p:sp>
      <p:sp>
        <p:nvSpPr>
          <p:cNvPr id="10" name="Google Shape;10;p12"/>
          <p:cNvSpPr txBox="1">
            <a:spLocks noGrp="1"/>
          </p:cNvSpPr>
          <p:nvPr>
            <p:ph type="sldNum" idx="12"/>
          </p:nvPr>
        </p:nvSpPr>
        <p:spPr>
          <a:xfrm rot="-5400000">
            <a:off x="8663652" y="6285800"/>
            <a:ext cx="443171" cy="437069"/>
          </a:xfrm>
          <a:prstGeom prst="rect">
            <a:avLst/>
          </a:prstGeom>
          <a:noFill/>
          <a:ln>
            <a:noFill/>
          </a:ln>
        </p:spPr>
        <p:txBody>
          <a:bodyPr spcFirstLastPara="1" wrap="square" lIns="45700" tIns="45700" rIns="45700" bIns="45700" anchor="ctr" anchorCtr="0">
            <a:spAutoFit/>
          </a:bodyPr>
          <a:lstStyle>
            <a:lvl1pPr marL="0" marR="0" lvl="0" indent="0" algn="l" rtl="0">
              <a:lnSpc>
                <a:spcPct val="100000"/>
              </a:lnSpc>
              <a:spcBef>
                <a:spcPts val="0"/>
              </a:spcBef>
              <a:spcAft>
                <a:spcPts val="0"/>
              </a:spcAft>
              <a:buClr>
                <a:srgbClr val="D1282E"/>
              </a:buClr>
              <a:buSzPts val="2400"/>
              <a:buFont typeface="Arial"/>
              <a:buNone/>
              <a:defRPr sz="2400" b="1" i="0" u="none" strike="noStrike" cap="none">
                <a:solidFill>
                  <a:srgbClr val="D1282E"/>
                </a:solidFill>
                <a:latin typeface="Arial"/>
                <a:ea typeface="Arial"/>
                <a:cs typeface="Arial"/>
                <a:sym typeface="Arial"/>
              </a:defRPr>
            </a:lvl1pPr>
            <a:lvl2pPr marL="0" marR="0" lvl="1" indent="0" algn="l" rtl="0">
              <a:lnSpc>
                <a:spcPct val="100000"/>
              </a:lnSpc>
              <a:spcBef>
                <a:spcPts val="0"/>
              </a:spcBef>
              <a:spcAft>
                <a:spcPts val="0"/>
              </a:spcAft>
              <a:buClr>
                <a:srgbClr val="D1282E"/>
              </a:buClr>
              <a:buSzPts val="2400"/>
              <a:buFont typeface="Arial"/>
              <a:buNone/>
              <a:defRPr sz="2400" b="1" i="0" u="none" strike="noStrike" cap="none">
                <a:solidFill>
                  <a:srgbClr val="D1282E"/>
                </a:solidFill>
                <a:latin typeface="Arial"/>
                <a:ea typeface="Arial"/>
                <a:cs typeface="Arial"/>
                <a:sym typeface="Arial"/>
              </a:defRPr>
            </a:lvl2pPr>
            <a:lvl3pPr marL="0" marR="0" lvl="2" indent="0" algn="l" rtl="0">
              <a:lnSpc>
                <a:spcPct val="100000"/>
              </a:lnSpc>
              <a:spcBef>
                <a:spcPts val="0"/>
              </a:spcBef>
              <a:spcAft>
                <a:spcPts val="0"/>
              </a:spcAft>
              <a:buClr>
                <a:srgbClr val="D1282E"/>
              </a:buClr>
              <a:buSzPts val="2400"/>
              <a:buFont typeface="Arial"/>
              <a:buNone/>
              <a:defRPr sz="2400" b="1" i="0" u="none" strike="noStrike" cap="none">
                <a:solidFill>
                  <a:srgbClr val="D1282E"/>
                </a:solidFill>
                <a:latin typeface="Arial"/>
                <a:ea typeface="Arial"/>
                <a:cs typeface="Arial"/>
                <a:sym typeface="Arial"/>
              </a:defRPr>
            </a:lvl3pPr>
            <a:lvl4pPr marL="0" marR="0" lvl="3" indent="0" algn="l" rtl="0">
              <a:lnSpc>
                <a:spcPct val="100000"/>
              </a:lnSpc>
              <a:spcBef>
                <a:spcPts val="0"/>
              </a:spcBef>
              <a:spcAft>
                <a:spcPts val="0"/>
              </a:spcAft>
              <a:buClr>
                <a:srgbClr val="D1282E"/>
              </a:buClr>
              <a:buSzPts val="2400"/>
              <a:buFont typeface="Arial"/>
              <a:buNone/>
              <a:defRPr sz="2400" b="1" i="0" u="none" strike="noStrike" cap="none">
                <a:solidFill>
                  <a:srgbClr val="D1282E"/>
                </a:solidFill>
                <a:latin typeface="Arial"/>
                <a:ea typeface="Arial"/>
                <a:cs typeface="Arial"/>
                <a:sym typeface="Arial"/>
              </a:defRPr>
            </a:lvl4pPr>
            <a:lvl5pPr marL="0" marR="0" lvl="4" indent="0" algn="l" rtl="0">
              <a:lnSpc>
                <a:spcPct val="100000"/>
              </a:lnSpc>
              <a:spcBef>
                <a:spcPts val="0"/>
              </a:spcBef>
              <a:spcAft>
                <a:spcPts val="0"/>
              </a:spcAft>
              <a:buClr>
                <a:srgbClr val="D1282E"/>
              </a:buClr>
              <a:buSzPts val="2400"/>
              <a:buFont typeface="Arial"/>
              <a:buNone/>
              <a:defRPr sz="2400" b="1" i="0" u="none" strike="noStrike" cap="none">
                <a:solidFill>
                  <a:srgbClr val="D1282E"/>
                </a:solidFill>
                <a:latin typeface="Arial"/>
                <a:ea typeface="Arial"/>
                <a:cs typeface="Arial"/>
                <a:sym typeface="Arial"/>
              </a:defRPr>
            </a:lvl5pPr>
            <a:lvl6pPr marL="0" marR="0" lvl="5" indent="0" algn="l" rtl="0">
              <a:lnSpc>
                <a:spcPct val="100000"/>
              </a:lnSpc>
              <a:spcBef>
                <a:spcPts val="0"/>
              </a:spcBef>
              <a:spcAft>
                <a:spcPts val="0"/>
              </a:spcAft>
              <a:buClr>
                <a:srgbClr val="D1282E"/>
              </a:buClr>
              <a:buSzPts val="2400"/>
              <a:buFont typeface="Arial"/>
              <a:buNone/>
              <a:defRPr sz="2400" b="1" i="0" u="none" strike="noStrike" cap="none">
                <a:solidFill>
                  <a:srgbClr val="D1282E"/>
                </a:solidFill>
                <a:latin typeface="Arial"/>
                <a:ea typeface="Arial"/>
                <a:cs typeface="Arial"/>
                <a:sym typeface="Arial"/>
              </a:defRPr>
            </a:lvl6pPr>
            <a:lvl7pPr marL="0" marR="0" lvl="6" indent="0" algn="l" rtl="0">
              <a:lnSpc>
                <a:spcPct val="100000"/>
              </a:lnSpc>
              <a:spcBef>
                <a:spcPts val="0"/>
              </a:spcBef>
              <a:spcAft>
                <a:spcPts val="0"/>
              </a:spcAft>
              <a:buClr>
                <a:srgbClr val="D1282E"/>
              </a:buClr>
              <a:buSzPts val="2400"/>
              <a:buFont typeface="Arial"/>
              <a:buNone/>
              <a:defRPr sz="2400" b="1" i="0" u="none" strike="noStrike" cap="none">
                <a:solidFill>
                  <a:srgbClr val="D1282E"/>
                </a:solidFill>
                <a:latin typeface="Arial"/>
                <a:ea typeface="Arial"/>
                <a:cs typeface="Arial"/>
                <a:sym typeface="Arial"/>
              </a:defRPr>
            </a:lvl7pPr>
            <a:lvl8pPr marL="0" marR="0" lvl="7" indent="0" algn="l" rtl="0">
              <a:lnSpc>
                <a:spcPct val="100000"/>
              </a:lnSpc>
              <a:spcBef>
                <a:spcPts val="0"/>
              </a:spcBef>
              <a:spcAft>
                <a:spcPts val="0"/>
              </a:spcAft>
              <a:buClr>
                <a:srgbClr val="D1282E"/>
              </a:buClr>
              <a:buSzPts val="2400"/>
              <a:buFont typeface="Arial"/>
              <a:buNone/>
              <a:defRPr sz="2400" b="1" i="0" u="none" strike="noStrike" cap="none">
                <a:solidFill>
                  <a:srgbClr val="D1282E"/>
                </a:solidFill>
                <a:latin typeface="Arial"/>
                <a:ea typeface="Arial"/>
                <a:cs typeface="Arial"/>
                <a:sym typeface="Arial"/>
              </a:defRPr>
            </a:lvl8pPr>
            <a:lvl9pPr marL="0" marR="0" lvl="8" indent="0" algn="l" rtl="0">
              <a:lnSpc>
                <a:spcPct val="100000"/>
              </a:lnSpc>
              <a:spcBef>
                <a:spcPts val="0"/>
              </a:spcBef>
              <a:spcAft>
                <a:spcPts val="0"/>
              </a:spcAft>
              <a:buClr>
                <a:srgbClr val="D1282E"/>
              </a:buClr>
              <a:buSzPts val="2400"/>
              <a:buFont typeface="Arial"/>
              <a:buNone/>
              <a:defRPr sz="2400" b="1" i="0" u="none" strike="noStrike" cap="none">
                <a:solidFill>
                  <a:srgbClr val="D1282E"/>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wmshen@usc.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
          <p:cNvSpPr txBox="1">
            <a:spLocks noGrp="1"/>
          </p:cNvSpPr>
          <p:nvPr>
            <p:ph type="ctrTitle" idx="4294967295"/>
          </p:nvPr>
        </p:nvSpPr>
        <p:spPr>
          <a:xfrm>
            <a:off x="957734" y="2265834"/>
            <a:ext cx="6815425" cy="1204306"/>
          </a:xfrm>
          <a:prstGeom prst="rect">
            <a:avLst/>
          </a:prstGeom>
          <a:noFill/>
          <a:ln>
            <a:noFill/>
          </a:ln>
        </p:spPr>
        <p:txBody>
          <a:bodyPr spcFirstLastPara="1" wrap="square" lIns="45700" tIns="45700" rIns="45700" bIns="45700" anchor="ctr" anchorCtr="0">
            <a:normAutofit fontScale="90000"/>
          </a:bodyPr>
          <a:lstStyle/>
          <a:p>
            <a:pPr marL="0" marR="0" lvl="0" indent="0" algn="ctr" rtl="0">
              <a:lnSpc>
                <a:spcPct val="100000"/>
              </a:lnSpc>
              <a:spcBef>
                <a:spcPts val="0"/>
              </a:spcBef>
              <a:spcAft>
                <a:spcPts val="0"/>
              </a:spcAft>
              <a:buClr>
                <a:srgbClr val="000000"/>
              </a:buClr>
              <a:buSzPct val="100000"/>
              <a:buFont typeface="Arial Black"/>
              <a:buNone/>
            </a:pPr>
            <a:r>
              <a:rPr lang="en-US" sz="4000" b="0" i="0" u="none" strike="noStrike" cap="none">
                <a:solidFill>
                  <a:srgbClr val="000000"/>
                </a:solidFill>
                <a:latin typeface="Arial Black"/>
                <a:ea typeface="Arial Black"/>
                <a:cs typeface="Arial Black"/>
                <a:sym typeface="Arial Black"/>
              </a:rPr>
              <a:t>Week 7 Discussion</a:t>
            </a:r>
            <a:br>
              <a:rPr lang="en-US" sz="4000" b="0" i="0" u="none" strike="noStrike" cap="none">
                <a:solidFill>
                  <a:srgbClr val="000000"/>
                </a:solidFill>
                <a:latin typeface="Arial Black"/>
                <a:ea typeface="Arial Black"/>
                <a:cs typeface="Arial Black"/>
                <a:sym typeface="Arial Black"/>
              </a:rPr>
            </a:br>
            <a:r>
              <a:rPr lang="en-US" sz="4000" b="0" i="0" u="none" strike="noStrike" cap="none">
                <a:solidFill>
                  <a:srgbClr val="000000"/>
                </a:solidFill>
                <a:latin typeface="Arial Black"/>
                <a:ea typeface="Arial Black"/>
                <a:cs typeface="Arial Black"/>
                <a:sym typeface="Arial Black"/>
              </a:rPr>
              <a:t>First-Order Logic</a:t>
            </a:r>
            <a:endParaRPr/>
          </a:p>
        </p:txBody>
      </p:sp>
      <p:sp>
        <p:nvSpPr>
          <p:cNvPr id="136" name="Google Shape;136;p1"/>
          <p:cNvSpPr txBox="1">
            <a:spLocks noGrp="1"/>
          </p:cNvSpPr>
          <p:nvPr>
            <p:ph type="subTitle" idx="4294967295"/>
          </p:nvPr>
        </p:nvSpPr>
        <p:spPr>
          <a:xfrm>
            <a:off x="797426" y="4214952"/>
            <a:ext cx="7848600" cy="803768"/>
          </a:xfrm>
          <a:prstGeom prst="rect">
            <a:avLst/>
          </a:prstGeom>
          <a:solidFill>
            <a:schemeClr val="lt1"/>
          </a:solidFill>
          <a:ln>
            <a:noFill/>
          </a:ln>
        </p:spPr>
        <p:txBody>
          <a:bodyPr spcFirstLastPara="1" wrap="square" lIns="45700" tIns="45700" rIns="45700" bIns="45700" anchor="t" anchorCtr="0">
            <a:normAutofit/>
          </a:bodyPr>
          <a:lstStyle/>
          <a:p>
            <a:pPr marL="0" marR="0" lvl="0" indent="0" algn="ctr" rtl="0">
              <a:lnSpc>
                <a:spcPct val="100000"/>
              </a:lnSpc>
              <a:spcBef>
                <a:spcPts val="0"/>
              </a:spcBef>
              <a:spcAft>
                <a:spcPts val="0"/>
              </a:spcAft>
              <a:buClr>
                <a:srgbClr val="D1282E"/>
              </a:buClr>
              <a:buSzPts val="2400"/>
              <a:buFont typeface="Arial Black"/>
              <a:buNone/>
            </a:pPr>
            <a:r>
              <a:rPr lang="en-US" sz="2400" b="0" i="0" u="none" strike="noStrike" cap="none">
                <a:solidFill>
                  <a:srgbClr val="D1282E"/>
                </a:solidFill>
                <a:latin typeface="Arial Black"/>
                <a:ea typeface="Arial Black"/>
                <a:cs typeface="Arial Black"/>
                <a:sym typeface="Arial Black"/>
              </a:rPr>
              <a:t>PROF WEI-MIN SHEN </a:t>
            </a:r>
            <a:r>
              <a:rPr lang="en-US" sz="2400" b="0" i="0" u="sng" strike="noStrike" cap="none">
                <a:solidFill>
                  <a:srgbClr val="D1282E"/>
                </a:solidFill>
                <a:latin typeface="Arial Black"/>
                <a:ea typeface="Arial Black"/>
                <a:cs typeface="Arial Black"/>
                <a:sym typeface="Arial Black"/>
                <a:hlinkClick r:id="rId3">
                  <a:extLst>
                    <a:ext uri="{A12FA001-AC4F-418D-AE19-62706E023703}">
                      <ahyp:hlinkClr xmlns:ahyp="http://schemas.microsoft.com/office/drawing/2018/hyperlinkcolor" val="tx"/>
                    </a:ext>
                  </a:extLst>
                </a:hlinkClick>
              </a:rPr>
              <a:t>WMSHEN@USC.EDU</a:t>
            </a:r>
            <a:endParaRPr sz="2400" b="0" i="0" u="none" strike="noStrike" cap="none">
              <a:solidFill>
                <a:srgbClr val="FFFFFF"/>
              </a:solidFill>
              <a:latin typeface="Arial Black"/>
              <a:ea typeface="Arial Black"/>
              <a:cs typeface="Arial Black"/>
              <a:sym typeface="Arial Black"/>
            </a:endParaRPr>
          </a:p>
          <a:p>
            <a:pPr marL="0" marR="0" lvl="0" indent="0" algn="ctr" rtl="0">
              <a:lnSpc>
                <a:spcPct val="100000"/>
              </a:lnSpc>
              <a:spcBef>
                <a:spcPts val="600"/>
              </a:spcBef>
              <a:spcAft>
                <a:spcPts val="0"/>
              </a:spcAft>
              <a:buClr>
                <a:srgbClr val="D1282E"/>
              </a:buClr>
              <a:buSzPts val="2400"/>
              <a:buFont typeface="Arial Black"/>
              <a:buNone/>
            </a:pPr>
            <a:endParaRPr sz="2400" b="0" i="0" u="none" strike="noStrike" cap="none">
              <a:solidFill>
                <a:srgbClr val="FFFFFF"/>
              </a:solidFill>
              <a:latin typeface="Arial Black"/>
              <a:ea typeface="Arial Black"/>
              <a:cs typeface="Arial Black"/>
              <a:sym typeface="Arial Black"/>
            </a:endParaRPr>
          </a:p>
          <a:p>
            <a:pPr marL="0" marR="0" lvl="0" indent="0" algn="ctr" rtl="0">
              <a:lnSpc>
                <a:spcPct val="100000"/>
              </a:lnSpc>
              <a:spcBef>
                <a:spcPts val="600"/>
              </a:spcBef>
              <a:spcAft>
                <a:spcPts val="0"/>
              </a:spcAft>
              <a:buClr>
                <a:srgbClr val="D1282E"/>
              </a:buClr>
              <a:buSzPts val="2400"/>
              <a:buFont typeface="Arial Black"/>
              <a:buNone/>
            </a:pPr>
            <a:endParaRPr sz="2400" b="0" i="0" u="none" strike="noStrike" cap="none">
              <a:solidFill>
                <a:srgbClr val="FFFFFF"/>
              </a:solidFill>
              <a:latin typeface="Arial Black"/>
              <a:ea typeface="Arial Black"/>
              <a:cs typeface="Arial Black"/>
              <a:sym typeface="Arial Black"/>
            </a:endParaRPr>
          </a:p>
          <a:p>
            <a:pPr marL="0" marR="0" lvl="0" indent="0" algn="ctr" rtl="0">
              <a:lnSpc>
                <a:spcPct val="100000"/>
              </a:lnSpc>
              <a:spcBef>
                <a:spcPts val="600"/>
              </a:spcBef>
              <a:spcAft>
                <a:spcPts val="0"/>
              </a:spcAft>
              <a:buClr>
                <a:srgbClr val="D1282E"/>
              </a:buClr>
              <a:buSzPts val="2400"/>
              <a:buFont typeface="Arial Black"/>
              <a:buNone/>
            </a:pPr>
            <a:endParaRPr sz="2400" b="0" i="0" u="none" strike="noStrike" cap="none">
              <a:solidFill>
                <a:srgbClr val="D1282E"/>
              </a:solidFill>
              <a:latin typeface="Arial Black"/>
              <a:ea typeface="Arial Black"/>
              <a:cs typeface="Arial Black"/>
              <a:sym typeface="Arial Black"/>
            </a:endParaRPr>
          </a:p>
        </p:txBody>
      </p:sp>
      <p:sp>
        <p:nvSpPr>
          <p:cNvPr id="137" name="Google Shape;137;p1"/>
          <p:cNvSpPr txBox="1"/>
          <p:nvPr/>
        </p:nvSpPr>
        <p:spPr>
          <a:xfrm>
            <a:off x="152400" y="152400"/>
            <a:ext cx="8610600" cy="1660922"/>
          </a:xfrm>
          <a:prstGeom prst="rect">
            <a:avLst/>
          </a:prstGeom>
          <a:solidFill>
            <a:srgbClr val="FF6600"/>
          </a:solidFill>
          <a:ln>
            <a:noFill/>
          </a:ln>
        </p:spPr>
        <p:txBody>
          <a:bodyPr spcFirstLastPara="1" wrap="square" lIns="35700" tIns="35700" rIns="76350" bIns="35700" anchor="ctr" anchorCtr="0">
            <a:noAutofit/>
          </a:bodyPr>
          <a:lstStyle/>
          <a:p>
            <a:pPr marL="6350" marR="0" lvl="0" indent="-6350" algn="ctr" rtl="0">
              <a:lnSpc>
                <a:spcPct val="100000"/>
              </a:lnSpc>
              <a:spcBef>
                <a:spcPts val="0"/>
              </a:spcBef>
              <a:spcAft>
                <a:spcPts val="0"/>
              </a:spcAft>
              <a:buClr>
                <a:schemeClr val="dk1"/>
              </a:buClr>
              <a:buSzPts val="3600"/>
              <a:buFont typeface="Calibri"/>
              <a:buNone/>
            </a:pPr>
            <a:r>
              <a:rPr lang="en-US" sz="3600" b="1" i="0" u="none" strike="noStrike" cap="none">
                <a:solidFill>
                  <a:schemeClr val="dk1"/>
                </a:solidFill>
                <a:latin typeface="Calibri"/>
                <a:ea typeface="Calibri"/>
                <a:cs typeface="Calibri"/>
                <a:sym typeface="Calibri"/>
              </a:rPr>
              <a:t>CSCI 561 - Foundation for Artificial Intelligence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0" descr="Title 1"/>
          <p:cNvSpPr txBox="1">
            <a:spLocks noGrp="1"/>
          </p:cNvSpPr>
          <p:nvPr>
            <p:ph type="title"/>
          </p:nvPr>
        </p:nvSpPr>
        <p:spPr>
          <a:xfrm>
            <a:off x="685800" y="-262010"/>
            <a:ext cx="7772400" cy="1143001"/>
          </a:xfrm>
          <a:prstGeom prst="rect">
            <a:avLst/>
          </a:prstGeom>
          <a:noFill/>
          <a:ln>
            <a:noFill/>
          </a:ln>
        </p:spPr>
        <p:txBody>
          <a:bodyPr spcFirstLastPara="1" wrap="square" lIns="45700" tIns="45700" rIns="45700" bIns="45700" anchor="b" anchorCtr="0">
            <a:normAutofit/>
          </a:bodyPr>
          <a:lstStyle/>
          <a:p>
            <a:pPr marL="0" lvl="0" indent="0" algn="l" rtl="0">
              <a:lnSpc>
                <a:spcPct val="100000"/>
              </a:lnSpc>
              <a:spcBef>
                <a:spcPts val="0"/>
              </a:spcBef>
              <a:spcAft>
                <a:spcPts val="0"/>
              </a:spcAft>
              <a:buClr>
                <a:srgbClr val="D1282E"/>
              </a:buClr>
              <a:buSzPts val="3600"/>
              <a:buFont typeface="Arial Black"/>
              <a:buNone/>
            </a:pPr>
            <a:r>
              <a:rPr lang="en-US"/>
              <a:t>What you should know</a:t>
            </a:r>
            <a:endParaRPr/>
          </a:p>
        </p:txBody>
      </p:sp>
      <p:sp>
        <p:nvSpPr>
          <p:cNvPr id="208" name="Google Shape;208;p10" descr="Content Placeholder 2"/>
          <p:cNvSpPr txBox="1">
            <a:spLocks noGrp="1"/>
          </p:cNvSpPr>
          <p:nvPr>
            <p:ph type="body" idx="1"/>
          </p:nvPr>
        </p:nvSpPr>
        <p:spPr>
          <a:xfrm>
            <a:off x="38100" y="847275"/>
            <a:ext cx="8839200" cy="4962725"/>
          </a:xfrm>
          <a:prstGeom prst="rect">
            <a:avLst/>
          </a:prstGeom>
          <a:noFill/>
          <a:ln>
            <a:noFill/>
          </a:ln>
        </p:spPr>
        <p:txBody>
          <a:bodyPr spcFirstLastPara="1" wrap="square" lIns="45700" tIns="45700" rIns="45700" bIns="45700" anchor="t" anchorCtr="0">
            <a:normAutofit/>
          </a:bodyPr>
          <a:lstStyle/>
          <a:p>
            <a:pPr marL="571500" lvl="0" indent="-571500" algn="l" rtl="0">
              <a:lnSpc>
                <a:spcPct val="90000"/>
              </a:lnSpc>
              <a:spcBef>
                <a:spcPts val="0"/>
              </a:spcBef>
              <a:spcAft>
                <a:spcPts val="0"/>
              </a:spcAft>
              <a:buClr>
                <a:srgbClr val="000000"/>
              </a:buClr>
              <a:buSzPts val="3300"/>
              <a:buFont typeface="Arial"/>
              <a:buChar char="•"/>
            </a:pPr>
            <a:r>
              <a:rPr lang="en-US" sz="3300"/>
              <a:t>What is entailment and inference? How do they differ?</a:t>
            </a:r>
            <a:endParaRPr sz="2200"/>
          </a:p>
          <a:p>
            <a:pPr marL="571500" lvl="0" indent="-571500" algn="l" rtl="0">
              <a:lnSpc>
                <a:spcPct val="90000"/>
              </a:lnSpc>
              <a:spcBef>
                <a:spcPts val="700"/>
              </a:spcBef>
              <a:spcAft>
                <a:spcPts val="0"/>
              </a:spcAft>
              <a:buClr>
                <a:srgbClr val="000000"/>
              </a:buClr>
              <a:buSzPts val="3300"/>
              <a:buFont typeface="Arial"/>
              <a:buChar char="•"/>
            </a:pPr>
            <a:r>
              <a:rPr lang="en-US" sz="3300"/>
              <a:t>What are examples of sound or complete inference techniques?</a:t>
            </a:r>
            <a:endParaRPr sz="2200"/>
          </a:p>
          <a:p>
            <a:pPr marL="571500" lvl="0" indent="-571500" algn="l" rtl="0">
              <a:lnSpc>
                <a:spcPct val="90000"/>
              </a:lnSpc>
              <a:spcBef>
                <a:spcPts val="700"/>
              </a:spcBef>
              <a:spcAft>
                <a:spcPts val="0"/>
              </a:spcAft>
              <a:buClr>
                <a:srgbClr val="000000"/>
              </a:buClr>
              <a:buSzPts val="3300"/>
              <a:buFont typeface="Arial"/>
              <a:buChar char="•"/>
            </a:pPr>
            <a:r>
              <a:rPr lang="en-US" sz="3300"/>
              <a:t>What does satisfiable or valid mean?</a:t>
            </a:r>
            <a:endParaRPr sz="2200"/>
          </a:p>
          <a:p>
            <a:pPr marL="571500" lvl="0" indent="-571500" algn="l" rtl="0">
              <a:lnSpc>
                <a:spcPct val="90000"/>
              </a:lnSpc>
              <a:spcBef>
                <a:spcPts val="700"/>
              </a:spcBef>
              <a:spcAft>
                <a:spcPts val="0"/>
              </a:spcAft>
              <a:buClr>
                <a:srgbClr val="000000"/>
              </a:buClr>
              <a:buSzPts val="3300"/>
              <a:buFont typeface="Arial"/>
              <a:buChar char="•"/>
            </a:pPr>
            <a:r>
              <a:rPr lang="en-US" sz="3300"/>
              <a:t>What is propositional logic? Basic manipulation rules? Inference rules? What are some of its limitations?</a:t>
            </a:r>
            <a:endParaRPr sz="2200"/>
          </a:p>
          <a:p>
            <a:pPr marL="571500" lvl="0" indent="-571500" algn="l" rtl="0">
              <a:lnSpc>
                <a:spcPct val="90000"/>
              </a:lnSpc>
              <a:spcBef>
                <a:spcPts val="700"/>
              </a:spcBef>
              <a:spcAft>
                <a:spcPts val="0"/>
              </a:spcAft>
              <a:buClr>
                <a:srgbClr val="000000"/>
              </a:buClr>
              <a:buSzPts val="3300"/>
              <a:buFont typeface="Arial"/>
              <a:buChar char="•"/>
            </a:pPr>
            <a:r>
              <a:rPr lang="en-US" sz="3300"/>
              <a:t>What is first order logic?</a:t>
            </a:r>
            <a:endParaRPr/>
          </a:p>
        </p:txBody>
      </p:sp>
      <p:sp>
        <p:nvSpPr>
          <p:cNvPr id="209" name="Google Shape;209;p10" descr="Slide Number Placeholder 4"/>
          <p:cNvSpPr txBox="1">
            <a:spLocks noGrp="1"/>
          </p:cNvSpPr>
          <p:nvPr>
            <p:ph type="sldNum" idx="12"/>
          </p:nvPr>
        </p:nvSpPr>
        <p:spPr>
          <a:xfrm rot="-5400000">
            <a:off x="8663652" y="6285800"/>
            <a:ext cx="443171" cy="437069"/>
          </a:xfrm>
          <a:prstGeom prst="rect">
            <a:avLst/>
          </a:prstGeom>
          <a:noFill/>
          <a:ln>
            <a:noFill/>
          </a:ln>
        </p:spPr>
        <p:txBody>
          <a:bodyPr spcFirstLastPara="1" wrap="square" lIns="45700" tIns="45700" rIns="45700" bIns="45700" anchor="ctr" anchorCtr="0">
            <a:spAutoFit/>
          </a:bodyPr>
          <a:lstStyle/>
          <a:p>
            <a:pPr marL="0" lvl="0" indent="0" algn="l" rtl="0">
              <a:lnSpc>
                <a:spcPct val="100000"/>
              </a:lnSpc>
              <a:spcBef>
                <a:spcPts val="0"/>
              </a:spcBef>
              <a:spcAft>
                <a:spcPts val="0"/>
              </a:spcAft>
              <a:buClr>
                <a:srgbClr val="D1282E"/>
              </a:buClr>
              <a:buSzPts val="2400"/>
              <a:buFont typeface="Arial"/>
              <a:buNone/>
            </a:pPr>
            <a:fld id="{00000000-1234-1234-1234-123412341234}" type="slidenum">
              <a:rPr lang="en-US" sz="2400" b="1">
                <a:solidFill>
                  <a:srgbClr val="D1282E"/>
                </a:solidFill>
              </a:rPr>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1" descr="Title 1"/>
          <p:cNvSpPr txBox="1">
            <a:spLocks noGrp="1"/>
          </p:cNvSpPr>
          <p:nvPr>
            <p:ph type="title"/>
          </p:nvPr>
        </p:nvSpPr>
        <p:spPr>
          <a:xfrm>
            <a:off x="457200" y="165046"/>
            <a:ext cx="7754368" cy="722641"/>
          </a:xfrm>
          <a:prstGeom prst="rect">
            <a:avLst/>
          </a:prstGeom>
          <a:noFill/>
          <a:ln>
            <a:noFill/>
          </a:ln>
        </p:spPr>
        <p:txBody>
          <a:bodyPr spcFirstLastPara="1" wrap="square" lIns="45700" tIns="45700" rIns="45700" bIns="45700" anchor="b" anchorCtr="0">
            <a:normAutofit/>
          </a:bodyPr>
          <a:lstStyle/>
          <a:p>
            <a:pPr marL="0" lvl="0" indent="0" algn="l" rtl="0">
              <a:lnSpc>
                <a:spcPct val="100000"/>
              </a:lnSpc>
              <a:spcBef>
                <a:spcPts val="0"/>
              </a:spcBef>
              <a:spcAft>
                <a:spcPts val="0"/>
              </a:spcAft>
              <a:buClr>
                <a:srgbClr val="D1282E"/>
              </a:buClr>
              <a:buSzPts val="3564"/>
              <a:buFont typeface="Arial Black"/>
              <a:buNone/>
            </a:pPr>
            <a:r>
              <a:rPr lang="en-US" sz="3564"/>
              <a:t>Want More?</a:t>
            </a:r>
            <a:endParaRPr/>
          </a:p>
        </p:txBody>
      </p:sp>
      <p:sp>
        <p:nvSpPr>
          <p:cNvPr id="215" name="Google Shape;215;p11" descr="Content Placeholder 2"/>
          <p:cNvSpPr txBox="1">
            <a:spLocks noGrp="1"/>
          </p:cNvSpPr>
          <p:nvPr>
            <p:ph type="body" idx="1"/>
          </p:nvPr>
        </p:nvSpPr>
        <p:spPr>
          <a:xfrm>
            <a:off x="160969" y="1100627"/>
            <a:ext cx="8983031" cy="4546641"/>
          </a:xfrm>
          <a:prstGeom prst="rect">
            <a:avLst/>
          </a:prstGeom>
          <a:noFill/>
          <a:ln>
            <a:noFill/>
          </a:ln>
        </p:spPr>
        <p:txBody>
          <a:bodyPr spcFirstLastPara="1" wrap="square" lIns="45700" tIns="45700" rIns="45700" bIns="45700" anchor="t" anchorCtr="0">
            <a:normAutofit/>
          </a:bodyPr>
          <a:lstStyle/>
          <a:p>
            <a:pPr marL="457200" lvl="0" indent="-457200" algn="l" rtl="0">
              <a:lnSpc>
                <a:spcPct val="100000"/>
              </a:lnSpc>
              <a:spcBef>
                <a:spcPts val="0"/>
              </a:spcBef>
              <a:spcAft>
                <a:spcPts val="0"/>
              </a:spcAft>
              <a:buClr>
                <a:srgbClr val="000000"/>
              </a:buClr>
              <a:buSzPts val="2800"/>
              <a:buFont typeface="Arial"/>
              <a:buChar char="•"/>
            </a:pPr>
            <a:r>
              <a:rPr lang="en-US" sz="2800"/>
              <a:t>Check out some of these exercises in the book:</a:t>
            </a:r>
            <a:endParaRPr/>
          </a:p>
          <a:p>
            <a:pPr marL="0" lvl="4" indent="516636" algn="l" rtl="0">
              <a:lnSpc>
                <a:spcPct val="100000"/>
              </a:lnSpc>
              <a:spcBef>
                <a:spcPts val="600"/>
              </a:spcBef>
              <a:spcAft>
                <a:spcPts val="0"/>
              </a:spcAft>
              <a:buClr>
                <a:srgbClr val="000000"/>
              </a:buClr>
              <a:buSzPts val="2800"/>
              <a:buFont typeface="Arial"/>
              <a:buNone/>
            </a:pPr>
            <a:r>
              <a:rPr lang="en-US" sz="2800" b="0"/>
              <a:t>7.1, 7.4-8, 10</a:t>
            </a:r>
            <a:endParaRPr sz="1800"/>
          </a:p>
          <a:p>
            <a:pPr marL="0" lvl="4" indent="516636" algn="l" rtl="0">
              <a:lnSpc>
                <a:spcPct val="100000"/>
              </a:lnSpc>
              <a:spcBef>
                <a:spcPts val="400"/>
              </a:spcBef>
              <a:spcAft>
                <a:spcPts val="0"/>
              </a:spcAft>
              <a:buClr>
                <a:srgbClr val="000000"/>
              </a:buClr>
              <a:buSzPts val="1800"/>
              <a:buFont typeface="Arial"/>
              <a:buNone/>
            </a:pPr>
            <a:endParaRPr sz="1800"/>
          </a:p>
          <a:p>
            <a:pPr marL="0" lvl="4" indent="516636" algn="l" rtl="0">
              <a:lnSpc>
                <a:spcPct val="100000"/>
              </a:lnSpc>
              <a:spcBef>
                <a:spcPts val="600"/>
              </a:spcBef>
              <a:spcAft>
                <a:spcPts val="0"/>
              </a:spcAft>
              <a:buClr>
                <a:srgbClr val="000000"/>
              </a:buClr>
              <a:buSzPts val="2800"/>
              <a:buFont typeface="Arial"/>
              <a:buNone/>
            </a:pPr>
            <a:r>
              <a:rPr lang="en-US" sz="2800" b="0"/>
              <a:t>Chap 8:	8.1-3, 8.6, 8.9-10, 8.14,17, 8.28</a:t>
            </a:r>
            <a:endParaRPr sz="1800"/>
          </a:p>
          <a:p>
            <a:pPr marL="0" lvl="4" indent="516636" algn="l" rtl="0">
              <a:lnSpc>
                <a:spcPct val="100000"/>
              </a:lnSpc>
              <a:spcBef>
                <a:spcPts val="400"/>
              </a:spcBef>
              <a:spcAft>
                <a:spcPts val="0"/>
              </a:spcAft>
              <a:buClr>
                <a:srgbClr val="000000"/>
              </a:buClr>
              <a:buSzPts val="1800"/>
              <a:buFont typeface="Arial"/>
              <a:buNone/>
            </a:pPr>
            <a:endParaRPr sz="1800"/>
          </a:p>
          <a:p>
            <a:pPr marL="0" lvl="4" indent="516636" algn="l" rtl="0">
              <a:lnSpc>
                <a:spcPct val="100000"/>
              </a:lnSpc>
              <a:spcBef>
                <a:spcPts val="600"/>
              </a:spcBef>
              <a:spcAft>
                <a:spcPts val="0"/>
              </a:spcAft>
              <a:buClr>
                <a:srgbClr val="000000"/>
              </a:buClr>
              <a:buSzPts val="2800"/>
              <a:buFont typeface="Arial"/>
              <a:buNone/>
            </a:pPr>
            <a:r>
              <a:rPr lang="en-US" sz="2800" b="0"/>
              <a:t>				</a:t>
            </a:r>
            <a:endParaRPr/>
          </a:p>
        </p:txBody>
      </p:sp>
      <p:sp>
        <p:nvSpPr>
          <p:cNvPr id="216" name="Google Shape;216;p11" descr="Slide Number Placeholder 4"/>
          <p:cNvSpPr txBox="1">
            <a:spLocks noGrp="1"/>
          </p:cNvSpPr>
          <p:nvPr>
            <p:ph type="sldNum" idx="12"/>
          </p:nvPr>
        </p:nvSpPr>
        <p:spPr>
          <a:xfrm rot="-5400000">
            <a:off x="8663652" y="6285800"/>
            <a:ext cx="443171" cy="437069"/>
          </a:xfrm>
          <a:prstGeom prst="rect">
            <a:avLst/>
          </a:prstGeom>
          <a:noFill/>
          <a:ln>
            <a:noFill/>
          </a:ln>
        </p:spPr>
        <p:txBody>
          <a:bodyPr spcFirstLastPara="1" wrap="square" lIns="45700" tIns="45700" rIns="45700" bIns="45700" anchor="ctr" anchorCtr="0">
            <a:spAutoFit/>
          </a:bodyPr>
          <a:lstStyle/>
          <a:p>
            <a:pPr marL="0" lvl="0" indent="0" algn="l" rtl="0">
              <a:lnSpc>
                <a:spcPct val="100000"/>
              </a:lnSpc>
              <a:spcBef>
                <a:spcPts val="0"/>
              </a:spcBef>
              <a:spcAft>
                <a:spcPts val="0"/>
              </a:spcAft>
              <a:buClr>
                <a:srgbClr val="D1282E"/>
              </a:buClr>
              <a:buSzPts val="2400"/>
              <a:buFont typeface="Arial"/>
              <a:buNone/>
            </a:pPr>
            <a:fld id="{00000000-1234-1234-1234-123412341234}" type="slidenum">
              <a:rPr lang="en-US" sz="2400" b="1">
                <a:solidFill>
                  <a:srgbClr val="D1282E"/>
                </a:solidFill>
              </a:rPr>
              <a:t>11</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 descr="Rectangle 2"/>
          <p:cNvSpPr txBox="1">
            <a:spLocks noGrp="1"/>
          </p:cNvSpPr>
          <p:nvPr>
            <p:ph type="title"/>
          </p:nvPr>
        </p:nvSpPr>
        <p:spPr>
          <a:xfrm>
            <a:off x="663575" y="404813"/>
            <a:ext cx="7772400" cy="1143001"/>
          </a:xfrm>
          <a:prstGeom prst="rect">
            <a:avLst/>
          </a:prstGeom>
          <a:noFill/>
          <a:ln>
            <a:noFill/>
          </a:ln>
        </p:spPr>
        <p:txBody>
          <a:bodyPr spcFirstLastPara="1" wrap="square" lIns="45700" tIns="45700" rIns="45700" bIns="45700" anchor="b" anchorCtr="0">
            <a:normAutofit/>
          </a:bodyPr>
          <a:lstStyle/>
          <a:p>
            <a:pPr marL="0" lvl="0" indent="0" algn="l" rtl="0">
              <a:lnSpc>
                <a:spcPct val="100000"/>
              </a:lnSpc>
              <a:spcBef>
                <a:spcPts val="0"/>
              </a:spcBef>
              <a:spcAft>
                <a:spcPts val="0"/>
              </a:spcAft>
              <a:buClr>
                <a:srgbClr val="D1282E"/>
              </a:buClr>
              <a:buSzPts val="2800"/>
              <a:buFont typeface="Arial Black"/>
              <a:buNone/>
            </a:pPr>
            <a:r>
              <a:rPr lang="en-US" sz="2800"/>
              <a:t>Syntax of FOL: </a:t>
            </a:r>
            <a:r>
              <a:rPr lang="en-US">
                <a:solidFill>
                  <a:srgbClr val="57CDFF"/>
                </a:solidFill>
              </a:rPr>
              <a:t>Basic Elements</a:t>
            </a:r>
            <a:endParaRPr/>
          </a:p>
        </p:txBody>
      </p:sp>
      <p:sp>
        <p:nvSpPr>
          <p:cNvPr id="143" name="Google Shape;143;p2" descr="Rectangle 3"/>
          <p:cNvSpPr txBox="1">
            <a:spLocks noGrp="1"/>
          </p:cNvSpPr>
          <p:nvPr>
            <p:ph type="body" idx="1"/>
          </p:nvPr>
        </p:nvSpPr>
        <p:spPr>
          <a:xfrm>
            <a:off x="685799" y="1981200"/>
            <a:ext cx="8088315" cy="411480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2800"/>
              <a:buFont typeface="Arial"/>
              <a:buNone/>
            </a:pPr>
            <a:r>
              <a:rPr lang="en-US" sz="2800" i="1"/>
              <a:t>Constants</a:t>
            </a:r>
            <a:r>
              <a:rPr lang="en-US" i="0"/>
              <a:t>		KingJohn, 2, Crown,... </a:t>
            </a:r>
            <a:endParaRPr/>
          </a:p>
          <a:p>
            <a:pPr marL="0" lvl="0" indent="0" algn="l" rtl="0">
              <a:lnSpc>
                <a:spcPct val="90000"/>
              </a:lnSpc>
              <a:spcBef>
                <a:spcPts val="600"/>
              </a:spcBef>
              <a:spcAft>
                <a:spcPts val="0"/>
              </a:spcAft>
              <a:buClr>
                <a:srgbClr val="000000"/>
              </a:buClr>
              <a:buSzPts val="2800"/>
              <a:buFont typeface="Arial"/>
              <a:buNone/>
            </a:pPr>
            <a:r>
              <a:rPr lang="en-US" sz="2800" i="1"/>
              <a:t>Predicates</a:t>
            </a:r>
            <a:r>
              <a:rPr lang="en-US" i="0"/>
              <a:t>		Brother, &gt;,...</a:t>
            </a:r>
            <a:endParaRPr/>
          </a:p>
          <a:p>
            <a:pPr marL="0" lvl="0" indent="0" algn="l" rtl="0">
              <a:lnSpc>
                <a:spcPct val="90000"/>
              </a:lnSpc>
              <a:spcBef>
                <a:spcPts val="600"/>
              </a:spcBef>
              <a:spcAft>
                <a:spcPts val="0"/>
              </a:spcAft>
              <a:buClr>
                <a:srgbClr val="000000"/>
              </a:buClr>
              <a:buSzPts val="2800"/>
              <a:buFont typeface="Arial"/>
              <a:buNone/>
            </a:pPr>
            <a:r>
              <a:rPr lang="en-US" sz="2800" i="1"/>
              <a:t>Functions</a:t>
            </a:r>
            <a:r>
              <a:rPr lang="en-US" i="0"/>
              <a:t>		Sqrt, LeftLeg, +, ...</a:t>
            </a:r>
            <a:endParaRPr/>
          </a:p>
          <a:p>
            <a:pPr marL="0" lvl="0" indent="0" algn="l" rtl="0">
              <a:lnSpc>
                <a:spcPct val="90000"/>
              </a:lnSpc>
              <a:spcBef>
                <a:spcPts val="600"/>
              </a:spcBef>
              <a:spcAft>
                <a:spcPts val="0"/>
              </a:spcAft>
              <a:buClr>
                <a:srgbClr val="000000"/>
              </a:buClr>
              <a:buSzPts val="2800"/>
              <a:buFont typeface="Arial"/>
              <a:buNone/>
            </a:pPr>
            <a:r>
              <a:rPr lang="en-US" sz="2800" i="1"/>
              <a:t>Variables</a:t>
            </a:r>
            <a:r>
              <a:rPr lang="en-US" i="0"/>
              <a:t>		x, y, a, b,...</a:t>
            </a:r>
            <a:endParaRPr/>
          </a:p>
          <a:p>
            <a:pPr marL="0" lvl="0" indent="0" algn="l" rtl="0">
              <a:lnSpc>
                <a:spcPct val="90000"/>
              </a:lnSpc>
              <a:spcBef>
                <a:spcPts val="600"/>
              </a:spcBef>
              <a:spcAft>
                <a:spcPts val="0"/>
              </a:spcAft>
              <a:buClr>
                <a:srgbClr val="000000"/>
              </a:buClr>
              <a:buSzPts val="2800"/>
              <a:buFont typeface="Arial"/>
              <a:buNone/>
            </a:pPr>
            <a:r>
              <a:rPr lang="en-US" sz="2800" i="1"/>
              <a:t>Connectives</a:t>
            </a:r>
            <a:r>
              <a:rPr lang="en-US" i="0"/>
              <a:t>	</a:t>
            </a:r>
            <a:r>
              <a:rPr lang="en-US" b="0" i="0">
                <a:latin typeface="Noto Sans Symbols"/>
                <a:ea typeface="Noto Sans Symbols"/>
                <a:cs typeface="Noto Sans Symbols"/>
                <a:sym typeface="Noto Sans Symbols"/>
              </a:rPr>
              <a:t>←</a:t>
            </a:r>
            <a:r>
              <a:rPr lang="en-US" i="0"/>
              <a:t>, </a:t>
            </a:r>
            <a:r>
              <a:rPr lang="en-US" b="0" i="0">
                <a:latin typeface="Noto Sans Symbols"/>
                <a:ea typeface="Noto Sans Symbols"/>
                <a:cs typeface="Noto Sans Symbols"/>
                <a:sym typeface="Noto Sans Symbols"/>
              </a:rPr>
              <a:t>⇒</a:t>
            </a:r>
            <a:r>
              <a:rPr lang="en-US" i="0"/>
              <a:t>, </a:t>
            </a:r>
            <a:r>
              <a:rPr lang="en-US" b="0" i="0">
                <a:latin typeface="Noto Sans Symbols"/>
                <a:ea typeface="Noto Sans Symbols"/>
                <a:cs typeface="Noto Sans Symbols"/>
                <a:sym typeface="Noto Sans Symbols"/>
              </a:rPr>
              <a:t>∧</a:t>
            </a:r>
            <a:r>
              <a:rPr lang="en-US" i="0"/>
              <a:t>, </a:t>
            </a:r>
            <a:r>
              <a:rPr lang="en-US" b="0" i="0">
                <a:latin typeface="Noto Sans Symbols"/>
                <a:ea typeface="Noto Sans Symbols"/>
                <a:cs typeface="Noto Sans Symbols"/>
                <a:sym typeface="Noto Sans Symbols"/>
              </a:rPr>
              <a:t>∨</a:t>
            </a:r>
            <a:r>
              <a:rPr lang="en-US" i="0"/>
              <a:t>, </a:t>
            </a:r>
            <a:r>
              <a:rPr lang="en-US" b="0" i="0">
                <a:latin typeface="Noto Sans Symbols"/>
                <a:ea typeface="Noto Sans Symbols"/>
                <a:cs typeface="Noto Sans Symbols"/>
                <a:sym typeface="Noto Sans Symbols"/>
              </a:rPr>
              <a:t>⇔</a:t>
            </a:r>
            <a:endParaRPr/>
          </a:p>
          <a:p>
            <a:pPr marL="0" lvl="0" indent="0" algn="l" rtl="0">
              <a:lnSpc>
                <a:spcPct val="90000"/>
              </a:lnSpc>
              <a:spcBef>
                <a:spcPts val="600"/>
              </a:spcBef>
              <a:spcAft>
                <a:spcPts val="0"/>
              </a:spcAft>
              <a:buClr>
                <a:srgbClr val="000000"/>
              </a:buClr>
              <a:buSzPts val="2800"/>
              <a:buFont typeface="Arial"/>
              <a:buNone/>
            </a:pPr>
            <a:r>
              <a:rPr lang="en-US" sz="2800" i="1"/>
              <a:t>Equality</a:t>
            </a:r>
            <a:r>
              <a:rPr lang="en-US" i="0"/>
              <a:t>		= </a:t>
            </a:r>
            <a:endParaRPr/>
          </a:p>
          <a:p>
            <a:pPr marL="0" lvl="0" indent="0" algn="l" rtl="0">
              <a:lnSpc>
                <a:spcPct val="90000"/>
              </a:lnSpc>
              <a:spcBef>
                <a:spcPts val="600"/>
              </a:spcBef>
              <a:spcAft>
                <a:spcPts val="0"/>
              </a:spcAft>
              <a:buClr>
                <a:srgbClr val="000000"/>
              </a:buClr>
              <a:buSzPts val="2800"/>
              <a:buFont typeface="Arial"/>
              <a:buNone/>
            </a:pPr>
            <a:r>
              <a:rPr lang="en-US" sz="2800" i="1"/>
              <a:t>Quantifiers</a:t>
            </a:r>
            <a:r>
              <a:rPr lang="en-US" i="0"/>
              <a:t>  	</a:t>
            </a:r>
            <a:r>
              <a:rPr lang="en-US" b="0" i="0">
                <a:latin typeface="Noto Sans Symbols"/>
                <a:ea typeface="Noto Sans Symbols"/>
                <a:cs typeface="Noto Sans Symbols"/>
                <a:sym typeface="Noto Sans Symbols"/>
              </a:rPr>
              <a:t>∀</a:t>
            </a:r>
            <a:r>
              <a:rPr lang="en-US" i="0"/>
              <a:t>, </a:t>
            </a:r>
            <a:r>
              <a:rPr lang="en-US" b="0" i="0">
                <a:latin typeface="Noto Sans Symbols"/>
                <a:ea typeface="Noto Sans Symbols"/>
                <a:cs typeface="Noto Sans Symbols"/>
                <a:sym typeface="Noto Sans Symbols"/>
              </a:rPr>
              <a:t>∃ </a:t>
            </a:r>
            <a:r>
              <a:rPr lang="en-US" i="0"/>
              <a:t> </a:t>
            </a:r>
            <a:endParaRPr/>
          </a:p>
        </p:txBody>
      </p:sp>
      <p:sp>
        <p:nvSpPr>
          <p:cNvPr id="144" name="Google Shape;144;p2" descr="Rectangle 2"/>
          <p:cNvSpPr/>
          <p:nvPr/>
        </p:nvSpPr>
        <p:spPr>
          <a:xfrm>
            <a:off x="0" y="-152399"/>
            <a:ext cx="7772400" cy="1143001"/>
          </a:xfrm>
          <a:prstGeom prst="rect">
            <a:avLst/>
          </a:prstGeom>
          <a:noFill/>
          <a:ln>
            <a:noFill/>
          </a:ln>
        </p:spPr>
        <p:txBody>
          <a:bodyPr spcFirstLastPara="1" wrap="square" lIns="45700" tIns="45700" rIns="45700" bIns="45700" anchor="b" anchorCtr="0">
            <a:normAutofit/>
          </a:bodyPr>
          <a:lstStyle/>
          <a:p>
            <a:pPr marL="0" marR="0" lvl="0" indent="0" algn="l" rtl="0">
              <a:lnSpc>
                <a:spcPct val="100000"/>
              </a:lnSpc>
              <a:spcBef>
                <a:spcPts val="0"/>
              </a:spcBef>
              <a:spcAft>
                <a:spcPts val="0"/>
              </a:spcAft>
              <a:buClr>
                <a:srgbClr val="D1282E"/>
              </a:buClr>
              <a:buSzPts val="3600"/>
              <a:buFont typeface="Arial Black"/>
              <a:buNone/>
            </a:pPr>
            <a:r>
              <a:rPr lang="en-US" sz="3600" b="0" i="0" u="none" strike="noStrike" cap="none">
                <a:solidFill>
                  <a:srgbClr val="D1282E"/>
                </a:solidFill>
                <a:latin typeface="Arial Black"/>
                <a:ea typeface="Arial Black"/>
                <a:cs typeface="Arial Black"/>
                <a:sym typeface="Arial Black"/>
              </a:rPr>
              <a:t>First-order logic</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 descr="Rectangle 2"/>
          <p:cNvSpPr txBox="1">
            <a:spLocks noGrp="1"/>
          </p:cNvSpPr>
          <p:nvPr>
            <p:ph type="title"/>
          </p:nvPr>
        </p:nvSpPr>
        <p:spPr>
          <a:xfrm>
            <a:off x="359826" y="371930"/>
            <a:ext cx="8942270" cy="1143001"/>
          </a:xfrm>
          <a:prstGeom prst="rect">
            <a:avLst/>
          </a:prstGeom>
          <a:noFill/>
          <a:ln>
            <a:noFill/>
          </a:ln>
        </p:spPr>
        <p:txBody>
          <a:bodyPr spcFirstLastPara="1" wrap="square" lIns="45700" tIns="45700" rIns="45700" bIns="45700" anchor="b" anchorCtr="0">
            <a:normAutofit/>
          </a:bodyPr>
          <a:lstStyle/>
          <a:p>
            <a:pPr marL="0" lvl="0" indent="0" algn="l" rtl="0">
              <a:lnSpc>
                <a:spcPct val="100000"/>
              </a:lnSpc>
              <a:spcBef>
                <a:spcPts val="0"/>
              </a:spcBef>
              <a:spcAft>
                <a:spcPts val="0"/>
              </a:spcAft>
              <a:buClr>
                <a:srgbClr val="D1282E"/>
              </a:buClr>
              <a:buSzPts val="2944"/>
              <a:buFont typeface="Arial Black"/>
              <a:buNone/>
            </a:pPr>
            <a:r>
              <a:rPr lang="en-US" sz="2944"/>
              <a:t>Example Domain: </a:t>
            </a:r>
            <a:br>
              <a:rPr lang="en-US" sz="2944"/>
            </a:br>
            <a:r>
              <a:rPr lang="en-US">
                <a:solidFill>
                  <a:srgbClr val="FF0000"/>
                </a:solidFill>
              </a:rPr>
              <a:t>Arithmetic on Natural Numbers</a:t>
            </a:r>
            <a:endParaRPr/>
          </a:p>
        </p:txBody>
      </p:sp>
      <p:sp>
        <p:nvSpPr>
          <p:cNvPr id="150" name="Google Shape;150;p3" descr="Rectangle 3"/>
          <p:cNvSpPr txBox="1">
            <a:spLocks noGrp="1"/>
          </p:cNvSpPr>
          <p:nvPr>
            <p:ph type="body" idx="1"/>
          </p:nvPr>
        </p:nvSpPr>
        <p:spPr>
          <a:xfrm>
            <a:off x="646792" y="1549174"/>
            <a:ext cx="8007351" cy="4011614"/>
          </a:xfrm>
          <a:prstGeom prst="rect">
            <a:avLst/>
          </a:prstGeom>
          <a:noFill/>
          <a:ln>
            <a:noFill/>
          </a:ln>
        </p:spPr>
        <p:txBody>
          <a:bodyPr spcFirstLastPara="1" wrap="square" lIns="45700" tIns="45700" rIns="45700" bIns="45700" anchor="t" anchorCtr="0">
            <a:normAutofit/>
          </a:bodyPr>
          <a:lstStyle/>
          <a:p>
            <a:pPr marL="0" lvl="0" indent="0" algn="l" rtl="0">
              <a:lnSpc>
                <a:spcPct val="100000"/>
              </a:lnSpc>
              <a:spcBef>
                <a:spcPts val="0"/>
              </a:spcBef>
              <a:spcAft>
                <a:spcPts val="0"/>
              </a:spcAft>
              <a:buClr>
                <a:srgbClr val="000000"/>
              </a:buClr>
              <a:buSzPts val="2800"/>
              <a:buFont typeface="Arial"/>
              <a:buNone/>
            </a:pPr>
            <a:r>
              <a:rPr lang="en-US" sz="2800"/>
              <a:t>Objects</a:t>
            </a:r>
            <a:endParaRPr/>
          </a:p>
          <a:p>
            <a:pPr marL="457200" lvl="1" indent="-182879" algn="l" rtl="0">
              <a:lnSpc>
                <a:spcPct val="100000"/>
              </a:lnSpc>
              <a:spcBef>
                <a:spcPts val="600"/>
              </a:spcBef>
              <a:spcAft>
                <a:spcPts val="0"/>
              </a:spcAft>
              <a:buClr>
                <a:srgbClr val="D1282E"/>
              </a:buClr>
              <a:buSzPts val="2800"/>
              <a:buFont typeface="Arial"/>
              <a:buChar char="•"/>
            </a:pPr>
            <a:r>
              <a:rPr lang="en-US" sz="2800" b="0"/>
              <a:t>Non-negative numbers (0, 1, …)</a:t>
            </a:r>
            <a:endParaRPr sz="2000"/>
          </a:p>
          <a:p>
            <a:pPr marL="0" lvl="0" indent="0" algn="l" rtl="0">
              <a:lnSpc>
                <a:spcPct val="100000"/>
              </a:lnSpc>
              <a:spcBef>
                <a:spcPts val="600"/>
              </a:spcBef>
              <a:spcAft>
                <a:spcPts val="0"/>
              </a:spcAft>
              <a:buClr>
                <a:srgbClr val="000000"/>
              </a:buClr>
              <a:buSzPts val="2800"/>
              <a:buFont typeface="Arial"/>
              <a:buNone/>
            </a:pPr>
            <a:r>
              <a:rPr lang="en-US" sz="2800"/>
              <a:t>Relations</a:t>
            </a:r>
            <a:endParaRPr/>
          </a:p>
          <a:p>
            <a:pPr marL="457200" lvl="1" indent="-182879" algn="l" rtl="0">
              <a:lnSpc>
                <a:spcPct val="100000"/>
              </a:lnSpc>
              <a:spcBef>
                <a:spcPts val="600"/>
              </a:spcBef>
              <a:spcAft>
                <a:spcPts val="0"/>
              </a:spcAft>
              <a:buClr>
                <a:srgbClr val="D1282E"/>
              </a:buClr>
              <a:buSzPts val="2800"/>
              <a:buFont typeface="Arial"/>
              <a:buChar char="•"/>
            </a:pPr>
            <a:r>
              <a:rPr lang="en-US" sz="2800" b="0"/>
              <a:t>NatNum, =, &lt;, &gt;, …</a:t>
            </a:r>
            <a:endParaRPr sz="2000"/>
          </a:p>
          <a:p>
            <a:pPr marL="0" lvl="0" indent="0" algn="l" rtl="0">
              <a:lnSpc>
                <a:spcPct val="100000"/>
              </a:lnSpc>
              <a:spcBef>
                <a:spcPts val="600"/>
              </a:spcBef>
              <a:spcAft>
                <a:spcPts val="0"/>
              </a:spcAft>
              <a:buClr>
                <a:srgbClr val="000000"/>
              </a:buClr>
              <a:buSzPts val="2800"/>
              <a:buFont typeface="Arial"/>
              <a:buNone/>
            </a:pPr>
            <a:r>
              <a:rPr lang="en-US" sz="2800"/>
              <a:t>Functions</a:t>
            </a:r>
            <a:endParaRPr/>
          </a:p>
          <a:p>
            <a:pPr marL="457200" lvl="1" indent="-182879" algn="l" rtl="0">
              <a:lnSpc>
                <a:spcPct val="100000"/>
              </a:lnSpc>
              <a:spcBef>
                <a:spcPts val="600"/>
              </a:spcBef>
              <a:spcAft>
                <a:spcPts val="0"/>
              </a:spcAft>
              <a:buClr>
                <a:srgbClr val="D1282E"/>
              </a:buClr>
              <a:buSzPts val="2800"/>
              <a:buFont typeface="Arial"/>
              <a:buChar char="•"/>
            </a:pPr>
            <a:r>
              <a:rPr lang="en-US" sz="2800" b="0"/>
              <a:t>Successor, +, -, x, integer division, remainder, exponentiation,…</a:t>
            </a:r>
            <a:endParaRPr/>
          </a:p>
        </p:txBody>
      </p:sp>
      <p:sp>
        <p:nvSpPr>
          <p:cNvPr id="151" name="Google Shape;151;p3" descr="TextBox 4"/>
          <p:cNvSpPr/>
          <p:nvPr/>
        </p:nvSpPr>
        <p:spPr>
          <a:xfrm>
            <a:off x="646792" y="5299176"/>
            <a:ext cx="7355048" cy="517115"/>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FF0000"/>
              </a:buClr>
              <a:buSzPts val="2800"/>
              <a:buFont typeface="Arial"/>
              <a:buNone/>
            </a:pPr>
            <a:r>
              <a:rPr lang="en-US" sz="2800" b="0" i="0" u="none" strike="noStrike" cap="none">
                <a:solidFill>
                  <a:srgbClr val="FF0000"/>
                </a:solidFill>
                <a:latin typeface="Arial"/>
                <a:ea typeface="Arial"/>
                <a:cs typeface="Arial"/>
                <a:sym typeface="Arial"/>
              </a:rPr>
              <a:t>E.g., &gt;(+(5, 20211), -(5111,777)) </a:t>
            </a:r>
            <a:r>
              <a:rPr lang="en-US" sz="2800" b="0" i="0" u="none" strike="noStrike" cap="none">
                <a:solidFill>
                  <a:srgbClr val="FF0000"/>
                </a:solidFill>
                <a:latin typeface="Noto Sans Symbols"/>
                <a:ea typeface="Noto Sans Symbols"/>
                <a:cs typeface="Noto Sans Symbols"/>
                <a:sym typeface="Noto Sans Symbols"/>
              </a:rPr>
              <a:t>∧</a:t>
            </a:r>
            <a:r>
              <a:rPr lang="en-US" sz="2800" b="0" i="0" u="none" strike="noStrike" cap="none">
                <a:solidFill>
                  <a:srgbClr val="FF0000"/>
                </a:solidFill>
                <a:latin typeface="Arial"/>
                <a:ea typeface="Arial"/>
                <a:cs typeface="Arial"/>
                <a:sym typeface="Arial"/>
              </a:rPr>
              <a:t> =(5,+(3,2))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4" descr="Title 1"/>
          <p:cNvSpPr txBox="1">
            <a:spLocks noGrp="1"/>
          </p:cNvSpPr>
          <p:nvPr>
            <p:ph type="title"/>
          </p:nvPr>
        </p:nvSpPr>
        <p:spPr>
          <a:xfrm>
            <a:off x="822959" y="365759"/>
            <a:ext cx="8081000" cy="548641"/>
          </a:xfrm>
          <a:prstGeom prst="rect">
            <a:avLst/>
          </a:prstGeom>
          <a:noFill/>
          <a:ln>
            <a:noFill/>
          </a:ln>
        </p:spPr>
        <p:txBody>
          <a:bodyPr spcFirstLastPara="1" wrap="square" lIns="45700" tIns="45700" rIns="45700" bIns="45700" anchor="b" anchorCtr="0">
            <a:normAutofit/>
          </a:bodyPr>
          <a:lstStyle/>
          <a:p>
            <a:pPr marL="0" lvl="0" indent="0" algn="l" rtl="0">
              <a:lnSpc>
                <a:spcPct val="100000"/>
              </a:lnSpc>
              <a:spcBef>
                <a:spcPts val="0"/>
              </a:spcBef>
              <a:spcAft>
                <a:spcPts val="0"/>
              </a:spcAft>
              <a:buClr>
                <a:srgbClr val="D1282E"/>
              </a:buClr>
              <a:buSzPts val="2560"/>
              <a:buFont typeface="Arial Black"/>
              <a:buNone/>
            </a:pPr>
            <a:r>
              <a:rPr lang="en-US" sz="2560"/>
              <a:t>Convert from English to FOL </a:t>
            </a:r>
            <a:endParaRPr/>
          </a:p>
        </p:txBody>
      </p:sp>
      <p:sp>
        <p:nvSpPr>
          <p:cNvPr id="157" name="Google Shape;157;p4" descr="Content Placeholder 2"/>
          <p:cNvSpPr txBox="1">
            <a:spLocks noGrp="1"/>
          </p:cNvSpPr>
          <p:nvPr>
            <p:ph type="body" idx="1"/>
          </p:nvPr>
        </p:nvSpPr>
        <p:spPr>
          <a:xfrm>
            <a:off x="467924" y="914400"/>
            <a:ext cx="8436034" cy="4732867"/>
          </a:xfrm>
          <a:prstGeom prst="rect">
            <a:avLst/>
          </a:prstGeom>
          <a:noFill/>
          <a:ln>
            <a:noFill/>
          </a:ln>
        </p:spPr>
        <p:txBody>
          <a:bodyPr spcFirstLastPara="1" wrap="square" lIns="45700" tIns="45700" rIns="45700" bIns="45700" anchor="t" anchorCtr="0">
            <a:noAutofit/>
          </a:bodyPr>
          <a:lstStyle/>
          <a:p>
            <a:pPr marL="0" lvl="0" indent="0" algn="l" rtl="0">
              <a:lnSpc>
                <a:spcPct val="100000"/>
              </a:lnSpc>
              <a:spcBef>
                <a:spcPts val="0"/>
              </a:spcBef>
              <a:spcAft>
                <a:spcPts val="0"/>
              </a:spcAft>
              <a:buClr>
                <a:srgbClr val="000000"/>
              </a:buClr>
              <a:buSzPts val="1800"/>
              <a:buFont typeface="Arial"/>
              <a:buNone/>
            </a:pPr>
            <a:r>
              <a:rPr lang="en-US" sz="1800" dirty="0"/>
              <a:t>Circle True or False. For sentences in English make your judgment of the meaning of the sentence, i.e., you may want to translate it in FOL to conclude.</a:t>
            </a:r>
            <a:endParaRPr sz="1800" dirty="0"/>
          </a:p>
          <a:p>
            <a:pPr marL="0" lvl="0" indent="68580" algn="l" rtl="0">
              <a:lnSpc>
                <a:spcPct val="100000"/>
              </a:lnSpc>
              <a:spcBef>
                <a:spcPts val="600"/>
              </a:spcBef>
              <a:spcAft>
                <a:spcPts val="0"/>
              </a:spcAft>
              <a:buClr>
                <a:srgbClr val="000000"/>
              </a:buClr>
              <a:buSzPts val="1800"/>
              <a:buFont typeface="Arial"/>
              <a:buNone/>
            </a:pPr>
            <a:r>
              <a:rPr lang="en-US" sz="1800" dirty="0"/>
              <a:t>1. [True/False] "Bert and Ernie are brothers" is equivalent to </a:t>
            </a:r>
            <a:br>
              <a:rPr lang="en-US" sz="1800" dirty="0"/>
            </a:br>
            <a:r>
              <a:rPr lang="en-US" sz="1800" dirty="0"/>
              <a:t>                          "Bert is a brother and Ernie is a brother”</a:t>
            </a:r>
            <a:endParaRPr sz="1800" dirty="0"/>
          </a:p>
          <a:p>
            <a:pPr marL="0" lvl="0" indent="68580" algn="l" rtl="0">
              <a:lnSpc>
                <a:spcPct val="100000"/>
              </a:lnSpc>
              <a:spcBef>
                <a:spcPts val="600"/>
              </a:spcBef>
              <a:spcAft>
                <a:spcPts val="0"/>
              </a:spcAft>
              <a:buClr>
                <a:srgbClr val="000000"/>
              </a:buClr>
              <a:buSzPts val="1800"/>
              <a:buFont typeface="Arial"/>
              <a:buNone/>
            </a:pPr>
            <a:r>
              <a:rPr lang="en-US" sz="1800" dirty="0"/>
              <a:t>2. [True/False] “p and q are not both true” is equivalent to </a:t>
            </a:r>
            <a:br>
              <a:rPr lang="en-US" sz="1800" dirty="0"/>
            </a:br>
            <a:r>
              <a:rPr lang="en-US" sz="1800" dirty="0"/>
              <a:t>                         “p and q are both not true”</a:t>
            </a:r>
            <a:endParaRPr sz="1800" dirty="0"/>
          </a:p>
          <a:p>
            <a:pPr marL="0" lvl="0" indent="68580" algn="l" rtl="0">
              <a:lnSpc>
                <a:spcPct val="100000"/>
              </a:lnSpc>
              <a:spcBef>
                <a:spcPts val="600"/>
              </a:spcBef>
              <a:spcAft>
                <a:spcPts val="0"/>
              </a:spcAft>
              <a:buClr>
                <a:srgbClr val="000000"/>
              </a:buClr>
              <a:buSzPts val="1800"/>
              <a:buFont typeface="Arial"/>
              <a:buNone/>
            </a:pPr>
            <a:r>
              <a:rPr lang="en-US" sz="1800" dirty="0"/>
              <a:t> </a:t>
            </a:r>
            <a:endParaRPr sz="1800" dirty="0"/>
          </a:p>
          <a:p>
            <a:pPr marL="0" lvl="0" indent="68580" algn="l" rtl="0">
              <a:lnSpc>
                <a:spcPct val="100000"/>
              </a:lnSpc>
              <a:spcBef>
                <a:spcPts val="600"/>
              </a:spcBef>
              <a:spcAft>
                <a:spcPts val="0"/>
              </a:spcAft>
              <a:buClr>
                <a:srgbClr val="000000"/>
              </a:buClr>
              <a:buSzPts val="1800"/>
              <a:buFont typeface="Arial"/>
              <a:buNone/>
            </a:pPr>
            <a:r>
              <a:rPr lang="en-US" sz="1800" dirty="0"/>
              <a:t>3. [True/False] “Neither p nor q” is equivalent to “both p and q are false”</a:t>
            </a:r>
            <a:endParaRPr sz="1800" dirty="0"/>
          </a:p>
          <a:p>
            <a:pPr marL="411480" lvl="0" indent="-190500" algn="l" rtl="0">
              <a:lnSpc>
                <a:spcPct val="100000"/>
              </a:lnSpc>
              <a:spcBef>
                <a:spcPts val="600"/>
              </a:spcBef>
              <a:spcAft>
                <a:spcPts val="0"/>
              </a:spcAft>
              <a:buClr>
                <a:srgbClr val="000000"/>
              </a:buClr>
              <a:buSzPts val="2400"/>
              <a:buFont typeface="Arial"/>
              <a:buNone/>
            </a:pPr>
            <a:endParaRPr sz="1800" dirty="0"/>
          </a:p>
          <a:p>
            <a:pPr marL="0" lvl="0" indent="68580" algn="l" rtl="0">
              <a:lnSpc>
                <a:spcPct val="100000"/>
              </a:lnSpc>
              <a:spcBef>
                <a:spcPts val="600"/>
              </a:spcBef>
              <a:spcAft>
                <a:spcPts val="0"/>
              </a:spcAft>
              <a:buClr>
                <a:srgbClr val="000000"/>
              </a:buClr>
              <a:buSzPts val="1800"/>
              <a:buFont typeface="Arial"/>
              <a:buNone/>
            </a:pPr>
            <a:r>
              <a:rPr lang="en-US" sz="1800" dirty="0"/>
              <a:t>4.  [True/False] “Not all A’s are B’s” is equivalent to “∃x (A(x) ∧ </a:t>
            </a:r>
            <a:r>
              <a:rPr lang="en-US" sz="1800" dirty="0">
                <a:latin typeface="Noto Sans Symbols"/>
                <a:ea typeface="Noto Sans Symbols"/>
                <a:cs typeface="Noto Sans Symbols"/>
                <a:sym typeface="Noto Sans Symbols"/>
              </a:rPr>
              <a:t>~</a:t>
            </a:r>
            <a:r>
              <a:rPr lang="en-US" sz="1800" dirty="0"/>
              <a:t>B(x) ) ”</a:t>
            </a:r>
            <a:endParaRPr sz="1800" dirty="0"/>
          </a:p>
          <a:p>
            <a:pPr marL="0" lvl="0" indent="0" algn="l" rtl="0">
              <a:lnSpc>
                <a:spcPct val="100000"/>
              </a:lnSpc>
              <a:spcBef>
                <a:spcPts val="600"/>
              </a:spcBef>
              <a:spcAft>
                <a:spcPts val="0"/>
              </a:spcAft>
              <a:buClr>
                <a:srgbClr val="000000"/>
              </a:buClr>
              <a:buSzPts val="2400"/>
              <a:buFont typeface="Arial"/>
              <a:buNone/>
            </a:pPr>
            <a:endParaRPr sz="1800" dirty="0"/>
          </a:p>
          <a:p>
            <a:pPr marL="0" lvl="0" indent="68580" algn="l" rtl="0">
              <a:lnSpc>
                <a:spcPct val="100000"/>
              </a:lnSpc>
              <a:spcBef>
                <a:spcPts val="600"/>
              </a:spcBef>
              <a:spcAft>
                <a:spcPts val="0"/>
              </a:spcAft>
              <a:buClr>
                <a:srgbClr val="000000"/>
              </a:buClr>
              <a:buSzPts val="1800"/>
              <a:buFont typeface="Arial"/>
              <a:buNone/>
            </a:pPr>
            <a:r>
              <a:rPr lang="en-US" sz="1800" dirty="0"/>
              <a:t>5.  [True/False] "MS students and PhD students are welcome to apply." is equivalent to “∀x [(M(x)∧P(x)) ⇒ Apply(x)]”</a:t>
            </a:r>
            <a:endParaRPr sz="1800" dirty="0"/>
          </a:p>
        </p:txBody>
      </p:sp>
      <p:sp>
        <p:nvSpPr>
          <p:cNvPr id="158" name="Google Shape;158;p4" descr="Slide Number Placeholder 4"/>
          <p:cNvSpPr txBox="1">
            <a:spLocks noGrp="1"/>
          </p:cNvSpPr>
          <p:nvPr>
            <p:ph type="sldNum" idx="12"/>
          </p:nvPr>
        </p:nvSpPr>
        <p:spPr>
          <a:xfrm rot="-5400000">
            <a:off x="8663652" y="6285800"/>
            <a:ext cx="443171" cy="437069"/>
          </a:xfrm>
          <a:prstGeom prst="rect">
            <a:avLst/>
          </a:prstGeom>
          <a:noFill/>
          <a:ln>
            <a:noFill/>
          </a:ln>
        </p:spPr>
        <p:txBody>
          <a:bodyPr spcFirstLastPara="1" wrap="square" lIns="45700" tIns="45700" rIns="45700" bIns="45700" anchor="ctr" anchorCtr="0">
            <a:spAutoFit/>
          </a:bodyPr>
          <a:lstStyle/>
          <a:p>
            <a:pPr marL="0" lvl="0" indent="0" algn="l" rtl="0">
              <a:lnSpc>
                <a:spcPct val="100000"/>
              </a:lnSpc>
              <a:spcBef>
                <a:spcPts val="0"/>
              </a:spcBef>
              <a:spcAft>
                <a:spcPts val="0"/>
              </a:spcAft>
              <a:buClr>
                <a:srgbClr val="D1282E"/>
              </a:buClr>
              <a:buSzPts val="2400"/>
              <a:buFont typeface="Arial"/>
              <a:buNone/>
            </a:pPr>
            <a:fld id="{00000000-1234-1234-1234-123412341234}" type="slidenum">
              <a:rPr lang="en-US"/>
              <a:t>4</a:t>
            </a:fld>
            <a:endParaRPr/>
          </a:p>
        </p:txBody>
      </p:sp>
      <p:sp>
        <p:nvSpPr>
          <p:cNvPr id="159" name="Google Shape;159;p4" descr="Rectangle 5"/>
          <p:cNvSpPr/>
          <p:nvPr/>
        </p:nvSpPr>
        <p:spPr>
          <a:xfrm>
            <a:off x="7144305" y="1981689"/>
            <a:ext cx="663139" cy="350662"/>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FF0000"/>
              </a:buClr>
              <a:buSzPts val="1800"/>
              <a:buFont typeface="Arial"/>
              <a:buNone/>
            </a:pPr>
            <a:r>
              <a:rPr lang="en-US" sz="1800" b="0" i="0" u="none" strike="noStrike" cap="none">
                <a:solidFill>
                  <a:srgbClr val="FF0000"/>
                </a:solidFill>
                <a:latin typeface="Arial"/>
                <a:ea typeface="Arial"/>
                <a:cs typeface="Arial"/>
                <a:sym typeface="Arial"/>
              </a:rPr>
              <a:t>False</a:t>
            </a:r>
            <a:endParaRPr/>
          </a:p>
        </p:txBody>
      </p:sp>
      <p:sp>
        <p:nvSpPr>
          <p:cNvPr id="160" name="Google Shape;160;p4" descr="Rectangle 15"/>
          <p:cNvSpPr/>
          <p:nvPr/>
        </p:nvSpPr>
        <p:spPr>
          <a:xfrm>
            <a:off x="1285316" y="2879624"/>
            <a:ext cx="663140" cy="350662"/>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FF0000"/>
              </a:buClr>
              <a:buSzPts val="1800"/>
              <a:buFont typeface="Arial"/>
              <a:buNone/>
            </a:pPr>
            <a:r>
              <a:rPr lang="en-US" sz="1800" b="0" i="0" u="none" strike="noStrike" cap="none">
                <a:solidFill>
                  <a:srgbClr val="FF0000"/>
                </a:solidFill>
                <a:latin typeface="Arial"/>
                <a:ea typeface="Arial"/>
                <a:cs typeface="Arial"/>
                <a:sym typeface="Arial"/>
              </a:rPr>
              <a:t>False</a:t>
            </a:r>
            <a:endParaRPr/>
          </a:p>
        </p:txBody>
      </p:sp>
      <p:sp>
        <p:nvSpPr>
          <p:cNvPr id="161" name="Google Shape;161;p4" descr="Rectangle 16"/>
          <p:cNvSpPr/>
          <p:nvPr/>
        </p:nvSpPr>
        <p:spPr>
          <a:xfrm>
            <a:off x="7399992" y="3741430"/>
            <a:ext cx="565694" cy="350662"/>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FF0000"/>
              </a:buClr>
              <a:buSzPts val="1800"/>
              <a:buFont typeface="Arial"/>
              <a:buNone/>
            </a:pPr>
            <a:r>
              <a:rPr lang="en-US" sz="1800" b="0" i="0" u="none" strike="noStrike" cap="none" dirty="0">
                <a:solidFill>
                  <a:srgbClr val="FF0000"/>
                </a:solidFill>
                <a:latin typeface="Arial"/>
                <a:ea typeface="Arial"/>
                <a:cs typeface="Arial"/>
                <a:sym typeface="Arial"/>
              </a:rPr>
              <a:t>True</a:t>
            </a:r>
            <a:endParaRPr dirty="0"/>
          </a:p>
        </p:txBody>
      </p:sp>
      <p:sp>
        <p:nvSpPr>
          <p:cNvPr id="162" name="Google Shape;162;p4" descr="Rectangle 17"/>
          <p:cNvSpPr/>
          <p:nvPr/>
        </p:nvSpPr>
        <p:spPr>
          <a:xfrm>
            <a:off x="7399992" y="4519016"/>
            <a:ext cx="565694" cy="350663"/>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FF0000"/>
              </a:buClr>
              <a:buSzPts val="1800"/>
              <a:buFont typeface="Arial"/>
              <a:buNone/>
            </a:pPr>
            <a:r>
              <a:rPr lang="en-US" sz="1800" b="0" i="0" u="none" strike="noStrike" cap="none">
                <a:solidFill>
                  <a:srgbClr val="FF0000"/>
                </a:solidFill>
                <a:latin typeface="Arial"/>
                <a:ea typeface="Arial"/>
                <a:cs typeface="Arial"/>
                <a:sym typeface="Arial"/>
              </a:rPr>
              <a:t>True</a:t>
            </a:r>
            <a:endParaRPr/>
          </a:p>
        </p:txBody>
      </p:sp>
      <p:sp>
        <p:nvSpPr>
          <p:cNvPr id="163" name="Google Shape;163;p4" descr="Rectangle 18"/>
          <p:cNvSpPr/>
          <p:nvPr/>
        </p:nvSpPr>
        <p:spPr>
          <a:xfrm>
            <a:off x="5141671" y="5128223"/>
            <a:ext cx="663140" cy="350662"/>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FF0000"/>
              </a:buClr>
              <a:buSzPts val="1800"/>
              <a:buFont typeface="Arial"/>
              <a:buNone/>
            </a:pPr>
            <a:r>
              <a:rPr lang="en-US" sz="1800" b="0" i="0" u="none" strike="noStrike" cap="none">
                <a:solidFill>
                  <a:srgbClr val="FF0000"/>
                </a:solidFill>
                <a:latin typeface="Arial"/>
                <a:ea typeface="Arial"/>
                <a:cs typeface="Arial"/>
                <a:sym typeface="Arial"/>
              </a:rPr>
              <a:t>False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5" descr="Title 1"/>
          <p:cNvSpPr txBox="1">
            <a:spLocks noGrp="1"/>
          </p:cNvSpPr>
          <p:nvPr>
            <p:ph type="title"/>
          </p:nvPr>
        </p:nvSpPr>
        <p:spPr>
          <a:xfrm>
            <a:off x="685800" y="-92050"/>
            <a:ext cx="7772400" cy="1143001"/>
          </a:xfrm>
          <a:prstGeom prst="rect">
            <a:avLst/>
          </a:prstGeom>
          <a:noFill/>
          <a:ln>
            <a:noFill/>
          </a:ln>
        </p:spPr>
        <p:txBody>
          <a:bodyPr spcFirstLastPara="1" wrap="square" lIns="45700" tIns="45700" rIns="45700" bIns="45700" anchor="b" anchorCtr="0">
            <a:normAutofit/>
          </a:bodyPr>
          <a:lstStyle/>
          <a:p>
            <a:pPr marL="0" lvl="0" indent="0" algn="l" rtl="0">
              <a:lnSpc>
                <a:spcPct val="100000"/>
              </a:lnSpc>
              <a:spcBef>
                <a:spcPts val="0"/>
              </a:spcBef>
              <a:spcAft>
                <a:spcPts val="0"/>
              </a:spcAft>
              <a:buClr>
                <a:srgbClr val="D1282E"/>
              </a:buClr>
              <a:buSzPts val="3600"/>
              <a:buFont typeface="Arial Black"/>
              <a:buNone/>
            </a:pPr>
            <a:r>
              <a:rPr lang="en-US"/>
              <a:t>Convert from English to FOL </a:t>
            </a:r>
            <a:endParaRPr/>
          </a:p>
        </p:txBody>
      </p:sp>
      <p:sp>
        <p:nvSpPr>
          <p:cNvPr id="169" name="Google Shape;169;p5" descr="Content Placeholder 2"/>
          <p:cNvSpPr txBox="1">
            <a:spLocks noGrp="1"/>
          </p:cNvSpPr>
          <p:nvPr>
            <p:ph type="body" idx="1"/>
          </p:nvPr>
        </p:nvSpPr>
        <p:spPr>
          <a:xfrm>
            <a:off x="242656" y="1203845"/>
            <a:ext cx="8158382" cy="5090005"/>
          </a:xfrm>
          <a:prstGeom prst="rect">
            <a:avLst/>
          </a:prstGeom>
          <a:noFill/>
          <a:ln>
            <a:noFill/>
          </a:ln>
        </p:spPr>
        <p:txBody>
          <a:bodyPr spcFirstLastPara="1" wrap="square" lIns="45700" tIns="45700" rIns="45700" bIns="45700" anchor="t" anchorCtr="0">
            <a:noAutofit/>
          </a:bodyPr>
          <a:lstStyle/>
          <a:p>
            <a:pPr marL="0" lvl="0" indent="68580" algn="l" rtl="0">
              <a:lnSpc>
                <a:spcPct val="80000"/>
              </a:lnSpc>
              <a:spcBef>
                <a:spcPts val="0"/>
              </a:spcBef>
              <a:spcAft>
                <a:spcPts val="0"/>
              </a:spcAft>
              <a:buClr>
                <a:srgbClr val="000000"/>
              </a:buClr>
              <a:buSzPts val="1600"/>
              <a:buFont typeface="Arial"/>
              <a:buNone/>
            </a:pPr>
            <a:r>
              <a:rPr lang="en-US" sz="1600" dirty="0"/>
              <a:t>Questions 6 to 9: Attract is a relation from x to y, i.e., A(</a:t>
            </a:r>
            <a:r>
              <a:rPr lang="en-US" sz="1600" dirty="0" err="1"/>
              <a:t>x,y</a:t>
            </a:r>
            <a:r>
              <a:rPr lang="en-US" sz="1600" dirty="0"/>
              <a:t>) says that “x attracts y” or equivalently that “y is attracted by x”.</a:t>
            </a:r>
            <a:endParaRPr sz="1600" dirty="0"/>
          </a:p>
          <a:p>
            <a:pPr marL="0" lvl="0" indent="68580" algn="l" rtl="0">
              <a:lnSpc>
                <a:spcPct val="80000"/>
              </a:lnSpc>
              <a:spcBef>
                <a:spcPts val="600"/>
              </a:spcBef>
              <a:spcAft>
                <a:spcPts val="0"/>
              </a:spcAft>
              <a:buClr>
                <a:srgbClr val="000000"/>
              </a:buClr>
              <a:buSzPts val="2000"/>
              <a:buFont typeface="Arial"/>
              <a:buNone/>
            </a:pPr>
            <a:endParaRPr sz="1400" dirty="0"/>
          </a:p>
          <a:p>
            <a:pPr marL="0" lvl="0" indent="68580" algn="l" rtl="0">
              <a:lnSpc>
                <a:spcPct val="80000"/>
              </a:lnSpc>
              <a:spcBef>
                <a:spcPts val="600"/>
              </a:spcBef>
              <a:spcAft>
                <a:spcPts val="0"/>
              </a:spcAft>
              <a:buClr>
                <a:srgbClr val="000000"/>
              </a:buClr>
              <a:buSzPts val="1600"/>
              <a:buFont typeface="Arial"/>
              <a:buNone/>
            </a:pPr>
            <a:r>
              <a:rPr lang="en-US" sz="1600" dirty="0"/>
              <a:t>6.  [True/False] “Everything attracts something”, where “something” means “something or other”, is equivalent to “∀x ∃y A(x, y) ” </a:t>
            </a:r>
            <a:endParaRPr sz="1400" dirty="0"/>
          </a:p>
          <a:p>
            <a:pPr marL="0" lvl="0" indent="68580" algn="l" rtl="0">
              <a:lnSpc>
                <a:spcPct val="80000"/>
              </a:lnSpc>
              <a:spcBef>
                <a:spcPts val="600"/>
              </a:spcBef>
              <a:spcAft>
                <a:spcPts val="0"/>
              </a:spcAft>
              <a:buClr>
                <a:srgbClr val="000000"/>
              </a:buClr>
              <a:buSzPts val="1600"/>
              <a:buFont typeface="Arial"/>
              <a:buNone/>
            </a:pPr>
            <a:r>
              <a:rPr lang="en-US" sz="1600" dirty="0"/>
              <a:t> </a:t>
            </a:r>
            <a:endParaRPr sz="1400" dirty="0"/>
          </a:p>
          <a:p>
            <a:pPr marL="0" lvl="0" indent="68580" algn="l" rtl="0">
              <a:lnSpc>
                <a:spcPct val="80000"/>
              </a:lnSpc>
              <a:spcBef>
                <a:spcPts val="600"/>
              </a:spcBef>
              <a:spcAft>
                <a:spcPts val="0"/>
              </a:spcAft>
              <a:buClr>
                <a:srgbClr val="000000"/>
              </a:buClr>
              <a:buSzPts val="1600"/>
              <a:buFont typeface="Arial"/>
              <a:buNone/>
            </a:pPr>
            <a:r>
              <a:rPr lang="en-US" sz="1600" dirty="0"/>
              <a:t> </a:t>
            </a:r>
            <a:endParaRPr sz="1400" dirty="0"/>
          </a:p>
          <a:p>
            <a:pPr marL="0" lvl="0" indent="68580" algn="l" rtl="0">
              <a:lnSpc>
                <a:spcPct val="80000"/>
              </a:lnSpc>
              <a:spcBef>
                <a:spcPts val="600"/>
              </a:spcBef>
              <a:spcAft>
                <a:spcPts val="0"/>
              </a:spcAft>
              <a:buClr>
                <a:srgbClr val="000000"/>
              </a:buClr>
              <a:buSzPts val="1600"/>
              <a:buFont typeface="Arial"/>
              <a:buNone/>
            </a:pPr>
            <a:r>
              <a:rPr lang="en-US" sz="1600" dirty="0"/>
              <a:t>7. [True/False] “Something is attracted by everything”, where “something” means “something in particular”, is equivalent to “∃y ∃x A( x, y) ”</a:t>
            </a:r>
            <a:endParaRPr sz="1400" dirty="0"/>
          </a:p>
          <a:p>
            <a:pPr marL="0" lvl="0" indent="68580" algn="l" rtl="0">
              <a:lnSpc>
                <a:spcPct val="80000"/>
              </a:lnSpc>
              <a:spcBef>
                <a:spcPts val="600"/>
              </a:spcBef>
              <a:spcAft>
                <a:spcPts val="0"/>
              </a:spcAft>
              <a:buClr>
                <a:srgbClr val="000000"/>
              </a:buClr>
              <a:buSzPts val="1600"/>
              <a:buFont typeface="Arial"/>
              <a:buNone/>
            </a:pPr>
            <a:r>
              <a:rPr lang="en-US" sz="1600" dirty="0"/>
              <a:t> </a:t>
            </a:r>
            <a:endParaRPr sz="1400" dirty="0"/>
          </a:p>
          <a:p>
            <a:pPr marL="0" lvl="0" indent="68580" algn="l" rtl="0">
              <a:lnSpc>
                <a:spcPct val="80000"/>
              </a:lnSpc>
              <a:spcBef>
                <a:spcPts val="600"/>
              </a:spcBef>
              <a:spcAft>
                <a:spcPts val="0"/>
              </a:spcAft>
              <a:buClr>
                <a:srgbClr val="000000"/>
              </a:buClr>
              <a:buSzPts val="1600"/>
              <a:buFont typeface="Arial"/>
              <a:buNone/>
            </a:pPr>
            <a:r>
              <a:rPr lang="en-US" sz="1600" dirty="0"/>
              <a:t> </a:t>
            </a:r>
            <a:endParaRPr sz="1400" dirty="0"/>
          </a:p>
          <a:p>
            <a:pPr marL="0" lvl="0" indent="68580" algn="l" rtl="0">
              <a:lnSpc>
                <a:spcPct val="80000"/>
              </a:lnSpc>
              <a:spcBef>
                <a:spcPts val="600"/>
              </a:spcBef>
              <a:spcAft>
                <a:spcPts val="0"/>
              </a:spcAft>
              <a:buClr>
                <a:srgbClr val="000000"/>
              </a:buClr>
              <a:buSzPts val="1600"/>
              <a:buFont typeface="Arial"/>
              <a:buNone/>
            </a:pPr>
            <a:r>
              <a:rPr lang="en-US" sz="1600" dirty="0"/>
              <a:t>8. [True/False] “Everything is attracted by something” ”, where “something” means “something or other”, is equivalent to “∃x ∀y A(x, y) ”</a:t>
            </a:r>
            <a:endParaRPr sz="1400" dirty="0"/>
          </a:p>
          <a:p>
            <a:pPr marL="0" lvl="0" indent="68580" algn="l" rtl="0">
              <a:lnSpc>
                <a:spcPct val="80000"/>
              </a:lnSpc>
              <a:spcBef>
                <a:spcPts val="600"/>
              </a:spcBef>
              <a:spcAft>
                <a:spcPts val="0"/>
              </a:spcAft>
              <a:buClr>
                <a:srgbClr val="000000"/>
              </a:buClr>
              <a:buSzPts val="1600"/>
              <a:buFont typeface="Arial"/>
              <a:buNone/>
            </a:pPr>
            <a:r>
              <a:rPr lang="en-US" sz="1600" dirty="0"/>
              <a:t> </a:t>
            </a:r>
            <a:endParaRPr sz="1400" dirty="0"/>
          </a:p>
          <a:p>
            <a:pPr marL="0" lvl="0" indent="68580" algn="l" rtl="0">
              <a:lnSpc>
                <a:spcPct val="80000"/>
              </a:lnSpc>
              <a:spcBef>
                <a:spcPts val="600"/>
              </a:spcBef>
              <a:spcAft>
                <a:spcPts val="0"/>
              </a:spcAft>
              <a:buClr>
                <a:srgbClr val="000000"/>
              </a:buClr>
              <a:buSzPts val="1600"/>
              <a:buFont typeface="Arial"/>
              <a:buNone/>
            </a:pPr>
            <a:r>
              <a:rPr lang="en-US" sz="1600" dirty="0"/>
              <a:t> </a:t>
            </a:r>
            <a:endParaRPr sz="1400" dirty="0"/>
          </a:p>
          <a:p>
            <a:pPr marL="0" lvl="0" indent="68580" algn="l" rtl="0">
              <a:lnSpc>
                <a:spcPct val="80000"/>
              </a:lnSpc>
              <a:spcBef>
                <a:spcPts val="600"/>
              </a:spcBef>
              <a:spcAft>
                <a:spcPts val="0"/>
              </a:spcAft>
              <a:buClr>
                <a:srgbClr val="000000"/>
              </a:buClr>
              <a:buSzPts val="1600"/>
              <a:buFont typeface="Arial"/>
              <a:buNone/>
            </a:pPr>
            <a:r>
              <a:rPr lang="en-US" sz="1600" dirty="0"/>
              <a:t>9.  [True/False] “Something attracts everything”, where “something” means “something in particular”, is equivalent to “∃x ∃y A(x, y) ” </a:t>
            </a:r>
            <a:endParaRPr sz="1400" dirty="0"/>
          </a:p>
          <a:p>
            <a:pPr marL="0" lvl="0" indent="0" algn="l" rtl="0">
              <a:lnSpc>
                <a:spcPct val="80000"/>
              </a:lnSpc>
              <a:spcBef>
                <a:spcPts val="600"/>
              </a:spcBef>
              <a:spcAft>
                <a:spcPts val="0"/>
              </a:spcAft>
              <a:buClr>
                <a:srgbClr val="000000"/>
              </a:buClr>
              <a:buSzPts val="2000"/>
              <a:buFont typeface="Arial"/>
              <a:buNone/>
            </a:pPr>
            <a:r>
              <a:rPr lang="en-US" sz="1600" dirty="0"/>
              <a:t> </a:t>
            </a:r>
            <a:endParaRPr sz="1600" dirty="0"/>
          </a:p>
        </p:txBody>
      </p:sp>
      <p:sp>
        <p:nvSpPr>
          <p:cNvPr id="170" name="Google Shape;170;p5" descr="Slide Number Placeholder 4"/>
          <p:cNvSpPr txBox="1">
            <a:spLocks noGrp="1"/>
          </p:cNvSpPr>
          <p:nvPr>
            <p:ph type="sldNum" idx="12"/>
          </p:nvPr>
        </p:nvSpPr>
        <p:spPr>
          <a:xfrm rot="-5400000">
            <a:off x="8663652" y="6285800"/>
            <a:ext cx="443171" cy="437069"/>
          </a:xfrm>
          <a:prstGeom prst="rect">
            <a:avLst/>
          </a:prstGeom>
          <a:noFill/>
          <a:ln>
            <a:noFill/>
          </a:ln>
        </p:spPr>
        <p:txBody>
          <a:bodyPr spcFirstLastPara="1" wrap="square" lIns="45700" tIns="45700" rIns="45700" bIns="45700" anchor="ctr" anchorCtr="0">
            <a:spAutoFit/>
          </a:bodyPr>
          <a:lstStyle/>
          <a:p>
            <a:pPr marL="0" lvl="0" indent="0" algn="l" rtl="0">
              <a:lnSpc>
                <a:spcPct val="100000"/>
              </a:lnSpc>
              <a:spcBef>
                <a:spcPts val="0"/>
              </a:spcBef>
              <a:spcAft>
                <a:spcPts val="0"/>
              </a:spcAft>
              <a:buClr>
                <a:srgbClr val="D1282E"/>
              </a:buClr>
              <a:buSzPts val="2400"/>
              <a:buFont typeface="Arial"/>
              <a:buNone/>
            </a:pPr>
            <a:fld id="{00000000-1234-1234-1234-123412341234}" type="slidenum">
              <a:rPr lang="en-US"/>
              <a:t>5</a:t>
            </a:fld>
            <a:endParaRPr/>
          </a:p>
        </p:txBody>
      </p:sp>
      <p:sp>
        <p:nvSpPr>
          <p:cNvPr id="171" name="Google Shape;171;p5" descr="Rectangle 9"/>
          <p:cNvSpPr/>
          <p:nvPr/>
        </p:nvSpPr>
        <p:spPr>
          <a:xfrm>
            <a:off x="5997971" y="2371473"/>
            <a:ext cx="565695" cy="350663"/>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FF0000"/>
              </a:buClr>
              <a:buSzPts val="1800"/>
              <a:buFont typeface="Arial"/>
              <a:buNone/>
            </a:pPr>
            <a:r>
              <a:rPr lang="en-US" sz="1800" b="0" i="0" u="none" strike="noStrike" cap="none">
                <a:solidFill>
                  <a:srgbClr val="FF0000"/>
                </a:solidFill>
                <a:latin typeface="Arial"/>
                <a:ea typeface="Arial"/>
                <a:cs typeface="Arial"/>
                <a:sym typeface="Arial"/>
              </a:rPr>
              <a:t>True</a:t>
            </a:r>
            <a:endParaRPr/>
          </a:p>
        </p:txBody>
      </p:sp>
      <p:sp>
        <p:nvSpPr>
          <p:cNvPr id="172" name="Google Shape;172;p5" descr="Rectangle 10"/>
          <p:cNvSpPr/>
          <p:nvPr/>
        </p:nvSpPr>
        <p:spPr>
          <a:xfrm>
            <a:off x="5997971" y="3317961"/>
            <a:ext cx="663140" cy="350663"/>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FF0000"/>
              </a:buClr>
              <a:buSzPts val="1800"/>
              <a:buFont typeface="Arial"/>
              <a:buNone/>
            </a:pPr>
            <a:r>
              <a:rPr lang="en-US" sz="1800" b="0" i="0" u="none" strike="noStrike" cap="none">
                <a:solidFill>
                  <a:srgbClr val="FF0000"/>
                </a:solidFill>
                <a:latin typeface="Arial"/>
                <a:ea typeface="Arial"/>
                <a:cs typeface="Arial"/>
                <a:sym typeface="Arial"/>
              </a:rPr>
              <a:t>False</a:t>
            </a:r>
            <a:endParaRPr/>
          </a:p>
        </p:txBody>
      </p:sp>
      <p:sp>
        <p:nvSpPr>
          <p:cNvPr id="173" name="Google Shape;173;p5" descr="Rectangle 11"/>
          <p:cNvSpPr/>
          <p:nvPr/>
        </p:nvSpPr>
        <p:spPr>
          <a:xfrm>
            <a:off x="5997971" y="4443960"/>
            <a:ext cx="663140" cy="350662"/>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FF0000"/>
              </a:buClr>
              <a:buSzPts val="1800"/>
              <a:buFont typeface="Arial"/>
              <a:buNone/>
            </a:pPr>
            <a:r>
              <a:rPr lang="en-US" sz="1800" b="0" i="0" u="none" strike="noStrike" cap="none">
                <a:solidFill>
                  <a:srgbClr val="FF0000"/>
                </a:solidFill>
                <a:latin typeface="Arial"/>
                <a:ea typeface="Arial"/>
                <a:cs typeface="Arial"/>
                <a:sym typeface="Arial"/>
              </a:rPr>
              <a:t>False</a:t>
            </a:r>
            <a:endParaRPr/>
          </a:p>
        </p:txBody>
      </p:sp>
      <p:sp>
        <p:nvSpPr>
          <p:cNvPr id="174" name="Google Shape;174;p5" descr="Rectangle 12"/>
          <p:cNvSpPr/>
          <p:nvPr/>
        </p:nvSpPr>
        <p:spPr>
          <a:xfrm>
            <a:off x="5997971" y="5431142"/>
            <a:ext cx="663140" cy="350663"/>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FF0000"/>
              </a:buClr>
              <a:buSzPts val="1800"/>
              <a:buFont typeface="Arial"/>
              <a:buNone/>
            </a:pPr>
            <a:r>
              <a:rPr lang="en-US" sz="1800" b="0" i="0" u="none" strike="noStrike" cap="none">
                <a:solidFill>
                  <a:srgbClr val="FF0000"/>
                </a:solidFill>
                <a:latin typeface="Arial"/>
                <a:ea typeface="Arial"/>
                <a:cs typeface="Arial"/>
                <a:sym typeface="Arial"/>
              </a:rPr>
              <a:t>False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6"/>
          <p:cNvSpPr txBox="1">
            <a:spLocks noGrp="1"/>
          </p:cNvSpPr>
          <p:nvPr>
            <p:ph type="title"/>
          </p:nvPr>
        </p:nvSpPr>
        <p:spPr>
          <a:xfrm>
            <a:off x="457200" y="165046"/>
            <a:ext cx="7754368" cy="722641"/>
          </a:xfrm>
          <a:prstGeom prst="rect">
            <a:avLst/>
          </a:prstGeom>
          <a:noFill/>
          <a:ln>
            <a:noFill/>
          </a:ln>
        </p:spPr>
        <p:txBody>
          <a:bodyPr spcFirstLastPara="1" wrap="square" lIns="45700" tIns="45700" rIns="45700" bIns="45700" anchor="b" anchorCtr="0">
            <a:normAutofit/>
          </a:bodyPr>
          <a:lstStyle/>
          <a:p>
            <a:pPr marL="0" lvl="0" indent="0" algn="l" rtl="0">
              <a:lnSpc>
                <a:spcPct val="100000"/>
              </a:lnSpc>
              <a:spcBef>
                <a:spcPts val="0"/>
              </a:spcBef>
              <a:spcAft>
                <a:spcPts val="0"/>
              </a:spcAft>
              <a:buClr>
                <a:srgbClr val="D1282E"/>
              </a:buClr>
              <a:buSzPts val="3564"/>
              <a:buFont typeface="Arial Black"/>
              <a:buNone/>
            </a:pPr>
            <a:r>
              <a:rPr lang="en-US" sz="3564"/>
              <a:t>Exercise 8.24</a:t>
            </a:r>
            <a:endParaRPr/>
          </a:p>
        </p:txBody>
      </p:sp>
      <p:sp>
        <p:nvSpPr>
          <p:cNvPr id="180" name="Google Shape;180;p6"/>
          <p:cNvSpPr txBox="1">
            <a:spLocks noGrp="1"/>
          </p:cNvSpPr>
          <p:nvPr>
            <p:ph type="body" idx="1"/>
          </p:nvPr>
        </p:nvSpPr>
        <p:spPr>
          <a:xfrm>
            <a:off x="178855" y="1092169"/>
            <a:ext cx="8965146" cy="4546641"/>
          </a:xfrm>
          <a:prstGeom prst="rect">
            <a:avLst/>
          </a:prstGeom>
          <a:noFill/>
          <a:ln>
            <a:noFill/>
          </a:ln>
        </p:spPr>
        <p:txBody>
          <a:bodyPr spcFirstLastPara="1" wrap="square" lIns="45700" tIns="45700" rIns="45700" bIns="45700" anchor="t" anchorCtr="0">
            <a:normAutofit/>
          </a:bodyPr>
          <a:lstStyle/>
          <a:p>
            <a:pPr marL="0" lvl="0" indent="0" algn="l" rtl="0">
              <a:lnSpc>
                <a:spcPct val="80000"/>
              </a:lnSpc>
              <a:spcBef>
                <a:spcPts val="0"/>
              </a:spcBef>
              <a:spcAft>
                <a:spcPts val="0"/>
              </a:spcAft>
              <a:buClr>
                <a:srgbClr val="000000"/>
              </a:buClr>
              <a:buSzPts val="1300"/>
              <a:buFont typeface="Arial"/>
              <a:buNone/>
            </a:pPr>
            <a:r>
              <a:rPr lang="en-US" sz="1300"/>
              <a:t>Represent the following sentences in first-order logic, using a consistent vocabulary (which you must define): </a:t>
            </a:r>
            <a:endParaRPr/>
          </a:p>
          <a:p>
            <a:pPr marL="0" lvl="0" indent="-82550" algn="l" rtl="0">
              <a:lnSpc>
                <a:spcPct val="80000"/>
              </a:lnSpc>
              <a:spcBef>
                <a:spcPts val="600"/>
              </a:spcBef>
              <a:spcAft>
                <a:spcPts val="0"/>
              </a:spcAft>
              <a:buClr>
                <a:srgbClr val="000000"/>
              </a:buClr>
              <a:buSzPts val="1300"/>
              <a:buFont typeface="Arial"/>
              <a:buAutoNum type="alphaLcPeriod"/>
            </a:pPr>
            <a:r>
              <a:rPr lang="en-US" sz="1300"/>
              <a:t>Some students took French in spring 2001.</a:t>
            </a:r>
            <a:endParaRPr/>
          </a:p>
          <a:p>
            <a:pPr marL="0" lvl="0" indent="-82550" algn="l" rtl="0">
              <a:lnSpc>
                <a:spcPct val="80000"/>
              </a:lnSpc>
              <a:spcBef>
                <a:spcPts val="600"/>
              </a:spcBef>
              <a:spcAft>
                <a:spcPts val="0"/>
              </a:spcAft>
              <a:buClr>
                <a:srgbClr val="000000"/>
              </a:buClr>
              <a:buSzPts val="1300"/>
              <a:buFont typeface="Arial"/>
              <a:buAutoNum type="alphaLcPeriod"/>
            </a:pPr>
            <a:r>
              <a:rPr lang="en-US" sz="1300"/>
              <a:t>Every student who takes French passes it. </a:t>
            </a:r>
            <a:endParaRPr/>
          </a:p>
          <a:p>
            <a:pPr marL="0" lvl="0" indent="-82550" algn="l" rtl="0">
              <a:lnSpc>
                <a:spcPct val="80000"/>
              </a:lnSpc>
              <a:spcBef>
                <a:spcPts val="600"/>
              </a:spcBef>
              <a:spcAft>
                <a:spcPts val="0"/>
              </a:spcAft>
              <a:buClr>
                <a:srgbClr val="000000"/>
              </a:buClr>
              <a:buSzPts val="1300"/>
              <a:buFont typeface="Arial"/>
              <a:buAutoNum type="alphaLcPeriod"/>
            </a:pPr>
            <a:r>
              <a:rPr lang="en-US" sz="1300"/>
              <a:t>Only one student took Greek in spring 2001. </a:t>
            </a:r>
            <a:endParaRPr/>
          </a:p>
          <a:p>
            <a:pPr marL="0" lvl="0" indent="-82550" algn="l" rtl="0">
              <a:lnSpc>
                <a:spcPct val="80000"/>
              </a:lnSpc>
              <a:spcBef>
                <a:spcPts val="600"/>
              </a:spcBef>
              <a:spcAft>
                <a:spcPts val="0"/>
              </a:spcAft>
              <a:buClr>
                <a:srgbClr val="000000"/>
              </a:buClr>
              <a:buSzPts val="1300"/>
              <a:buFont typeface="Arial"/>
              <a:buAutoNum type="alphaLcPeriod"/>
            </a:pPr>
            <a:r>
              <a:rPr lang="en-US" sz="1300"/>
              <a:t>The best score in Greek is always higher than the best score in French. </a:t>
            </a:r>
            <a:endParaRPr/>
          </a:p>
          <a:p>
            <a:pPr marL="0" lvl="0" indent="-82550" algn="l" rtl="0">
              <a:lnSpc>
                <a:spcPct val="80000"/>
              </a:lnSpc>
              <a:spcBef>
                <a:spcPts val="600"/>
              </a:spcBef>
              <a:spcAft>
                <a:spcPts val="0"/>
              </a:spcAft>
              <a:buClr>
                <a:srgbClr val="000000"/>
              </a:buClr>
              <a:buSzPts val="1300"/>
              <a:buFont typeface="Arial"/>
              <a:buAutoNum type="alphaLcPeriod"/>
            </a:pPr>
            <a:r>
              <a:rPr lang="en-US" sz="1300"/>
              <a:t>Every person who buys a policy is smart. </a:t>
            </a:r>
            <a:endParaRPr/>
          </a:p>
          <a:p>
            <a:pPr marL="0" lvl="0" indent="-82550" algn="l" rtl="0">
              <a:lnSpc>
                <a:spcPct val="80000"/>
              </a:lnSpc>
              <a:spcBef>
                <a:spcPts val="600"/>
              </a:spcBef>
              <a:spcAft>
                <a:spcPts val="0"/>
              </a:spcAft>
              <a:buClr>
                <a:srgbClr val="000000"/>
              </a:buClr>
              <a:buSzPts val="1300"/>
              <a:buFont typeface="Arial"/>
              <a:buAutoNum type="alphaLcPeriod"/>
            </a:pPr>
            <a:r>
              <a:rPr lang="en-US" sz="1300"/>
              <a:t>No person buys an expensive policy. </a:t>
            </a:r>
            <a:endParaRPr/>
          </a:p>
          <a:p>
            <a:pPr marL="0" lvl="0" indent="-82550" algn="l" rtl="0">
              <a:lnSpc>
                <a:spcPct val="80000"/>
              </a:lnSpc>
              <a:spcBef>
                <a:spcPts val="600"/>
              </a:spcBef>
              <a:spcAft>
                <a:spcPts val="0"/>
              </a:spcAft>
              <a:buClr>
                <a:srgbClr val="000000"/>
              </a:buClr>
              <a:buSzPts val="1300"/>
              <a:buFont typeface="Arial"/>
              <a:buAutoNum type="alphaLcPeriod"/>
            </a:pPr>
            <a:r>
              <a:rPr lang="en-US" sz="1300"/>
              <a:t>There is an agent who sells policies only to people who are not insured. </a:t>
            </a:r>
            <a:endParaRPr/>
          </a:p>
          <a:p>
            <a:pPr marL="0" lvl="0" indent="-82550" algn="l" rtl="0">
              <a:lnSpc>
                <a:spcPct val="80000"/>
              </a:lnSpc>
              <a:spcBef>
                <a:spcPts val="600"/>
              </a:spcBef>
              <a:spcAft>
                <a:spcPts val="0"/>
              </a:spcAft>
              <a:buClr>
                <a:srgbClr val="000000"/>
              </a:buClr>
              <a:buSzPts val="1300"/>
              <a:buFont typeface="Arial"/>
              <a:buAutoNum type="alphaLcPeriod"/>
            </a:pPr>
            <a:r>
              <a:rPr lang="en-US" sz="1300"/>
              <a:t>There is a barber who shaves all men in town who do not shave themselves</a:t>
            </a:r>
            <a:endParaRPr/>
          </a:p>
          <a:p>
            <a:pPr marL="0" lvl="0" indent="-82550" algn="l" rtl="0">
              <a:lnSpc>
                <a:spcPct val="80000"/>
              </a:lnSpc>
              <a:spcBef>
                <a:spcPts val="600"/>
              </a:spcBef>
              <a:spcAft>
                <a:spcPts val="0"/>
              </a:spcAft>
              <a:buClr>
                <a:srgbClr val="000000"/>
              </a:buClr>
              <a:buSzPts val="1300"/>
              <a:buFont typeface="Arial"/>
              <a:buAutoNum type="alphaLcPeriod"/>
            </a:pPr>
            <a:r>
              <a:rPr lang="en-US" sz="1300"/>
              <a:t>A person born in the UK, each of whose parents is a UK citizen or a UK resident, is a UK citizen by birth.</a:t>
            </a:r>
            <a:endParaRPr/>
          </a:p>
          <a:p>
            <a:pPr marL="0" lvl="0" indent="-82550" algn="l" rtl="0">
              <a:lnSpc>
                <a:spcPct val="80000"/>
              </a:lnSpc>
              <a:spcBef>
                <a:spcPts val="600"/>
              </a:spcBef>
              <a:spcAft>
                <a:spcPts val="0"/>
              </a:spcAft>
              <a:buClr>
                <a:srgbClr val="000000"/>
              </a:buClr>
              <a:buSzPts val="1300"/>
              <a:buFont typeface="Arial"/>
              <a:buAutoNum type="alphaLcPeriod"/>
            </a:pPr>
            <a:r>
              <a:rPr lang="en-US" sz="1300"/>
              <a:t>A person born outside the UK, one of whose parents is a UK citizen by birth, is a UK citizen by descent.</a:t>
            </a:r>
            <a:endParaRPr/>
          </a:p>
          <a:p>
            <a:pPr marL="0" lvl="0" indent="-82550" algn="l" rtl="0">
              <a:lnSpc>
                <a:spcPct val="80000"/>
              </a:lnSpc>
              <a:spcBef>
                <a:spcPts val="600"/>
              </a:spcBef>
              <a:spcAft>
                <a:spcPts val="0"/>
              </a:spcAft>
              <a:buClr>
                <a:srgbClr val="000000"/>
              </a:buClr>
              <a:buSzPts val="1300"/>
              <a:buFont typeface="Arial"/>
              <a:buAutoNum type="alphaLcPeriod"/>
            </a:pPr>
            <a:r>
              <a:rPr lang="en-US" sz="1300"/>
              <a:t>Politicians can fool some of the people all of the time, and they can fool all of the people some of the time, but they can’t fool all of the people all of the time.</a:t>
            </a:r>
            <a:endParaRPr/>
          </a:p>
          <a:p>
            <a:pPr marL="0" lvl="0" indent="-82550" algn="l" rtl="0">
              <a:lnSpc>
                <a:spcPct val="80000"/>
              </a:lnSpc>
              <a:spcBef>
                <a:spcPts val="600"/>
              </a:spcBef>
              <a:spcAft>
                <a:spcPts val="0"/>
              </a:spcAft>
              <a:buClr>
                <a:srgbClr val="000000"/>
              </a:buClr>
              <a:buSzPts val="1300"/>
              <a:buFont typeface="Arial"/>
              <a:buAutoNum type="alphaLcPeriod"/>
            </a:pPr>
            <a:r>
              <a:rPr lang="en-US" sz="1300"/>
              <a:t>All Greeks speak the same language. (Use Speaks(x,l) to mean that person x speaks language l.) </a:t>
            </a:r>
            <a:endParaRPr/>
          </a:p>
        </p:txBody>
      </p:sp>
      <p:sp>
        <p:nvSpPr>
          <p:cNvPr id="181" name="Google Shape;181;p6"/>
          <p:cNvSpPr txBox="1">
            <a:spLocks noGrp="1"/>
          </p:cNvSpPr>
          <p:nvPr>
            <p:ph type="sldNum" idx="12"/>
          </p:nvPr>
        </p:nvSpPr>
        <p:spPr>
          <a:xfrm rot="-5400000">
            <a:off x="8748409" y="6370557"/>
            <a:ext cx="273657" cy="437070"/>
          </a:xfrm>
          <a:prstGeom prst="rect">
            <a:avLst/>
          </a:prstGeom>
          <a:noFill/>
          <a:ln>
            <a:noFill/>
          </a:ln>
        </p:spPr>
        <p:txBody>
          <a:bodyPr spcFirstLastPara="1" wrap="square" lIns="45700" tIns="45700" rIns="45700" bIns="45700" anchor="ctr" anchorCtr="0">
            <a:spAutoFit/>
          </a:bodyPr>
          <a:lstStyle/>
          <a:p>
            <a:pPr marL="0" lvl="0" indent="0" algn="l" rtl="0">
              <a:lnSpc>
                <a:spcPct val="100000"/>
              </a:lnSpc>
              <a:spcBef>
                <a:spcPts val="0"/>
              </a:spcBef>
              <a:spcAft>
                <a:spcPts val="0"/>
              </a:spcAft>
              <a:buClr>
                <a:srgbClr val="D1282E"/>
              </a:buClr>
              <a:buSzPts val="2400"/>
              <a:buFont typeface="Arial"/>
              <a:buNone/>
            </a:pPr>
            <a:fld id="{00000000-1234-1234-1234-123412341234}" type="slidenum">
              <a:rPr lang="en-US" sz="2400" b="1">
                <a:solidFill>
                  <a:srgbClr val="D1282E"/>
                </a:solidFill>
              </a:rPr>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7"/>
          <p:cNvSpPr txBox="1">
            <a:spLocks noGrp="1"/>
          </p:cNvSpPr>
          <p:nvPr>
            <p:ph type="body" idx="1"/>
          </p:nvPr>
        </p:nvSpPr>
        <p:spPr>
          <a:xfrm>
            <a:off x="457200" y="1752600"/>
            <a:ext cx="7620000" cy="4373563"/>
          </a:xfrm>
          <a:prstGeom prst="rect">
            <a:avLst/>
          </a:prstGeom>
          <a:noFill/>
          <a:ln>
            <a:noFill/>
          </a:ln>
        </p:spPr>
        <p:txBody>
          <a:bodyPr spcFirstLastPara="1" wrap="square" lIns="45700" tIns="45700" rIns="45700" bIns="45700" anchor="t" anchorCtr="0">
            <a:normAutofit/>
          </a:bodyPr>
          <a:lstStyle/>
          <a:p>
            <a:pPr marL="0" lvl="0" indent="-127000" algn="l" rtl="0">
              <a:lnSpc>
                <a:spcPct val="90000"/>
              </a:lnSpc>
              <a:spcBef>
                <a:spcPts val="0"/>
              </a:spcBef>
              <a:spcAft>
                <a:spcPts val="0"/>
              </a:spcAft>
              <a:buClr>
                <a:srgbClr val="000000"/>
              </a:buClr>
              <a:buSzPts val="2000"/>
              <a:buFont typeface="Arial"/>
              <a:buChar char="•"/>
            </a:pPr>
            <a:r>
              <a:rPr lang="en-US" sz="2000">
                <a:latin typeface="Calibri"/>
                <a:ea typeface="Calibri"/>
                <a:cs typeface="Calibri"/>
                <a:sym typeface="Calibri"/>
              </a:rPr>
              <a:t>Student(x): </a:t>
            </a:r>
            <a:r>
              <a:rPr lang="en-US" b="0"/>
              <a:t>x is a student</a:t>
            </a:r>
            <a:endParaRPr/>
          </a:p>
          <a:p>
            <a:pPr marL="0" lvl="0" indent="0" algn="l" rtl="0">
              <a:lnSpc>
                <a:spcPct val="90000"/>
              </a:lnSpc>
              <a:spcBef>
                <a:spcPts val="600"/>
              </a:spcBef>
              <a:spcAft>
                <a:spcPts val="0"/>
              </a:spcAft>
              <a:buClr>
                <a:srgbClr val="000000"/>
              </a:buClr>
              <a:buSzPts val="2400"/>
              <a:buFont typeface="Calibri"/>
              <a:buNone/>
            </a:pPr>
            <a:endParaRPr b="0"/>
          </a:p>
          <a:p>
            <a:pPr marL="0" lvl="0" indent="-127000" algn="l" rtl="0">
              <a:lnSpc>
                <a:spcPct val="90000"/>
              </a:lnSpc>
              <a:spcBef>
                <a:spcPts val="600"/>
              </a:spcBef>
              <a:spcAft>
                <a:spcPts val="0"/>
              </a:spcAft>
              <a:buClr>
                <a:srgbClr val="000000"/>
              </a:buClr>
              <a:buSzPts val="2000"/>
              <a:buFont typeface="Arial"/>
              <a:buChar char="•"/>
            </a:pPr>
            <a:r>
              <a:rPr lang="en-US" sz="2000">
                <a:latin typeface="Calibri"/>
                <a:ea typeface="Calibri"/>
                <a:cs typeface="Calibri"/>
                <a:sym typeface="Calibri"/>
              </a:rPr>
              <a:t>Takes(x, c, s)</a:t>
            </a:r>
            <a:r>
              <a:rPr lang="en-US" b="0"/>
              <a:t>: student x takes course c in semester s;</a:t>
            </a:r>
            <a:endParaRPr/>
          </a:p>
          <a:p>
            <a:pPr marL="0" lvl="0" indent="-127000" algn="l" rtl="0">
              <a:lnSpc>
                <a:spcPct val="90000"/>
              </a:lnSpc>
              <a:spcBef>
                <a:spcPts val="600"/>
              </a:spcBef>
              <a:spcAft>
                <a:spcPts val="0"/>
              </a:spcAft>
              <a:buClr>
                <a:srgbClr val="000000"/>
              </a:buClr>
              <a:buSzPts val="2000"/>
              <a:buFont typeface="Arial"/>
              <a:buChar char="•"/>
            </a:pPr>
            <a:r>
              <a:rPr lang="en-US" sz="2000">
                <a:latin typeface="Calibri"/>
                <a:ea typeface="Calibri"/>
                <a:cs typeface="Calibri"/>
                <a:sym typeface="Calibri"/>
              </a:rPr>
              <a:t>Passes(x, c, s)</a:t>
            </a:r>
            <a:r>
              <a:rPr lang="en-US" b="0"/>
              <a:t>: student x passes course c in semester s; </a:t>
            </a:r>
            <a:endParaRPr/>
          </a:p>
          <a:p>
            <a:pPr marL="0" lvl="0" indent="-127000" algn="l" rtl="0">
              <a:lnSpc>
                <a:spcPct val="90000"/>
              </a:lnSpc>
              <a:spcBef>
                <a:spcPts val="600"/>
              </a:spcBef>
              <a:spcAft>
                <a:spcPts val="0"/>
              </a:spcAft>
              <a:buClr>
                <a:srgbClr val="000000"/>
              </a:buClr>
              <a:buSzPts val="2000"/>
              <a:buFont typeface="Arial"/>
              <a:buChar char="•"/>
            </a:pPr>
            <a:r>
              <a:rPr lang="en-US" sz="2000">
                <a:latin typeface="Calibri"/>
                <a:ea typeface="Calibri"/>
                <a:cs typeface="Calibri"/>
                <a:sym typeface="Calibri"/>
              </a:rPr>
              <a:t>Score(x, c, s)</a:t>
            </a:r>
            <a:r>
              <a:rPr lang="en-US" b="0"/>
              <a:t>: the score obtained by student x in course c in semester s;</a:t>
            </a:r>
            <a:br>
              <a:rPr lang="en-US" b="0"/>
            </a:br>
            <a:endParaRPr b="0"/>
          </a:p>
          <a:p>
            <a:pPr marL="0" lvl="0" indent="-127000" algn="l" rtl="0">
              <a:lnSpc>
                <a:spcPct val="90000"/>
              </a:lnSpc>
              <a:spcBef>
                <a:spcPts val="600"/>
              </a:spcBef>
              <a:spcAft>
                <a:spcPts val="0"/>
              </a:spcAft>
              <a:buClr>
                <a:srgbClr val="000000"/>
              </a:buClr>
              <a:buSzPts val="2000"/>
              <a:buFont typeface="Arial"/>
              <a:buChar char="•"/>
            </a:pPr>
            <a:r>
              <a:rPr lang="en-US" sz="2000">
                <a:latin typeface="Calibri"/>
                <a:ea typeface="Calibri"/>
                <a:cs typeface="Calibri"/>
                <a:sym typeface="Calibri"/>
              </a:rPr>
              <a:t>Policy(x): </a:t>
            </a:r>
            <a:r>
              <a:rPr lang="en-US" b="0"/>
              <a:t>x is a policy</a:t>
            </a:r>
            <a:endParaRPr/>
          </a:p>
          <a:p>
            <a:pPr marL="0" lvl="0" indent="-127000" algn="l" rtl="0">
              <a:lnSpc>
                <a:spcPct val="90000"/>
              </a:lnSpc>
              <a:spcBef>
                <a:spcPts val="600"/>
              </a:spcBef>
              <a:spcAft>
                <a:spcPts val="0"/>
              </a:spcAft>
              <a:buClr>
                <a:srgbClr val="000000"/>
              </a:buClr>
              <a:buSzPts val="2000"/>
              <a:buFont typeface="Arial"/>
              <a:buChar char="•"/>
            </a:pPr>
            <a:r>
              <a:rPr lang="en-US" sz="2000">
                <a:latin typeface="Calibri"/>
                <a:ea typeface="Calibri"/>
                <a:cs typeface="Calibri"/>
                <a:sym typeface="Calibri"/>
              </a:rPr>
              <a:t>Expensive(x): </a:t>
            </a:r>
            <a:r>
              <a:rPr lang="en-US" b="0"/>
              <a:t>x is expensive</a:t>
            </a:r>
            <a:endParaRPr/>
          </a:p>
          <a:p>
            <a:pPr marL="0" lvl="0" indent="-127000" algn="l" rtl="0">
              <a:lnSpc>
                <a:spcPct val="90000"/>
              </a:lnSpc>
              <a:spcBef>
                <a:spcPts val="600"/>
              </a:spcBef>
              <a:spcAft>
                <a:spcPts val="0"/>
              </a:spcAft>
              <a:buClr>
                <a:srgbClr val="000000"/>
              </a:buClr>
              <a:buSzPts val="2000"/>
              <a:buFont typeface="Arial"/>
              <a:buChar char="•"/>
            </a:pPr>
            <a:r>
              <a:rPr lang="en-US" sz="2000">
                <a:latin typeface="Calibri"/>
                <a:ea typeface="Calibri"/>
                <a:cs typeface="Calibri"/>
                <a:sym typeface="Calibri"/>
              </a:rPr>
              <a:t>Buys(x, y, z): </a:t>
            </a:r>
            <a:r>
              <a:rPr lang="en-US" b="0"/>
              <a:t>x buys y from z (using a binary predicate with unspecified seller is OK but less expressive);</a:t>
            </a:r>
            <a:br>
              <a:rPr lang="en-US" b="0"/>
            </a:br>
            <a:endParaRPr b="0"/>
          </a:p>
        </p:txBody>
      </p:sp>
      <p:sp>
        <p:nvSpPr>
          <p:cNvPr id="187" name="Google Shape;187;p7"/>
          <p:cNvSpPr txBox="1">
            <a:spLocks noGrp="1"/>
          </p:cNvSpPr>
          <p:nvPr>
            <p:ph type="sldNum" idx="12"/>
          </p:nvPr>
        </p:nvSpPr>
        <p:spPr>
          <a:xfrm rot="-5400000">
            <a:off x="8748409" y="6370557"/>
            <a:ext cx="273657" cy="437070"/>
          </a:xfrm>
          <a:prstGeom prst="rect">
            <a:avLst/>
          </a:prstGeom>
          <a:noFill/>
          <a:ln>
            <a:noFill/>
          </a:ln>
        </p:spPr>
        <p:txBody>
          <a:bodyPr spcFirstLastPara="1" wrap="square" lIns="45700" tIns="45700" rIns="45700" bIns="45700" anchor="ctr" anchorCtr="0">
            <a:spAutoFit/>
          </a:bodyPr>
          <a:lstStyle/>
          <a:p>
            <a:pPr marL="0" lvl="0" indent="0" algn="l" rtl="0">
              <a:lnSpc>
                <a:spcPct val="100000"/>
              </a:lnSpc>
              <a:spcBef>
                <a:spcPts val="0"/>
              </a:spcBef>
              <a:spcAft>
                <a:spcPts val="0"/>
              </a:spcAft>
              <a:buClr>
                <a:srgbClr val="D1282E"/>
              </a:buClr>
              <a:buSzPts val="2400"/>
              <a:buFont typeface="Arial"/>
              <a:buNone/>
            </a:pPr>
            <a:fld id="{00000000-1234-1234-1234-123412341234}" type="slidenum">
              <a:rPr lang="en-US" sz="2400" b="1">
                <a:solidFill>
                  <a:srgbClr val="D1282E"/>
                </a:solidFill>
              </a:rPr>
              <a:t>7</a:t>
            </a:fld>
            <a:endParaRPr/>
          </a:p>
        </p:txBody>
      </p:sp>
      <p:sp>
        <p:nvSpPr>
          <p:cNvPr id="188" name="Google Shape;188;p7"/>
          <p:cNvSpPr txBox="1">
            <a:spLocks noGrp="1"/>
          </p:cNvSpPr>
          <p:nvPr>
            <p:ph type="title"/>
          </p:nvPr>
        </p:nvSpPr>
        <p:spPr>
          <a:xfrm>
            <a:off x="457200" y="165046"/>
            <a:ext cx="7754368" cy="722641"/>
          </a:xfrm>
          <a:prstGeom prst="rect">
            <a:avLst/>
          </a:prstGeom>
          <a:noFill/>
          <a:ln>
            <a:noFill/>
          </a:ln>
        </p:spPr>
        <p:txBody>
          <a:bodyPr spcFirstLastPara="1" wrap="square" lIns="45700" tIns="45700" rIns="45700" bIns="45700" anchor="b" anchorCtr="0">
            <a:normAutofit/>
          </a:bodyPr>
          <a:lstStyle/>
          <a:p>
            <a:pPr marL="0" lvl="0" indent="0" algn="l" rtl="0">
              <a:lnSpc>
                <a:spcPct val="100000"/>
              </a:lnSpc>
              <a:spcBef>
                <a:spcPts val="0"/>
              </a:spcBef>
              <a:spcAft>
                <a:spcPts val="0"/>
              </a:spcAft>
              <a:buClr>
                <a:srgbClr val="D1282E"/>
              </a:buClr>
              <a:buSzPts val="3564"/>
              <a:buFont typeface="Arial Black"/>
              <a:buNone/>
            </a:pPr>
            <a:r>
              <a:rPr lang="en-US" sz="3564"/>
              <a:t>Exercise 8.24</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8"/>
          <p:cNvSpPr txBox="1">
            <a:spLocks noGrp="1"/>
          </p:cNvSpPr>
          <p:nvPr>
            <p:ph type="title"/>
          </p:nvPr>
        </p:nvSpPr>
        <p:spPr>
          <a:xfrm>
            <a:off x="457200" y="165046"/>
            <a:ext cx="7754368" cy="722641"/>
          </a:xfrm>
          <a:prstGeom prst="rect">
            <a:avLst/>
          </a:prstGeom>
          <a:noFill/>
          <a:ln>
            <a:noFill/>
          </a:ln>
        </p:spPr>
        <p:txBody>
          <a:bodyPr spcFirstLastPara="1" wrap="square" lIns="45700" tIns="45700" rIns="45700" bIns="45700" anchor="b" anchorCtr="0">
            <a:normAutofit/>
          </a:bodyPr>
          <a:lstStyle/>
          <a:p>
            <a:pPr marL="0" lvl="0" indent="0" algn="l" rtl="0">
              <a:lnSpc>
                <a:spcPct val="100000"/>
              </a:lnSpc>
              <a:spcBef>
                <a:spcPts val="0"/>
              </a:spcBef>
              <a:spcAft>
                <a:spcPts val="0"/>
              </a:spcAft>
              <a:buClr>
                <a:srgbClr val="D1282E"/>
              </a:buClr>
              <a:buSzPts val="3564"/>
              <a:buFont typeface="Arial Black"/>
              <a:buNone/>
            </a:pPr>
            <a:r>
              <a:rPr lang="en-US" sz="3564"/>
              <a:t>Exercise 8.24</a:t>
            </a:r>
            <a:endParaRPr/>
          </a:p>
        </p:txBody>
      </p:sp>
      <p:sp>
        <p:nvSpPr>
          <p:cNvPr id="194" name="Google Shape;194;p8"/>
          <p:cNvSpPr txBox="1">
            <a:spLocks noGrp="1"/>
          </p:cNvSpPr>
          <p:nvPr>
            <p:ph type="body" idx="1"/>
          </p:nvPr>
        </p:nvSpPr>
        <p:spPr>
          <a:xfrm>
            <a:off x="457200" y="1752600"/>
            <a:ext cx="7620000" cy="4373563"/>
          </a:xfrm>
          <a:prstGeom prst="rect">
            <a:avLst/>
          </a:prstGeom>
          <a:noFill/>
          <a:ln>
            <a:noFill/>
          </a:ln>
        </p:spPr>
        <p:txBody>
          <a:bodyPr spcFirstLastPara="1" wrap="square" lIns="45700" tIns="45700" rIns="45700" bIns="45700" anchor="t" anchorCtr="0">
            <a:normAutofit/>
          </a:bodyPr>
          <a:lstStyle/>
          <a:p>
            <a:pPr marL="0" lvl="0" indent="0" algn="l" rtl="0">
              <a:lnSpc>
                <a:spcPct val="100000"/>
              </a:lnSpc>
              <a:spcBef>
                <a:spcPts val="0"/>
              </a:spcBef>
              <a:spcAft>
                <a:spcPts val="0"/>
              </a:spcAft>
              <a:buClr>
                <a:srgbClr val="000000"/>
              </a:buClr>
              <a:buSzPts val="2500"/>
              <a:buFont typeface="Arial"/>
              <a:buNone/>
            </a:pPr>
            <a:r>
              <a:rPr lang="en-US" sz="2500"/>
              <a:t>a. Some students took French in spring 2001.</a:t>
            </a:r>
            <a:endParaRPr sz="2200"/>
          </a:p>
          <a:p>
            <a:pPr marL="514350" lvl="0" indent="-374650" algn="l" rtl="0">
              <a:lnSpc>
                <a:spcPct val="100000"/>
              </a:lnSpc>
              <a:spcBef>
                <a:spcPts val="600"/>
              </a:spcBef>
              <a:spcAft>
                <a:spcPts val="0"/>
              </a:spcAft>
              <a:buClr>
                <a:srgbClr val="000000"/>
              </a:buClr>
              <a:buSzPts val="2200"/>
              <a:buFont typeface="Arial"/>
              <a:buNone/>
            </a:pPr>
            <a:endParaRPr sz="2200"/>
          </a:p>
          <a:p>
            <a:pPr marL="0" lvl="0" indent="0" algn="l" rtl="0">
              <a:lnSpc>
                <a:spcPct val="100000"/>
              </a:lnSpc>
              <a:spcBef>
                <a:spcPts val="600"/>
              </a:spcBef>
              <a:spcAft>
                <a:spcPts val="0"/>
              </a:spcAft>
              <a:buClr>
                <a:srgbClr val="000000"/>
              </a:buClr>
              <a:buSzPts val="2500"/>
              <a:buFont typeface="Arial"/>
              <a:buNone/>
            </a:pPr>
            <a:r>
              <a:rPr lang="en-US" sz="2500"/>
              <a:t>b. Every student who takes French passes it.</a:t>
            </a:r>
            <a:endParaRPr sz="2200"/>
          </a:p>
          <a:p>
            <a:pPr marL="0" lvl="0" indent="0" algn="l" rtl="0">
              <a:lnSpc>
                <a:spcPct val="100000"/>
              </a:lnSpc>
              <a:spcBef>
                <a:spcPts val="600"/>
              </a:spcBef>
              <a:spcAft>
                <a:spcPts val="0"/>
              </a:spcAft>
              <a:buClr>
                <a:srgbClr val="000000"/>
              </a:buClr>
              <a:buSzPts val="2200"/>
              <a:buFont typeface="Arial"/>
              <a:buNone/>
            </a:pPr>
            <a:endParaRPr sz="2200"/>
          </a:p>
          <a:p>
            <a:pPr marL="0" lvl="0" indent="0" algn="l" rtl="0">
              <a:lnSpc>
                <a:spcPct val="100000"/>
              </a:lnSpc>
              <a:spcBef>
                <a:spcPts val="600"/>
              </a:spcBef>
              <a:spcAft>
                <a:spcPts val="0"/>
              </a:spcAft>
              <a:buClr>
                <a:srgbClr val="000000"/>
              </a:buClr>
              <a:buSzPts val="2500"/>
              <a:buFont typeface="Arial"/>
              <a:buNone/>
            </a:pPr>
            <a:r>
              <a:rPr lang="en-US" sz="2500"/>
              <a:t>c. Only one student took Greek in spring 2001.</a:t>
            </a:r>
            <a:endParaRPr sz="2200"/>
          </a:p>
          <a:p>
            <a:pPr marL="0" lvl="0" indent="0" algn="l" rtl="0">
              <a:lnSpc>
                <a:spcPct val="100000"/>
              </a:lnSpc>
              <a:spcBef>
                <a:spcPts val="600"/>
              </a:spcBef>
              <a:spcAft>
                <a:spcPts val="0"/>
              </a:spcAft>
              <a:buClr>
                <a:srgbClr val="000000"/>
              </a:buClr>
              <a:buSzPts val="2200"/>
              <a:buFont typeface="Arial"/>
              <a:buNone/>
            </a:pPr>
            <a:endParaRPr sz="2200"/>
          </a:p>
          <a:p>
            <a:pPr marL="0" lvl="0" indent="0" algn="l" rtl="0">
              <a:lnSpc>
                <a:spcPct val="100000"/>
              </a:lnSpc>
              <a:spcBef>
                <a:spcPts val="600"/>
              </a:spcBef>
              <a:spcAft>
                <a:spcPts val="0"/>
              </a:spcAft>
              <a:buClr>
                <a:srgbClr val="000000"/>
              </a:buClr>
              <a:buSzPts val="2500"/>
              <a:buFont typeface="Arial"/>
              <a:buNone/>
            </a:pPr>
            <a:r>
              <a:rPr lang="en-US" sz="2500"/>
              <a:t>f. No person buys an expensive policy.</a:t>
            </a:r>
            <a:br>
              <a:rPr lang="en-US" sz="2500"/>
            </a:br>
            <a:endParaRPr/>
          </a:p>
        </p:txBody>
      </p:sp>
      <p:sp>
        <p:nvSpPr>
          <p:cNvPr id="195" name="Google Shape;195;p8"/>
          <p:cNvSpPr txBox="1">
            <a:spLocks noGrp="1"/>
          </p:cNvSpPr>
          <p:nvPr>
            <p:ph type="sldNum" idx="12"/>
          </p:nvPr>
        </p:nvSpPr>
        <p:spPr>
          <a:xfrm rot="-5400000">
            <a:off x="8748409" y="6370557"/>
            <a:ext cx="273657" cy="437070"/>
          </a:xfrm>
          <a:prstGeom prst="rect">
            <a:avLst/>
          </a:prstGeom>
          <a:noFill/>
          <a:ln>
            <a:noFill/>
          </a:ln>
        </p:spPr>
        <p:txBody>
          <a:bodyPr spcFirstLastPara="1" wrap="square" lIns="45700" tIns="45700" rIns="45700" bIns="45700" anchor="ctr" anchorCtr="0">
            <a:spAutoFit/>
          </a:bodyPr>
          <a:lstStyle/>
          <a:p>
            <a:pPr marL="0" lvl="0" indent="0" algn="l" rtl="0">
              <a:lnSpc>
                <a:spcPct val="100000"/>
              </a:lnSpc>
              <a:spcBef>
                <a:spcPts val="0"/>
              </a:spcBef>
              <a:spcAft>
                <a:spcPts val="0"/>
              </a:spcAft>
              <a:buClr>
                <a:srgbClr val="D1282E"/>
              </a:buClr>
              <a:buSzPts val="2400"/>
              <a:buFont typeface="Arial"/>
              <a:buNone/>
            </a:pPr>
            <a:fld id="{00000000-1234-1234-1234-123412341234}" type="slidenum">
              <a:rPr lang="en-US" sz="2400" b="1">
                <a:solidFill>
                  <a:srgbClr val="D1282E"/>
                </a:solidFill>
              </a:rPr>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9"/>
          <p:cNvSpPr txBox="1">
            <a:spLocks noGrp="1"/>
          </p:cNvSpPr>
          <p:nvPr>
            <p:ph type="title"/>
          </p:nvPr>
        </p:nvSpPr>
        <p:spPr>
          <a:xfrm>
            <a:off x="457200" y="165046"/>
            <a:ext cx="7754368" cy="722641"/>
          </a:xfrm>
          <a:prstGeom prst="rect">
            <a:avLst/>
          </a:prstGeom>
          <a:noFill/>
          <a:ln>
            <a:noFill/>
          </a:ln>
        </p:spPr>
        <p:txBody>
          <a:bodyPr spcFirstLastPara="1" wrap="square" lIns="45700" tIns="45700" rIns="45700" bIns="45700" anchor="b" anchorCtr="0">
            <a:normAutofit/>
          </a:bodyPr>
          <a:lstStyle/>
          <a:p>
            <a:pPr marL="0" lvl="0" indent="0" algn="l" rtl="0">
              <a:lnSpc>
                <a:spcPct val="100000"/>
              </a:lnSpc>
              <a:spcBef>
                <a:spcPts val="0"/>
              </a:spcBef>
              <a:spcAft>
                <a:spcPts val="0"/>
              </a:spcAft>
              <a:buClr>
                <a:srgbClr val="D1282E"/>
              </a:buClr>
              <a:buSzPts val="3564"/>
              <a:buFont typeface="Arial Black"/>
              <a:buNone/>
            </a:pPr>
            <a:r>
              <a:rPr lang="en-US" sz="3564"/>
              <a:t>Exercise 8.24</a:t>
            </a:r>
            <a:endParaRPr/>
          </a:p>
        </p:txBody>
      </p:sp>
      <p:sp>
        <p:nvSpPr>
          <p:cNvPr id="201" name="Google Shape;201;p9"/>
          <p:cNvSpPr txBox="1">
            <a:spLocks noGrp="1"/>
          </p:cNvSpPr>
          <p:nvPr>
            <p:ph type="body" idx="1"/>
          </p:nvPr>
        </p:nvSpPr>
        <p:spPr>
          <a:xfrm>
            <a:off x="822959" y="1018777"/>
            <a:ext cx="8321042" cy="4988324"/>
          </a:xfrm>
          <a:prstGeom prst="rect">
            <a:avLst/>
          </a:prstGeom>
          <a:noFill/>
          <a:ln>
            <a:noFill/>
          </a:ln>
        </p:spPr>
        <p:txBody>
          <a:bodyPr spcFirstLastPara="1" wrap="square" lIns="45700" tIns="45700" rIns="45700" bIns="45700" anchor="t" anchorCtr="0">
            <a:normAutofit/>
          </a:bodyPr>
          <a:lstStyle/>
          <a:p>
            <a:pPr marL="452627" lvl="0" indent="-452627" algn="l" rtl="0">
              <a:lnSpc>
                <a:spcPct val="80000"/>
              </a:lnSpc>
              <a:spcBef>
                <a:spcPts val="0"/>
              </a:spcBef>
              <a:spcAft>
                <a:spcPts val="0"/>
              </a:spcAft>
              <a:buClr>
                <a:srgbClr val="000000"/>
              </a:buClr>
              <a:buSzPts val="2112"/>
              <a:buFont typeface="Arial"/>
              <a:buAutoNum type="alphaLcPeriod"/>
            </a:pPr>
            <a:r>
              <a:rPr lang="en-US" sz="2112"/>
              <a:t>Some students took French in spring 2001.</a:t>
            </a:r>
            <a:endParaRPr sz="968"/>
          </a:p>
          <a:p>
            <a:pPr marL="0" lvl="0" indent="0" algn="l" rtl="0">
              <a:lnSpc>
                <a:spcPct val="80000"/>
              </a:lnSpc>
              <a:spcBef>
                <a:spcPts val="500"/>
              </a:spcBef>
              <a:spcAft>
                <a:spcPts val="0"/>
              </a:spcAft>
              <a:buClr>
                <a:srgbClr val="FF0000"/>
              </a:buClr>
              <a:buSzPts val="2112"/>
              <a:buFont typeface="Arial"/>
              <a:buNone/>
            </a:pPr>
            <a:r>
              <a:rPr lang="en-US" sz="2112">
                <a:solidFill>
                  <a:srgbClr val="FF0000"/>
                </a:solidFill>
              </a:rPr>
              <a:t>∃x Student(x)∧Takes(x,F,Spring2001). </a:t>
            </a:r>
            <a:endParaRPr sz="968"/>
          </a:p>
          <a:p>
            <a:pPr marL="0" lvl="0" indent="0" algn="l" rtl="0">
              <a:lnSpc>
                <a:spcPct val="80000"/>
              </a:lnSpc>
              <a:spcBef>
                <a:spcPts val="500"/>
              </a:spcBef>
              <a:spcAft>
                <a:spcPts val="0"/>
              </a:spcAft>
              <a:buClr>
                <a:srgbClr val="3366FF"/>
              </a:buClr>
              <a:buSzPts val="968"/>
              <a:buFont typeface="Arial"/>
              <a:buNone/>
            </a:pPr>
            <a:endParaRPr sz="968"/>
          </a:p>
          <a:p>
            <a:pPr marL="0" lvl="0" indent="0" algn="l" rtl="0">
              <a:lnSpc>
                <a:spcPct val="80000"/>
              </a:lnSpc>
              <a:spcBef>
                <a:spcPts val="500"/>
              </a:spcBef>
              <a:spcAft>
                <a:spcPts val="0"/>
              </a:spcAft>
              <a:buClr>
                <a:srgbClr val="000000"/>
              </a:buClr>
              <a:buSzPts val="2112"/>
              <a:buFont typeface="Arial"/>
              <a:buNone/>
            </a:pPr>
            <a:r>
              <a:rPr lang="en-US" sz="2112"/>
              <a:t>b. Every student who takes French passes it.</a:t>
            </a:r>
            <a:endParaRPr sz="968"/>
          </a:p>
          <a:p>
            <a:pPr marL="0" lvl="0" indent="0" algn="l" rtl="0">
              <a:lnSpc>
                <a:spcPct val="80000"/>
              </a:lnSpc>
              <a:spcBef>
                <a:spcPts val="500"/>
              </a:spcBef>
              <a:spcAft>
                <a:spcPts val="0"/>
              </a:spcAft>
              <a:buClr>
                <a:srgbClr val="FF0000"/>
              </a:buClr>
              <a:buSzPts val="2112"/>
              <a:buFont typeface="Arial"/>
              <a:buNone/>
            </a:pPr>
            <a:r>
              <a:rPr lang="en-US" sz="2112">
                <a:solidFill>
                  <a:srgbClr val="FF0000"/>
                </a:solidFill>
              </a:rPr>
              <a:t>∀x,s Student(x)∧Takes(x,F,s) ⇒ Passes(x,F,s). </a:t>
            </a:r>
            <a:endParaRPr sz="968"/>
          </a:p>
          <a:p>
            <a:pPr marL="0" lvl="0" indent="0" algn="l" rtl="0">
              <a:lnSpc>
                <a:spcPct val="80000"/>
              </a:lnSpc>
              <a:spcBef>
                <a:spcPts val="500"/>
              </a:spcBef>
              <a:spcAft>
                <a:spcPts val="0"/>
              </a:spcAft>
              <a:buClr>
                <a:srgbClr val="57CDFF"/>
              </a:buClr>
              <a:buSzPts val="968"/>
              <a:buFont typeface="Arial"/>
              <a:buNone/>
            </a:pPr>
            <a:endParaRPr sz="968"/>
          </a:p>
          <a:p>
            <a:pPr marL="0" lvl="0" indent="0" algn="l" rtl="0">
              <a:lnSpc>
                <a:spcPct val="80000"/>
              </a:lnSpc>
              <a:spcBef>
                <a:spcPts val="500"/>
              </a:spcBef>
              <a:spcAft>
                <a:spcPts val="0"/>
              </a:spcAft>
              <a:buClr>
                <a:srgbClr val="000000"/>
              </a:buClr>
              <a:buSzPts val="2112"/>
              <a:buFont typeface="Arial"/>
              <a:buNone/>
            </a:pPr>
            <a:r>
              <a:rPr lang="en-US" sz="2112"/>
              <a:t>c. Only one student took Greek in spring 2001.</a:t>
            </a:r>
            <a:endParaRPr sz="968"/>
          </a:p>
          <a:p>
            <a:pPr marL="0" lvl="0" indent="0" algn="l" rtl="0">
              <a:lnSpc>
                <a:spcPct val="80000"/>
              </a:lnSpc>
              <a:spcBef>
                <a:spcPts val="500"/>
              </a:spcBef>
              <a:spcAft>
                <a:spcPts val="0"/>
              </a:spcAft>
              <a:buClr>
                <a:srgbClr val="FF0000"/>
              </a:buClr>
              <a:buSzPts val="2112"/>
              <a:buFont typeface="Arial"/>
              <a:buNone/>
            </a:pPr>
            <a:r>
              <a:rPr lang="en-US" sz="2112">
                <a:solidFill>
                  <a:srgbClr val="FF0000"/>
                </a:solidFill>
              </a:rPr>
              <a:t>∃x Student(x)∧Takes(x,G,Spring2001)  ∧</a:t>
            </a:r>
            <a:endParaRPr sz="968"/>
          </a:p>
          <a:p>
            <a:pPr marL="0" lvl="0" indent="0" algn="l" rtl="0">
              <a:lnSpc>
                <a:spcPct val="80000"/>
              </a:lnSpc>
              <a:spcBef>
                <a:spcPts val="500"/>
              </a:spcBef>
              <a:spcAft>
                <a:spcPts val="0"/>
              </a:spcAft>
              <a:buClr>
                <a:srgbClr val="FF0000"/>
              </a:buClr>
              <a:buSzPts val="2112"/>
              <a:buFont typeface="Arial"/>
              <a:buNone/>
            </a:pPr>
            <a:r>
              <a:rPr lang="en-US" sz="2112">
                <a:solidFill>
                  <a:srgbClr val="FF0000"/>
                </a:solidFill>
              </a:rPr>
              <a:t>∀y y≠x ⇒ ¬Takes(y,G,Spring2001). </a:t>
            </a:r>
            <a:endParaRPr sz="968"/>
          </a:p>
          <a:p>
            <a:pPr marL="0" lvl="0" indent="0" algn="l" rtl="0">
              <a:lnSpc>
                <a:spcPct val="80000"/>
              </a:lnSpc>
              <a:spcBef>
                <a:spcPts val="500"/>
              </a:spcBef>
              <a:spcAft>
                <a:spcPts val="0"/>
              </a:spcAft>
              <a:buClr>
                <a:srgbClr val="000000"/>
              </a:buClr>
              <a:buSzPts val="968"/>
              <a:buFont typeface="Arial"/>
              <a:buNone/>
            </a:pPr>
            <a:endParaRPr sz="968"/>
          </a:p>
          <a:p>
            <a:pPr marL="0" lvl="0" indent="0" algn="l" rtl="0">
              <a:lnSpc>
                <a:spcPct val="80000"/>
              </a:lnSpc>
              <a:spcBef>
                <a:spcPts val="500"/>
              </a:spcBef>
              <a:spcAft>
                <a:spcPts val="0"/>
              </a:spcAft>
              <a:buClr>
                <a:srgbClr val="000000"/>
              </a:buClr>
              <a:buSzPts val="2112"/>
              <a:buFont typeface="Arial"/>
              <a:buNone/>
            </a:pPr>
            <a:r>
              <a:rPr lang="en-US" sz="2112"/>
              <a:t>f. No person buys an expensive policy.</a:t>
            </a:r>
            <a:br>
              <a:rPr lang="en-US" sz="2112"/>
            </a:br>
            <a:r>
              <a:rPr lang="en-US">
                <a:solidFill>
                  <a:srgbClr val="FF0000"/>
                </a:solidFill>
              </a:rPr>
              <a:t>∀x,y,z Person(x)∧Policy(y)∧Expensive(y) ⇒ ¬Buys(x,y,z). </a:t>
            </a:r>
            <a:endParaRPr/>
          </a:p>
        </p:txBody>
      </p:sp>
      <p:sp>
        <p:nvSpPr>
          <p:cNvPr id="202" name="Google Shape;202;p9"/>
          <p:cNvSpPr txBox="1">
            <a:spLocks noGrp="1"/>
          </p:cNvSpPr>
          <p:nvPr>
            <p:ph type="sldNum" idx="12"/>
          </p:nvPr>
        </p:nvSpPr>
        <p:spPr>
          <a:xfrm rot="-5400000">
            <a:off x="8748409" y="6370557"/>
            <a:ext cx="273657" cy="437070"/>
          </a:xfrm>
          <a:prstGeom prst="rect">
            <a:avLst/>
          </a:prstGeom>
          <a:noFill/>
          <a:ln>
            <a:noFill/>
          </a:ln>
        </p:spPr>
        <p:txBody>
          <a:bodyPr spcFirstLastPara="1" wrap="square" lIns="45700" tIns="45700" rIns="45700" bIns="45700" anchor="ctr" anchorCtr="0">
            <a:spAutoFit/>
          </a:bodyPr>
          <a:lstStyle/>
          <a:p>
            <a:pPr marL="0" lvl="0" indent="0" algn="l" rtl="0">
              <a:lnSpc>
                <a:spcPct val="100000"/>
              </a:lnSpc>
              <a:spcBef>
                <a:spcPts val="0"/>
              </a:spcBef>
              <a:spcAft>
                <a:spcPts val="0"/>
              </a:spcAft>
              <a:buClr>
                <a:srgbClr val="D1282E"/>
              </a:buClr>
              <a:buSzPts val="2400"/>
              <a:buFont typeface="Arial"/>
              <a:buNone/>
            </a:pPr>
            <a:fld id="{00000000-1234-1234-1234-123412341234}" type="slidenum">
              <a:rPr lang="en-US" sz="2400" b="1">
                <a:solidFill>
                  <a:srgbClr val="D1282E"/>
                </a:solidFill>
              </a:rPr>
              <a:t>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01">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0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s561">
  <a:themeElements>
    <a:clrScheme name="cs561">
      <a:dk1>
        <a:srgbClr val="000000"/>
      </a:dk1>
      <a:lt1>
        <a:srgbClr val="FFFFFF"/>
      </a:lt1>
      <a:dk2>
        <a:srgbClr val="A7A7A7"/>
      </a:dk2>
      <a:lt2>
        <a:srgbClr val="535353"/>
      </a:lt2>
      <a:accent1>
        <a:srgbClr val="7A7A7A"/>
      </a:accent1>
      <a:accent2>
        <a:srgbClr val="0023AB"/>
      </a:accent2>
      <a:accent3>
        <a:srgbClr val="526DB0"/>
      </a:accent3>
      <a:accent4>
        <a:srgbClr val="989AAC"/>
      </a:accent4>
      <a:accent5>
        <a:srgbClr val="DC5924"/>
      </a:accent5>
      <a:accent6>
        <a:srgbClr val="B4B392"/>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s561">
  <a:themeElements>
    <a:clrScheme name="cs561">
      <a:dk1>
        <a:srgbClr val="000000"/>
      </a:dk1>
      <a:lt1>
        <a:srgbClr val="FFFFFF"/>
      </a:lt1>
      <a:dk2>
        <a:srgbClr val="A7A7A7"/>
      </a:dk2>
      <a:lt2>
        <a:srgbClr val="535353"/>
      </a:lt2>
      <a:accent1>
        <a:srgbClr val="7A7A7A"/>
      </a:accent1>
      <a:accent2>
        <a:srgbClr val="0023AB"/>
      </a:accent2>
      <a:accent3>
        <a:srgbClr val="526DB0"/>
      </a:accent3>
      <a:accent4>
        <a:srgbClr val="989AAC"/>
      </a:accent4>
      <a:accent5>
        <a:srgbClr val="DC5924"/>
      </a:accent5>
      <a:accent6>
        <a:srgbClr val="B4B392"/>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2847</Words>
  <Application>Microsoft Macintosh PowerPoint</Application>
  <PresentationFormat>On-screen Show (4:3)</PresentationFormat>
  <Paragraphs>183</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 Black</vt:lpstr>
      <vt:lpstr>Helvetica Neue</vt:lpstr>
      <vt:lpstr>Calibri</vt:lpstr>
      <vt:lpstr>Arial</vt:lpstr>
      <vt:lpstr>Noto Sans Symbols</vt:lpstr>
      <vt:lpstr>cs561</vt:lpstr>
      <vt:lpstr>Week 7 Discussion First-Order Logic</vt:lpstr>
      <vt:lpstr>Syntax of FOL: Basic Elements</vt:lpstr>
      <vt:lpstr>Example Domain:  Arithmetic on Natural Numbers</vt:lpstr>
      <vt:lpstr>Convert from English to FOL </vt:lpstr>
      <vt:lpstr>Convert from English to FOL </vt:lpstr>
      <vt:lpstr>Exercise 8.24</vt:lpstr>
      <vt:lpstr>Exercise 8.24</vt:lpstr>
      <vt:lpstr>Exercise 8.24</vt:lpstr>
      <vt:lpstr>Exercise 8.24</vt:lpstr>
      <vt:lpstr>What you should know</vt:lpstr>
      <vt:lpstr>Want More?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7 Discussion First-Order Logic</dc:title>
  <cp:lastModifiedBy>Wei-Min Shen</cp:lastModifiedBy>
  <cp:revision>1</cp:revision>
  <dcterms:modified xsi:type="dcterms:W3CDTF">2022-10-07T01:03:45Z</dcterms:modified>
</cp:coreProperties>
</file>