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Helvetica Neue"/>
      <p:regular r:id="rId29"/>
      <p:bold r:id="rId30"/>
      <p:italic r:id="rId31"/>
      <p:boldItalic r:id="rId32"/>
    </p:embeddedFont>
    <p:embeddedFont>
      <p:font typeface="Arial Black"/>
      <p:regular r:id="rId33"/>
    </p:embeddedFont>
    <p:embeddedFont>
      <p:font typeface="Helvetica Neue Light"/>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jIL4OXQzia7xEXipBOxGzTKZBt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33" Type="http://schemas.openxmlformats.org/officeDocument/2006/relationships/font" Target="fonts/ArialBlack-regular.fntdata"/><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35" Type="http://schemas.openxmlformats.org/officeDocument/2006/relationships/font" Target="fonts/HelveticaNeueLight-bold.fntdata"/><Relationship Id="rId12" Type="http://schemas.openxmlformats.org/officeDocument/2006/relationships/slide" Target="slides/slide7.xml"/><Relationship Id="rId34" Type="http://schemas.openxmlformats.org/officeDocument/2006/relationships/font" Target="fonts/HelveticaNeueLight-regular.fntdata"/><Relationship Id="rId15" Type="http://schemas.openxmlformats.org/officeDocument/2006/relationships/slide" Target="slides/slide10.xml"/><Relationship Id="rId37" Type="http://schemas.openxmlformats.org/officeDocument/2006/relationships/font" Target="fonts/HelveticaNeueLight-boldItalic.fntdata"/><Relationship Id="rId14" Type="http://schemas.openxmlformats.org/officeDocument/2006/relationships/slide" Target="slides/slide9.xml"/><Relationship Id="rId36" Type="http://schemas.openxmlformats.org/officeDocument/2006/relationships/font" Target="fonts/HelveticaNeueLight-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notes"/>
          <p:cNvSpPr txBox="1"/>
          <p:nvPr>
            <p:ph idx="12" type="sldNum"/>
          </p:nvPr>
        </p:nvSpPr>
        <p:spPr>
          <a:xfrm>
            <a:off x="3884613" y="8685213"/>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8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sp>
        <p:nvSpPr>
          <p:cNvPr id="12" name="Google Shape;12;p25"/>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3" name="Google Shape;13;p25"/>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4" name="Google Shape;14;p25"/>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 name="Google Shape;15;p25"/>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 name="Google Shape;16;p2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51" name="Shape 51"/>
        <p:cNvGrpSpPr/>
        <p:nvPr/>
      </p:nvGrpSpPr>
      <p:grpSpPr>
        <a:xfrm>
          <a:off x="0" y="0"/>
          <a:ext cx="0" cy="0"/>
          <a:chOff x="0" y="0"/>
          <a:chExt cx="0" cy="0"/>
        </a:xfrm>
      </p:grpSpPr>
      <p:sp>
        <p:nvSpPr>
          <p:cNvPr id="52" name="Google Shape;52;p34"/>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3" name="Google Shape;53;p34"/>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4" name="Google Shape;54;p3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55" name="Shape 55"/>
        <p:cNvGrpSpPr/>
        <p:nvPr/>
      </p:nvGrpSpPr>
      <p:grpSpPr>
        <a:xfrm>
          <a:off x="0" y="0"/>
          <a:ext cx="0" cy="0"/>
          <a:chOff x="0" y="0"/>
          <a:chExt cx="0" cy="0"/>
        </a:xfrm>
      </p:grpSpPr>
      <p:sp>
        <p:nvSpPr>
          <p:cNvPr id="56" name="Google Shape;56;p35"/>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7" name="Google Shape;57;p35"/>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58" name="Google Shape;58;p3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59" name="Shape 59"/>
        <p:cNvGrpSpPr/>
        <p:nvPr/>
      </p:nvGrpSpPr>
      <p:grpSpPr>
        <a:xfrm>
          <a:off x="0" y="0"/>
          <a:ext cx="0" cy="0"/>
          <a:chOff x="0" y="0"/>
          <a:chExt cx="0" cy="0"/>
        </a:xfrm>
      </p:grpSpPr>
      <p:sp>
        <p:nvSpPr>
          <p:cNvPr id="60" name="Google Shape;60;p36"/>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1" name="Google Shape;61;p36"/>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62" name="Google Shape;62;p36"/>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63" name="Google Shape;63;p36"/>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64" name="Shape 64"/>
        <p:cNvGrpSpPr/>
        <p:nvPr/>
      </p:nvGrpSpPr>
      <p:grpSpPr>
        <a:xfrm>
          <a:off x="0" y="0"/>
          <a:ext cx="0" cy="0"/>
          <a:chOff x="0" y="0"/>
          <a:chExt cx="0" cy="0"/>
        </a:xfrm>
      </p:grpSpPr>
      <p:sp>
        <p:nvSpPr>
          <p:cNvPr id="65" name="Google Shape;65;p37"/>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66" name="Google Shape;66;p37"/>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p:spTree>
      <p:nvGrpSpPr>
        <p:cNvPr id="67" name="Shape 67"/>
        <p:cNvGrpSpPr/>
        <p:nvPr/>
      </p:nvGrpSpPr>
      <p:grpSpPr>
        <a:xfrm>
          <a:off x="0" y="0"/>
          <a:ext cx="0" cy="0"/>
          <a:chOff x="0" y="0"/>
          <a:chExt cx="0" cy="0"/>
        </a:xfrm>
      </p:grpSpPr>
      <p:sp>
        <p:nvSpPr>
          <p:cNvPr id="68" name="Google Shape;68;p38"/>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69" name="Google Shape;69;p38"/>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70" name="Google Shape;70;p38"/>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71" name="Google Shape;71;p38"/>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72" name="Shape 72"/>
        <p:cNvGrpSpPr/>
        <p:nvPr/>
      </p:nvGrpSpPr>
      <p:grpSpPr>
        <a:xfrm>
          <a:off x="0" y="0"/>
          <a:ext cx="0" cy="0"/>
          <a:chOff x="0" y="0"/>
          <a:chExt cx="0" cy="0"/>
        </a:xfrm>
      </p:grpSpPr>
      <p:sp>
        <p:nvSpPr>
          <p:cNvPr id="73" name="Google Shape;73;p39"/>
          <p:cNvSpPr txBox="1"/>
          <p:nvPr>
            <p:ph type="title"/>
          </p:nvPr>
        </p:nvSpPr>
        <p:spPr>
          <a:xfrm>
            <a:off x="457200" y="228600"/>
            <a:ext cx="7772400" cy="4571999"/>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6000"/>
              <a:buFont typeface="Arial Black"/>
              <a:buNone/>
              <a:defRPr sz="60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74" name="Google Shape;74;p39"/>
          <p:cNvSpPr txBox="1"/>
          <p:nvPr>
            <p:ph idx="1" type="body"/>
          </p:nvPr>
        </p:nvSpPr>
        <p:spPr>
          <a:xfrm>
            <a:off x="457200" y="4800600"/>
            <a:ext cx="6858000" cy="9144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400"/>
              <a:buFont typeface="Arial Black"/>
              <a:buNone/>
              <a:defRPr b="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75" name="Google Shape;75;p39"/>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p39"/>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7" name="Google Shape;77;p3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8" name="Shape 78"/>
        <p:cNvGrpSpPr/>
        <p:nvPr/>
      </p:nvGrpSpPr>
      <p:grpSpPr>
        <a:xfrm>
          <a:off x="0" y="0"/>
          <a:ext cx="0" cy="0"/>
          <a:chOff x="0" y="0"/>
          <a:chExt cx="0" cy="0"/>
        </a:xfrm>
      </p:grpSpPr>
      <p:sp>
        <p:nvSpPr>
          <p:cNvPr id="79" name="Google Shape;79;p40"/>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0" name="Google Shape;80;p40"/>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1" name="Google Shape;81;p4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2">
    <p:spTree>
      <p:nvGrpSpPr>
        <p:cNvPr id="82" name="Shape 82"/>
        <p:cNvGrpSpPr/>
        <p:nvPr/>
      </p:nvGrpSpPr>
      <p:grpSpPr>
        <a:xfrm>
          <a:off x="0" y="0"/>
          <a:ext cx="0" cy="0"/>
          <a:chOff x="0" y="0"/>
          <a:chExt cx="0" cy="0"/>
        </a:xfrm>
      </p:grpSpPr>
      <p:sp>
        <p:nvSpPr>
          <p:cNvPr id="83" name="Google Shape;83;p41"/>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4" name="Google Shape;84;p41"/>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5" name="Google Shape;85;p4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2">
    <p:spTree>
      <p:nvGrpSpPr>
        <p:cNvPr id="86" name="Shape 86"/>
        <p:cNvGrpSpPr/>
        <p:nvPr/>
      </p:nvGrpSpPr>
      <p:grpSpPr>
        <a:xfrm>
          <a:off x="0" y="0"/>
          <a:ext cx="0" cy="0"/>
          <a:chOff x="0" y="0"/>
          <a:chExt cx="0" cy="0"/>
        </a:xfrm>
      </p:grpSpPr>
      <p:sp>
        <p:nvSpPr>
          <p:cNvPr id="87" name="Google Shape;87;p42"/>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88" name="Google Shape;88;p42"/>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89" name="Google Shape;89;p4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2">
    <p:spTree>
      <p:nvGrpSpPr>
        <p:cNvPr id="90" name="Shape 90"/>
        <p:cNvGrpSpPr/>
        <p:nvPr/>
      </p:nvGrpSpPr>
      <p:grpSpPr>
        <a:xfrm>
          <a:off x="0" y="0"/>
          <a:ext cx="0" cy="0"/>
          <a:chOff x="0" y="0"/>
          <a:chExt cx="0" cy="0"/>
        </a:xfrm>
      </p:grpSpPr>
      <p:sp>
        <p:nvSpPr>
          <p:cNvPr id="91" name="Google Shape;91;p43"/>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92" name="Google Shape;92;p43"/>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3" name="Google Shape;93;p43"/>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94" name="Google Shape;94;p43"/>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7" name="Shape 17"/>
        <p:cNvGrpSpPr/>
        <p:nvPr/>
      </p:nvGrpSpPr>
      <p:grpSpPr>
        <a:xfrm>
          <a:off x="0" y="0"/>
          <a:ext cx="0" cy="0"/>
          <a:chOff x="0" y="0"/>
          <a:chExt cx="0" cy="0"/>
        </a:xfrm>
      </p:grpSpPr>
      <p:sp>
        <p:nvSpPr>
          <p:cNvPr id="18" name="Google Shape;18;p26"/>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9" name="Google Shape;19;p26"/>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0" name="Google Shape;20;p2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2">
    <p:spTree>
      <p:nvGrpSpPr>
        <p:cNvPr id="95" name="Shape 95"/>
        <p:cNvGrpSpPr/>
        <p:nvPr/>
      </p:nvGrpSpPr>
      <p:grpSpPr>
        <a:xfrm>
          <a:off x="0" y="0"/>
          <a:ext cx="0" cy="0"/>
          <a:chOff x="0" y="0"/>
          <a:chExt cx="0" cy="0"/>
        </a:xfrm>
      </p:grpSpPr>
      <p:sp>
        <p:nvSpPr>
          <p:cNvPr id="96" name="Google Shape;96;p44"/>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97" name="Google Shape;97;p4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98" name="Shape 98"/>
        <p:cNvGrpSpPr/>
        <p:nvPr/>
      </p:nvGrpSpPr>
      <p:grpSpPr>
        <a:xfrm>
          <a:off x="0" y="0"/>
          <a:ext cx="0" cy="0"/>
          <a:chOff x="0" y="0"/>
          <a:chExt cx="0" cy="0"/>
        </a:xfrm>
      </p:grpSpPr>
      <p:sp>
        <p:nvSpPr>
          <p:cNvPr id="99" name="Google Shape;99;p4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2">
    <p:spTree>
      <p:nvGrpSpPr>
        <p:cNvPr id="100" name="Shape 100"/>
        <p:cNvGrpSpPr/>
        <p:nvPr/>
      </p:nvGrpSpPr>
      <p:grpSpPr>
        <a:xfrm>
          <a:off x="0" y="0"/>
          <a:ext cx="0" cy="0"/>
          <a:chOff x="0" y="0"/>
          <a:chExt cx="0" cy="0"/>
        </a:xfrm>
      </p:grpSpPr>
      <p:sp>
        <p:nvSpPr>
          <p:cNvPr id="101" name="Google Shape;101;p46"/>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2" name="Google Shape;102;p46"/>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3" name="Google Shape;103;p4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4" name="Google Shape;104;p46"/>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05" name="Shape 105"/>
        <p:cNvGrpSpPr/>
        <p:nvPr/>
      </p:nvGrpSpPr>
      <p:grpSpPr>
        <a:xfrm>
          <a:off x="0" y="0"/>
          <a:ext cx="0" cy="0"/>
          <a:chOff x="0" y="0"/>
          <a:chExt cx="0" cy="0"/>
        </a:xfrm>
      </p:grpSpPr>
      <p:sp>
        <p:nvSpPr>
          <p:cNvPr id="106" name="Google Shape;106;p47"/>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7" name="Google Shape;107;p47"/>
          <p:cNvSpPr/>
          <p:nvPr>
            <p:ph idx="2" type="pic"/>
          </p:nvPr>
        </p:nvSpPr>
        <p:spPr>
          <a:xfrm>
            <a:off x="-2" y="0"/>
            <a:ext cx="9000878" cy="4846321"/>
          </a:xfrm>
          <a:prstGeom prst="rect">
            <a:avLst/>
          </a:prstGeom>
          <a:noFill/>
          <a:ln>
            <a:noFill/>
          </a:ln>
        </p:spPr>
      </p:sp>
      <p:sp>
        <p:nvSpPr>
          <p:cNvPr id="108" name="Google Shape;108;p47"/>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09" name="Google Shape;109;p47"/>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10" name="Google Shape;110;p47"/>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1" name="Google Shape;111;p47"/>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2">
    <p:spTree>
      <p:nvGrpSpPr>
        <p:cNvPr id="112" name="Shape 112"/>
        <p:cNvGrpSpPr/>
        <p:nvPr/>
      </p:nvGrpSpPr>
      <p:grpSpPr>
        <a:xfrm>
          <a:off x="0" y="0"/>
          <a:ext cx="0" cy="0"/>
          <a:chOff x="0" y="0"/>
          <a:chExt cx="0" cy="0"/>
        </a:xfrm>
      </p:grpSpPr>
      <p:sp>
        <p:nvSpPr>
          <p:cNvPr id="113" name="Google Shape;113;p48"/>
          <p:cNvSpPr txBox="1"/>
          <p:nvPr>
            <p:ph type="title"/>
          </p:nvPr>
        </p:nvSpPr>
        <p:spPr>
          <a:xfrm>
            <a:off x="457200" y="152718"/>
            <a:ext cx="5791200" cy="137160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4" name="Google Shape;114;p48"/>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5" name="Google Shape;115;p4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2">
    <p:spTree>
      <p:nvGrpSpPr>
        <p:cNvPr id="116" name="Shape 116"/>
        <p:cNvGrpSpPr/>
        <p:nvPr/>
      </p:nvGrpSpPr>
      <p:grpSpPr>
        <a:xfrm>
          <a:off x="0" y="0"/>
          <a:ext cx="0" cy="0"/>
          <a:chOff x="0" y="0"/>
          <a:chExt cx="0" cy="0"/>
        </a:xfrm>
      </p:grpSpPr>
      <p:sp>
        <p:nvSpPr>
          <p:cNvPr id="117" name="Google Shape;117;p49"/>
          <p:cNvSpPr txBox="1"/>
          <p:nvPr>
            <p:ph type="title"/>
          </p:nvPr>
        </p:nvSpPr>
        <p:spPr>
          <a:xfrm>
            <a:off x="6629400" y="274638"/>
            <a:ext cx="2057400" cy="5851526"/>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18" name="Google Shape;118;p49"/>
          <p:cNvSpPr txBox="1"/>
          <p:nvPr>
            <p:ph idx="1" type="body"/>
          </p:nvPr>
        </p:nvSpPr>
        <p:spPr>
          <a:xfrm>
            <a:off x="457200" y="274638"/>
            <a:ext cx="6019800" cy="585152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19" name="Google Shape;119;p4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2">
    <p:spTree>
      <p:nvGrpSpPr>
        <p:cNvPr id="120" name="Shape 120"/>
        <p:cNvGrpSpPr/>
        <p:nvPr/>
      </p:nvGrpSpPr>
      <p:grpSpPr>
        <a:xfrm>
          <a:off x="0" y="0"/>
          <a:ext cx="0" cy="0"/>
          <a:chOff x="0" y="0"/>
          <a:chExt cx="0" cy="0"/>
        </a:xfrm>
      </p:grpSpPr>
      <p:sp>
        <p:nvSpPr>
          <p:cNvPr id="121" name="Google Shape;121;p50"/>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22" name="Google Shape;122;p50"/>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123" name="Google Shape;123;p50"/>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124" name="Google Shape;124;p50"/>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2">
    <p:spTree>
      <p:nvGrpSpPr>
        <p:cNvPr id="125" name="Shape 125"/>
        <p:cNvGrpSpPr/>
        <p:nvPr/>
      </p:nvGrpSpPr>
      <p:grpSpPr>
        <a:xfrm>
          <a:off x="0" y="0"/>
          <a:ext cx="0" cy="0"/>
          <a:chOff x="0" y="0"/>
          <a:chExt cx="0" cy="0"/>
        </a:xfrm>
      </p:grpSpPr>
      <p:sp>
        <p:nvSpPr>
          <p:cNvPr id="126" name="Google Shape;126;p51"/>
          <p:cNvSpPr txBox="1"/>
          <p:nvPr>
            <p:ph type="title"/>
          </p:nvPr>
        </p:nvSpPr>
        <p:spPr>
          <a:xfrm>
            <a:off x="469900" y="228600"/>
            <a:ext cx="8153400" cy="6858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27" name="Google Shape;127;p5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p:cSld name="1_Title and Text 2">
    <p:spTree>
      <p:nvGrpSpPr>
        <p:cNvPr id="128" name="Shape 128"/>
        <p:cNvGrpSpPr/>
        <p:nvPr/>
      </p:nvGrpSpPr>
      <p:grpSpPr>
        <a:xfrm>
          <a:off x="0" y="0"/>
          <a:ext cx="0" cy="0"/>
          <a:chOff x="0" y="0"/>
          <a:chExt cx="0" cy="0"/>
        </a:xfrm>
      </p:grpSpPr>
      <p:sp>
        <p:nvSpPr>
          <p:cNvPr id="129" name="Google Shape;129;p52"/>
          <p:cNvSpPr txBox="1"/>
          <p:nvPr>
            <p:ph idx="1" type="body"/>
          </p:nvPr>
        </p:nvSpPr>
        <p:spPr>
          <a:xfrm>
            <a:off x="457200" y="1619253"/>
            <a:ext cx="8229600" cy="3952876"/>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200"/>
              <a:buFont typeface="Helvetica Neue"/>
              <a:buNone/>
              <a:defRPr sz="2200">
                <a:latin typeface="Helvetica Neue"/>
                <a:ea typeface="Helvetica Neue"/>
                <a:cs typeface="Helvetica Neue"/>
                <a:sym typeface="Helvetica Neue"/>
              </a:defRPr>
            </a:lvl1pPr>
            <a:lvl2pPr indent="-368300" lvl="1" marL="9144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2pPr>
            <a:lvl3pPr indent="-368300" lvl="2" marL="13716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3pPr>
            <a:lvl4pPr indent="-368300" lvl="3" marL="18288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4pPr>
            <a:lvl5pPr indent="-368300" lvl="4" marL="2286000" algn="l">
              <a:lnSpc>
                <a:spcPct val="100000"/>
              </a:lnSpc>
              <a:spcBef>
                <a:spcPts val="600"/>
              </a:spcBef>
              <a:spcAft>
                <a:spcPts val="0"/>
              </a:spcAft>
              <a:buClr>
                <a:srgbClr val="000000"/>
              </a:buClr>
              <a:buSzPts val="2200"/>
              <a:buFont typeface="Helvetica Neue"/>
              <a:buChar char="•"/>
              <a:defRPr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30" name="Google Shape;130;p52"/>
          <p:cNvSpPr txBox="1"/>
          <p:nvPr>
            <p:ph type="title"/>
          </p:nvPr>
        </p:nvSpPr>
        <p:spPr>
          <a:xfrm>
            <a:off x="457200" y="407989"/>
            <a:ext cx="8229600" cy="868363"/>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000000"/>
              </a:buClr>
              <a:buSzPts val="2400"/>
              <a:buFont typeface="Arial Black"/>
              <a:buNone/>
              <a:defRPr sz="24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cxnSp>
        <p:nvCxnSpPr>
          <p:cNvPr id="131" name="Google Shape;131;p52"/>
          <p:cNvCxnSpPr/>
          <p:nvPr/>
        </p:nvCxnSpPr>
        <p:spPr>
          <a:xfrm>
            <a:off x="561975" y="1143000"/>
            <a:ext cx="7772400" cy="0"/>
          </a:xfrm>
          <a:prstGeom prst="straightConnector1">
            <a:avLst/>
          </a:prstGeom>
          <a:noFill/>
          <a:ln cap="flat" cmpd="sng" w="12700">
            <a:solidFill>
              <a:srgbClr val="404040"/>
            </a:solidFill>
            <a:prstDash val="dot"/>
            <a:round/>
            <a:headEnd len="sm" w="sm" type="none"/>
            <a:tailEnd len="sm" w="sm" type="none"/>
          </a:ln>
        </p:spPr>
      </p:cxnSp>
      <p:sp>
        <p:nvSpPr>
          <p:cNvPr id="132" name="Google Shape;132;p52"/>
          <p:cNvSpPr txBox="1"/>
          <p:nvPr>
            <p:ph idx="12" type="sldNum"/>
          </p:nvPr>
        </p:nvSpPr>
        <p:spPr>
          <a:xfrm>
            <a:off x="6553200" y="6137815"/>
            <a:ext cx="2133600" cy="437070"/>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spTree>
      <p:nvGrpSpPr>
        <p:cNvPr id="133" name="Shape 133"/>
        <p:cNvGrpSpPr/>
        <p:nvPr/>
      </p:nvGrpSpPr>
      <p:grpSpPr>
        <a:xfrm>
          <a:off x="0" y="0"/>
          <a:ext cx="0" cy="0"/>
          <a:chOff x="0" y="0"/>
          <a:chExt cx="0" cy="0"/>
        </a:xfrm>
      </p:grpSpPr>
      <p:sp>
        <p:nvSpPr>
          <p:cNvPr id="134" name="Google Shape;134;p53"/>
          <p:cNvSpPr txBox="1"/>
          <p:nvPr>
            <p:ph type="title"/>
          </p:nvPr>
        </p:nvSpPr>
        <p:spPr>
          <a:xfrm>
            <a:off x="669726" y="178593"/>
            <a:ext cx="7804548" cy="1518048"/>
          </a:xfrm>
          <a:prstGeom prst="rect">
            <a:avLst/>
          </a:prstGeom>
          <a:noFill/>
          <a:ln>
            <a:noFill/>
          </a:ln>
        </p:spPr>
        <p:txBody>
          <a:bodyPr anchorCtr="0" anchor="ctr" bIns="35700" lIns="35700" spcFirstLastPara="1" rIns="35700" wrap="square" tIns="35700">
            <a:normAutofit/>
          </a:bodyPr>
          <a:lstStyle>
            <a:lvl1pPr lvl="0" algn="ctr">
              <a:lnSpc>
                <a:spcPct val="100000"/>
              </a:lnSpc>
              <a:spcBef>
                <a:spcPts val="0"/>
              </a:spcBef>
              <a:spcAft>
                <a:spcPts val="0"/>
              </a:spcAft>
              <a:buClr>
                <a:srgbClr val="000000"/>
              </a:buClr>
              <a:buSzPts val="5600"/>
              <a:buFont typeface="Helvetica Neue"/>
              <a:buNone/>
              <a:defRPr sz="5600">
                <a:solidFill>
                  <a:srgbClr val="000000"/>
                </a:solidFill>
                <a:latin typeface="Helvetica Neue"/>
                <a:ea typeface="Helvetica Neue"/>
                <a:cs typeface="Helvetica Neue"/>
                <a:sym typeface="Helvetica Neu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135" name="Google Shape;135;p53"/>
          <p:cNvSpPr txBox="1"/>
          <p:nvPr>
            <p:ph idx="1" type="body"/>
          </p:nvPr>
        </p:nvSpPr>
        <p:spPr>
          <a:xfrm>
            <a:off x="669726" y="1821656"/>
            <a:ext cx="7804548" cy="4420196"/>
          </a:xfrm>
          <a:prstGeom prst="rect">
            <a:avLst/>
          </a:prstGeom>
          <a:noFill/>
          <a:ln>
            <a:noFill/>
          </a:ln>
        </p:spPr>
        <p:txBody>
          <a:bodyPr anchorCtr="0" anchor="ctr" bIns="35700" lIns="35700" spcFirstLastPara="1" rIns="35700" wrap="square" tIns="35700">
            <a:normAutofit/>
          </a:bodyPr>
          <a:lstStyle>
            <a:lvl1pPr indent="-431165" lvl="0" marL="457200" algn="l">
              <a:lnSpc>
                <a:spcPct val="100000"/>
              </a:lnSpc>
              <a:spcBef>
                <a:spcPts val="2900"/>
              </a:spcBef>
              <a:spcAft>
                <a:spcPts val="0"/>
              </a:spcAft>
              <a:buClr>
                <a:srgbClr val="000000"/>
              </a:buClr>
              <a:buSzPts val="3190"/>
              <a:buFont typeface="Helvetica Neue"/>
              <a:buChar char="•"/>
              <a:defRPr b="0" sz="2200">
                <a:latin typeface="Helvetica Neue"/>
                <a:ea typeface="Helvetica Neue"/>
                <a:cs typeface="Helvetica Neue"/>
                <a:sym typeface="Helvetica Neue"/>
              </a:defRPr>
            </a:lvl1pPr>
            <a:lvl2pPr indent="-431165" lvl="1" marL="914400" algn="l">
              <a:lnSpc>
                <a:spcPct val="100000"/>
              </a:lnSpc>
              <a:spcBef>
                <a:spcPts val="2900"/>
              </a:spcBef>
              <a:spcAft>
                <a:spcPts val="0"/>
              </a:spcAft>
              <a:buClr>
                <a:srgbClr val="000000"/>
              </a:buClr>
              <a:buSzPts val="3190"/>
              <a:buFont typeface="Helvetica Neue"/>
              <a:buChar char="•"/>
              <a:defRPr b="0" sz="2200">
                <a:latin typeface="Helvetica Neue"/>
                <a:ea typeface="Helvetica Neue"/>
                <a:cs typeface="Helvetica Neue"/>
                <a:sym typeface="Helvetica Neue"/>
              </a:defRPr>
            </a:lvl2pPr>
            <a:lvl3pPr indent="-431164" lvl="2" marL="1371600" algn="l">
              <a:lnSpc>
                <a:spcPct val="100000"/>
              </a:lnSpc>
              <a:spcBef>
                <a:spcPts val="2900"/>
              </a:spcBef>
              <a:spcAft>
                <a:spcPts val="0"/>
              </a:spcAft>
              <a:buClr>
                <a:srgbClr val="000000"/>
              </a:buClr>
              <a:buSzPts val="3190"/>
              <a:buFont typeface="Helvetica Neue"/>
              <a:buChar char="•"/>
              <a:defRPr b="0" sz="2200">
                <a:latin typeface="Helvetica Neue"/>
                <a:ea typeface="Helvetica Neue"/>
                <a:cs typeface="Helvetica Neue"/>
                <a:sym typeface="Helvetica Neue"/>
              </a:defRPr>
            </a:lvl3pPr>
            <a:lvl4pPr indent="-431164" lvl="3" marL="1828800" algn="l">
              <a:lnSpc>
                <a:spcPct val="100000"/>
              </a:lnSpc>
              <a:spcBef>
                <a:spcPts val="2900"/>
              </a:spcBef>
              <a:spcAft>
                <a:spcPts val="0"/>
              </a:spcAft>
              <a:buClr>
                <a:srgbClr val="000000"/>
              </a:buClr>
              <a:buSzPts val="3190"/>
              <a:buFont typeface="Helvetica Neue"/>
              <a:buChar char="•"/>
              <a:defRPr b="0" sz="2200">
                <a:latin typeface="Helvetica Neue"/>
                <a:ea typeface="Helvetica Neue"/>
                <a:cs typeface="Helvetica Neue"/>
                <a:sym typeface="Helvetica Neue"/>
              </a:defRPr>
            </a:lvl4pPr>
            <a:lvl5pPr indent="-431164" lvl="4" marL="2286000" algn="l">
              <a:lnSpc>
                <a:spcPct val="100000"/>
              </a:lnSpc>
              <a:spcBef>
                <a:spcPts val="2900"/>
              </a:spcBef>
              <a:spcAft>
                <a:spcPts val="0"/>
              </a:spcAft>
              <a:buClr>
                <a:srgbClr val="000000"/>
              </a:buClr>
              <a:buSzPts val="3190"/>
              <a:buFont typeface="Helvetica Neue"/>
              <a:buChar char="•"/>
              <a:defRPr b="0" sz="2200">
                <a:latin typeface="Helvetica Neue"/>
                <a:ea typeface="Helvetica Neue"/>
                <a:cs typeface="Helvetica Neue"/>
                <a:sym typeface="Helvetica Neue"/>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136" name="Google Shape;136;p53"/>
          <p:cNvSpPr txBox="1"/>
          <p:nvPr>
            <p:ph idx="12" type="sldNum"/>
          </p:nvPr>
        </p:nvSpPr>
        <p:spPr>
          <a:xfrm>
            <a:off x="4449876" y="6536531"/>
            <a:ext cx="239485" cy="232486"/>
          </a:xfrm>
          <a:prstGeom prst="rect">
            <a:avLst/>
          </a:prstGeom>
          <a:noFill/>
          <a:ln>
            <a:noFill/>
          </a:ln>
        </p:spPr>
        <p:txBody>
          <a:bodyPr anchorCtr="0" anchor="t" bIns="35700" lIns="35700" spcFirstLastPara="1" rIns="35700" wrap="square" tIns="35700">
            <a:spAutoFit/>
          </a:bodyPr>
          <a:lstStyle>
            <a:lvl1pPr indent="0" lvl="0"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000000"/>
              </a:buClr>
              <a:buSzPts val="1100"/>
              <a:buFont typeface="Helvetica Neue Light"/>
              <a:buNone/>
              <a:defRPr b="0" i="0" sz="11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1" name="Shape 21"/>
        <p:cNvGrpSpPr/>
        <p:nvPr/>
      </p:nvGrpSpPr>
      <p:grpSpPr>
        <a:xfrm>
          <a:off x="0" y="0"/>
          <a:ext cx="0" cy="0"/>
          <a:chOff x="0" y="0"/>
          <a:chExt cx="0" cy="0"/>
        </a:xfrm>
      </p:grpSpPr>
      <p:sp>
        <p:nvSpPr>
          <p:cNvPr id="22" name="Google Shape;22;p27"/>
          <p:cNvSpPr txBox="1"/>
          <p:nvPr>
            <p:ph type="title"/>
          </p:nvPr>
        </p:nvSpPr>
        <p:spPr>
          <a:xfrm>
            <a:off x="457200" y="1447800"/>
            <a:ext cx="7772400" cy="4321175"/>
          </a:xfrm>
          <a:prstGeom prst="rect">
            <a:avLst/>
          </a:prstGeom>
          <a:noFill/>
          <a:ln>
            <a:noFill/>
          </a:ln>
        </p:spPr>
        <p:txBody>
          <a:bodyPr anchorCtr="0" anchor="ctr" bIns="45700" lIns="45700" spcFirstLastPara="1" rIns="45700" wrap="square" tIns="45700">
            <a:normAutofit/>
          </a:bodyPr>
          <a:lstStyle>
            <a:lvl1pPr lvl="0" algn="l">
              <a:lnSpc>
                <a:spcPct val="100000"/>
              </a:lnSpc>
              <a:spcBef>
                <a:spcPts val="0"/>
              </a:spcBef>
              <a:spcAft>
                <a:spcPts val="0"/>
              </a:spcAft>
              <a:buClr>
                <a:srgbClr val="000000"/>
              </a:buClr>
              <a:buSzPts val="7200"/>
              <a:buFont typeface="Arial Black"/>
              <a:buNone/>
              <a:defRPr sz="7200">
                <a:solidFill>
                  <a:srgbClr val="000000"/>
                </a:solidFill>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3" name="Google Shape;23;p27"/>
          <p:cNvSpPr txBox="1"/>
          <p:nvPr>
            <p:ph idx="1" type="body"/>
          </p:nvPr>
        </p:nvSpPr>
        <p:spPr>
          <a:xfrm>
            <a:off x="457200" y="228600"/>
            <a:ext cx="7772400" cy="10668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1pPr>
            <a:lvl2pPr indent="-228600" lvl="1" marL="9144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2pPr>
            <a:lvl3pPr indent="-228600" lvl="2" marL="13716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3pPr>
            <a:lvl4pPr indent="-228600" lvl="3" marL="18288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4pPr>
            <a:lvl5pPr indent="-228600" lvl="4" marL="2286000" algn="l">
              <a:lnSpc>
                <a:spcPct val="100000"/>
              </a:lnSpc>
              <a:spcBef>
                <a:spcPts val="600"/>
              </a:spcBef>
              <a:spcAft>
                <a:spcPts val="0"/>
              </a:spcAft>
              <a:buClr>
                <a:srgbClr val="D1282E"/>
              </a:buClr>
              <a:buSzPts val="2000"/>
              <a:buFont typeface="Arial Black"/>
              <a:buNone/>
              <a:defRPr b="0" sz="2000" cap="none">
                <a:solidFill>
                  <a:srgbClr val="D1282E"/>
                </a:solidFill>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4" name="Google Shape;24;p27"/>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8"/>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27" name="Google Shape;27;p28"/>
          <p:cNvSpPr txBox="1"/>
          <p:nvPr>
            <p:ph idx="1" type="body"/>
          </p:nvPr>
        </p:nvSpPr>
        <p:spPr>
          <a:xfrm>
            <a:off x="1630679" y="1574800"/>
            <a:ext cx="3291842" cy="45259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800"/>
              <a:buFont typeface="Arial"/>
              <a:buNone/>
              <a:defRPr sz="2800"/>
            </a:lvl1pPr>
            <a:lvl2pPr indent="-406400" lvl="1" marL="914400" algn="l">
              <a:lnSpc>
                <a:spcPct val="100000"/>
              </a:lnSpc>
              <a:spcBef>
                <a:spcPts val="600"/>
              </a:spcBef>
              <a:spcAft>
                <a:spcPts val="0"/>
              </a:spcAft>
              <a:buClr>
                <a:srgbClr val="000000"/>
              </a:buClr>
              <a:buSzPts val="2800"/>
              <a:buFont typeface="Arial"/>
              <a:buChar char="•"/>
              <a:defRPr sz="2800"/>
            </a:lvl2pPr>
            <a:lvl3pPr indent="-406400" lvl="2" marL="1371600" algn="l">
              <a:lnSpc>
                <a:spcPct val="100000"/>
              </a:lnSpc>
              <a:spcBef>
                <a:spcPts val="600"/>
              </a:spcBef>
              <a:spcAft>
                <a:spcPts val="0"/>
              </a:spcAft>
              <a:buClr>
                <a:srgbClr val="000000"/>
              </a:buClr>
              <a:buSzPts val="2800"/>
              <a:buFont typeface="Arial"/>
              <a:buChar char="•"/>
              <a:defRPr sz="2800"/>
            </a:lvl3pPr>
            <a:lvl4pPr indent="-406400" lvl="3" marL="1828800" algn="l">
              <a:lnSpc>
                <a:spcPct val="100000"/>
              </a:lnSpc>
              <a:spcBef>
                <a:spcPts val="600"/>
              </a:spcBef>
              <a:spcAft>
                <a:spcPts val="0"/>
              </a:spcAft>
              <a:buClr>
                <a:srgbClr val="000000"/>
              </a:buClr>
              <a:buSzPts val="2800"/>
              <a:buFont typeface="Arial"/>
              <a:buChar char="•"/>
              <a:defRPr sz="2800"/>
            </a:lvl4pPr>
            <a:lvl5pPr indent="-406400" lvl="4" marL="2286000" algn="l">
              <a:lnSpc>
                <a:spcPct val="100000"/>
              </a:lnSpc>
              <a:spcBef>
                <a:spcPts val="600"/>
              </a:spcBef>
              <a:spcAft>
                <a:spcPts val="0"/>
              </a:spcAft>
              <a:buClr>
                <a:srgbClr val="000000"/>
              </a:buClr>
              <a:buSzPts val="2800"/>
              <a:buFont typeface="Arial"/>
              <a:buChar char="•"/>
              <a:defRPr sz="28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28" name="Google Shape;28;p2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29"/>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31" name="Google Shape;31;p29"/>
          <p:cNvSpPr txBox="1"/>
          <p:nvPr>
            <p:ph idx="1" type="body"/>
          </p:nvPr>
        </p:nvSpPr>
        <p:spPr>
          <a:xfrm>
            <a:off x="1627632"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1pPr>
            <a:lvl2pPr indent="-228600" lvl="1" marL="9144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2pPr>
            <a:lvl3pPr indent="-228600" lvl="2" marL="13716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3pPr>
            <a:lvl4pPr indent="-228600" lvl="3" marL="18288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4pPr>
            <a:lvl5pPr indent="-228600" lvl="4" marL="2286000" algn="l">
              <a:lnSpc>
                <a:spcPct val="100000"/>
              </a:lnSpc>
              <a:spcBef>
                <a:spcPts val="600"/>
              </a:spcBef>
              <a:spcAft>
                <a:spcPts val="0"/>
              </a:spcAft>
              <a:buClr>
                <a:srgbClr val="000000"/>
              </a:buClr>
              <a:buSzPts val="1800"/>
              <a:buFont typeface="Arial Black"/>
              <a:buNone/>
              <a:defRPr b="0" sz="1800" cap="none">
                <a:latin typeface="Arial Black"/>
                <a:ea typeface="Arial Black"/>
                <a:cs typeface="Arial Black"/>
                <a:sym typeface="Arial Black"/>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2" name="Google Shape;32;p29"/>
          <p:cNvSpPr txBox="1"/>
          <p:nvPr>
            <p:ph idx="2" type="body"/>
          </p:nvPr>
        </p:nvSpPr>
        <p:spPr>
          <a:xfrm>
            <a:off x="5093208" y="1572767"/>
            <a:ext cx="3291841"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33" name="Google Shape;33;p2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30"/>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36" name="Google Shape;36;p3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7" name="Shape 37"/>
        <p:cNvGrpSpPr/>
        <p:nvPr/>
      </p:nvGrpSpPr>
      <p:grpSpPr>
        <a:xfrm>
          <a:off x="0" y="0"/>
          <a:ext cx="0" cy="0"/>
          <a:chOff x="0" y="0"/>
          <a:chExt cx="0" cy="0"/>
        </a:xfrm>
      </p:grpSpPr>
      <p:sp>
        <p:nvSpPr>
          <p:cNvPr id="38" name="Google Shape;38;p3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9" name="Shape 39"/>
        <p:cNvGrpSpPr/>
        <p:nvPr/>
      </p:nvGrpSpPr>
      <p:grpSpPr>
        <a:xfrm>
          <a:off x="0" y="0"/>
          <a:ext cx="0" cy="0"/>
          <a:chOff x="0" y="0"/>
          <a:chExt cx="0" cy="0"/>
        </a:xfrm>
      </p:grpSpPr>
      <p:sp>
        <p:nvSpPr>
          <p:cNvPr id="40" name="Google Shape;40;p32"/>
          <p:cNvSpPr txBox="1"/>
          <p:nvPr>
            <p:ph idx="1" type="body"/>
          </p:nvPr>
        </p:nvSpPr>
        <p:spPr>
          <a:xfrm>
            <a:off x="3575050" y="1600200"/>
            <a:ext cx="5111750"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700"/>
              </a:spcBef>
              <a:spcAft>
                <a:spcPts val="0"/>
              </a:spcAft>
              <a:buClr>
                <a:srgbClr val="000000"/>
              </a:buClr>
              <a:buSzPts val="3200"/>
              <a:buFont typeface="Arial"/>
              <a:buNone/>
              <a:defRPr sz="3200"/>
            </a:lvl1pPr>
            <a:lvl2pPr indent="-431800" lvl="1" marL="914400" algn="l">
              <a:lnSpc>
                <a:spcPct val="100000"/>
              </a:lnSpc>
              <a:spcBef>
                <a:spcPts val="700"/>
              </a:spcBef>
              <a:spcAft>
                <a:spcPts val="0"/>
              </a:spcAft>
              <a:buClr>
                <a:srgbClr val="000000"/>
              </a:buClr>
              <a:buSzPts val="3200"/>
              <a:buFont typeface="Arial"/>
              <a:buChar char="•"/>
              <a:defRPr sz="3200"/>
            </a:lvl2pPr>
            <a:lvl3pPr indent="-431800" lvl="2" marL="1371600" algn="l">
              <a:lnSpc>
                <a:spcPct val="100000"/>
              </a:lnSpc>
              <a:spcBef>
                <a:spcPts val="700"/>
              </a:spcBef>
              <a:spcAft>
                <a:spcPts val="0"/>
              </a:spcAft>
              <a:buClr>
                <a:srgbClr val="000000"/>
              </a:buClr>
              <a:buSzPts val="3200"/>
              <a:buFont typeface="Arial"/>
              <a:buChar char="•"/>
              <a:defRPr sz="3200"/>
            </a:lvl3pPr>
            <a:lvl4pPr indent="-431800" lvl="3" marL="1828800" algn="l">
              <a:lnSpc>
                <a:spcPct val="100000"/>
              </a:lnSpc>
              <a:spcBef>
                <a:spcPts val="700"/>
              </a:spcBef>
              <a:spcAft>
                <a:spcPts val="0"/>
              </a:spcAft>
              <a:buClr>
                <a:srgbClr val="000000"/>
              </a:buClr>
              <a:buSzPts val="3200"/>
              <a:buFont typeface="Arial"/>
              <a:buChar char="•"/>
              <a:defRPr sz="3200"/>
            </a:lvl4pPr>
            <a:lvl5pPr indent="-431800" lvl="4" marL="2286000" algn="l">
              <a:lnSpc>
                <a:spcPct val="100000"/>
              </a:lnSpc>
              <a:spcBef>
                <a:spcPts val="700"/>
              </a:spcBef>
              <a:spcAft>
                <a:spcPts val="0"/>
              </a:spcAft>
              <a:buClr>
                <a:srgbClr val="000000"/>
              </a:buClr>
              <a:buSzPts val="3200"/>
              <a:buFont typeface="Arial"/>
              <a:buChar char="•"/>
              <a:defRPr sz="32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1" name="Google Shape;41;p32"/>
          <p:cNvSpPr txBox="1"/>
          <p:nvPr>
            <p:ph idx="2" type="body"/>
          </p:nvPr>
        </p:nvSpPr>
        <p:spPr>
          <a:xfrm>
            <a:off x="457199" y="1600200"/>
            <a:ext cx="3008315" cy="448056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8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2" name="Google Shape;42;p3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3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rgbClr val="D1282E"/>
              </a:buClr>
              <a:buSzPts val="1800"/>
              <a:buNone/>
              <a:defRPr/>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44" name="Shape 44"/>
        <p:cNvGrpSpPr/>
        <p:nvPr/>
      </p:nvGrpSpPr>
      <p:grpSpPr>
        <a:xfrm>
          <a:off x="0" y="0"/>
          <a:ext cx="0" cy="0"/>
          <a:chOff x="0" y="0"/>
          <a:chExt cx="0" cy="0"/>
        </a:xfrm>
      </p:grpSpPr>
      <p:sp>
        <p:nvSpPr>
          <p:cNvPr id="45" name="Google Shape;45;p33"/>
          <p:cNvSpPr/>
          <p:nvPr/>
        </p:nvSpPr>
        <p:spPr>
          <a:xfrm>
            <a:off x="9001124" y="4846320"/>
            <a:ext cx="142877" cy="201168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p33"/>
          <p:cNvSpPr/>
          <p:nvPr>
            <p:ph idx="2" type="pic"/>
          </p:nvPr>
        </p:nvSpPr>
        <p:spPr>
          <a:xfrm>
            <a:off x="-2" y="0"/>
            <a:ext cx="9000878" cy="4846321"/>
          </a:xfrm>
          <a:prstGeom prst="rect">
            <a:avLst/>
          </a:prstGeom>
          <a:noFill/>
          <a:ln>
            <a:noFill/>
          </a:ln>
        </p:spPr>
      </p:sp>
      <p:sp>
        <p:nvSpPr>
          <p:cNvPr id="47" name="Google Shape;47;p33"/>
          <p:cNvSpPr txBox="1"/>
          <p:nvPr>
            <p:ph idx="1" type="body"/>
          </p:nvPr>
        </p:nvSpPr>
        <p:spPr>
          <a:xfrm>
            <a:off x="457200" y="5715000"/>
            <a:ext cx="8153400" cy="4572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600"/>
              <a:buFont typeface="Arial"/>
              <a:buNone/>
              <a:defRPr sz="1600"/>
            </a:lvl1pPr>
            <a:lvl2pPr indent="-228600" lvl="1" marL="914400" algn="l">
              <a:lnSpc>
                <a:spcPct val="100000"/>
              </a:lnSpc>
              <a:spcBef>
                <a:spcPts val="600"/>
              </a:spcBef>
              <a:spcAft>
                <a:spcPts val="0"/>
              </a:spcAft>
              <a:buClr>
                <a:srgbClr val="000000"/>
              </a:buClr>
              <a:buSzPts val="1600"/>
              <a:buFont typeface="Arial"/>
              <a:buNone/>
              <a:defRPr sz="1600"/>
            </a:lvl2pPr>
            <a:lvl3pPr indent="-228600" lvl="2" marL="1371600" algn="l">
              <a:lnSpc>
                <a:spcPct val="100000"/>
              </a:lnSpc>
              <a:spcBef>
                <a:spcPts val="600"/>
              </a:spcBef>
              <a:spcAft>
                <a:spcPts val="0"/>
              </a:spcAft>
              <a:buClr>
                <a:srgbClr val="000000"/>
              </a:buClr>
              <a:buSzPts val="1600"/>
              <a:buFont typeface="Arial"/>
              <a:buNone/>
              <a:defRPr sz="1600"/>
            </a:lvl3pPr>
            <a:lvl4pPr indent="-228600" lvl="3" marL="1828800" algn="l">
              <a:lnSpc>
                <a:spcPct val="100000"/>
              </a:lnSpc>
              <a:spcBef>
                <a:spcPts val="600"/>
              </a:spcBef>
              <a:spcAft>
                <a:spcPts val="0"/>
              </a:spcAft>
              <a:buClr>
                <a:srgbClr val="000000"/>
              </a:buClr>
              <a:buSzPts val="1600"/>
              <a:buFont typeface="Arial"/>
              <a:buNone/>
              <a:defRPr sz="1600"/>
            </a:lvl4pPr>
            <a:lvl5pPr indent="-228600" lvl="4" marL="2286000" algn="l">
              <a:lnSpc>
                <a:spcPct val="100000"/>
              </a:lnSpc>
              <a:spcBef>
                <a:spcPts val="600"/>
              </a:spcBef>
              <a:spcAft>
                <a:spcPts val="0"/>
              </a:spcAft>
              <a:buClr>
                <a:srgbClr val="000000"/>
              </a:buClr>
              <a:buSzPts val="1600"/>
              <a:buFont typeface="Arial"/>
              <a:buNone/>
              <a:defRPr sz="1600"/>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0"/>
              </a:spcAft>
              <a:buClr>
                <a:srgbClr val="000000"/>
              </a:buClr>
              <a:buSzPts val="1800"/>
              <a:buChar char="•"/>
              <a:defRPr/>
            </a:lvl9pPr>
          </a:lstStyle>
          <a:p/>
        </p:txBody>
      </p:sp>
      <p:sp>
        <p:nvSpPr>
          <p:cNvPr id="48" name="Google Shape;48;p33"/>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49" name="Google Shape;49;p33"/>
          <p:cNvSpPr txBox="1"/>
          <p:nvPr>
            <p:ph type="title"/>
          </p:nvPr>
        </p:nvSpPr>
        <p:spPr>
          <a:xfrm>
            <a:off x="457200" y="4953000"/>
            <a:ext cx="8153400" cy="762000"/>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D1282E"/>
              </a:buClr>
              <a:buSzPts val="3200"/>
              <a:buFont typeface="Arial Black"/>
              <a:buNone/>
              <a:defRPr sz="3200"/>
            </a:lvl1pPr>
            <a:lvl2pPr lvl="1" algn="l">
              <a:lnSpc>
                <a:spcPct val="100000"/>
              </a:lnSpc>
              <a:spcBef>
                <a:spcPts val="0"/>
              </a:spcBef>
              <a:spcAft>
                <a:spcPts val="0"/>
              </a:spcAft>
              <a:buClr>
                <a:srgbClr val="D1282E"/>
              </a:buClr>
              <a:buSzPts val="1800"/>
              <a:buNone/>
              <a:defRPr/>
            </a:lvl2pPr>
            <a:lvl3pPr lvl="2" algn="l">
              <a:lnSpc>
                <a:spcPct val="100000"/>
              </a:lnSpc>
              <a:spcBef>
                <a:spcPts val="0"/>
              </a:spcBef>
              <a:spcAft>
                <a:spcPts val="0"/>
              </a:spcAft>
              <a:buClr>
                <a:srgbClr val="D1282E"/>
              </a:buClr>
              <a:buSzPts val="1800"/>
              <a:buNone/>
              <a:defRPr/>
            </a:lvl3pPr>
            <a:lvl4pPr lvl="3" algn="l">
              <a:lnSpc>
                <a:spcPct val="100000"/>
              </a:lnSpc>
              <a:spcBef>
                <a:spcPts val="0"/>
              </a:spcBef>
              <a:spcAft>
                <a:spcPts val="0"/>
              </a:spcAft>
              <a:buClr>
                <a:srgbClr val="D1282E"/>
              </a:buClr>
              <a:buSzPts val="1800"/>
              <a:buNone/>
              <a:defRPr/>
            </a:lvl4pPr>
            <a:lvl5pPr lvl="4" algn="l">
              <a:lnSpc>
                <a:spcPct val="100000"/>
              </a:lnSpc>
              <a:spcBef>
                <a:spcPts val="0"/>
              </a:spcBef>
              <a:spcAft>
                <a:spcPts val="0"/>
              </a:spcAft>
              <a:buClr>
                <a:srgbClr val="D1282E"/>
              </a:buClr>
              <a:buSzPts val="1800"/>
              <a:buNone/>
              <a:defRPr/>
            </a:lvl5pPr>
            <a:lvl6pPr lvl="5" algn="l">
              <a:lnSpc>
                <a:spcPct val="100000"/>
              </a:lnSpc>
              <a:spcBef>
                <a:spcPts val="0"/>
              </a:spcBef>
              <a:spcAft>
                <a:spcPts val="0"/>
              </a:spcAft>
              <a:buClr>
                <a:srgbClr val="D1282E"/>
              </a:buClr>
              <a:buSzPts val="1800"/>
              <a:buNone/>
              <a:defRPr/>
            </a:lvl6pPr>
            <a:lvl7pPr lvl="6" algn="l">
              <a:lnSpc>
                <a:spcPct val="100000"/>
              </a:lnSpc>
              <a:spcBef>
                <a:spcPts val="0"/>
              </a:spcBef>
              <a:spcAft>
                <a:spcPts val="0"/>
              </a:spcAft>
              <a:buClr>
                <a:srgbClr val="D1282E"/>
              </a:buClr>
              <a:buSzPts val="1800"/>
              <a:buNone/>
              <a:defRPr/>
            </a:lvl7pPr>
            <a:lvl8pPr lvl="7" algn="l">
              <a:lnSpc>
                <a:spcPct val="100000"/>
              </a:lnSpc>
              <a:spcBef>
                <a:spcPts val="0"/>
              </a:spcBef>
              <a:spcAft>
                <a:spcPts val="0"/>
              </a:spcAft>
              <a:buClr>
                <a:srgbClr val="D1282E"/>
              </a:buClr>
              <a:buSzPts val="1800"/>
              <a:buNone/>
              <a:defRPr/>
            </a:lvl8pPr>
            <a:lvl9pPr lvl="8" algn="l">
              <a:lnSpc>
                <a:spcPct val="100000"/>
              </a:lnSpc>
              <a:spcBef>
                <a:spcPts val="0"/>
              </a:spcBef>
              <a:spcAft>
                <a:spcPts val="0"/>
              </a:spcAft>
              <a:buClr>
                <a:srgbClr val="D1282E"/>
              </a:buClr>
              <a:buSzPts val="1800"/>
              <a:buNone/>
              <a:defRPr/>
            </a:lvl9pPr>
          </a:lstStyle>
          <a:p/>
        </p:txBody>
      </p:sp>
      <p:sp>
        <p:nvSpPr>
          <p:cNvPr id="50" name="Google Shape;50;p33"/>
          <p:cNvSpPr/>
          <p:nvPr/>
        </p:nvSpPr>
        <p:spPr>
          <a:xfrm>
            <a:off x="9001124" y="-1"/>
            <a:ext cx="142877" cy="4846322"/>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4"/>
          <p:cNvSpPr/>
          <p:nvPr/>
        </p:nvSpPr>
        <p:spPr>
          <a:xfrm>
            <a:off x="9001124" y="0"/>
            <a:ext cx="142877" cy="1371600"/>
          </a:xfrm>
          <a:prstGeom prst="rect">
            <a:avLst/>
          </a:prstGeom>
          <a:solidFill>
            <a:srgbClr val="D1282E"/>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 name="Google Shape;7;p24"/>
          <p:cNvSpPr/>
          <p:nvPr/>
        </p:nvSpPr>
        <p:spPr>
          <a:xfrm>
            <a:off x="9001124" y="1371600"/>
            <a:ext cx="142877" cy="5486400"/>
          </a:xfrm>
          <a:prstGeom prst="rect">
            <a:avLst/>
          </a:prstGeom>
          <a:solidFill>
            <a:srgbClr val="000000"/>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 name="Google Shape;8;p24"/>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lvl1pPr lvl="0"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1pPr>
            <a:lvl2pPr lvl="1"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2pPr>
            <a:lvl3pPr lvl="2"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3pPr>
            <a:lvl4pPr lvl="3"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4pPr>
            <a:lvl5pPr lvl="4"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5pPr>
            <a:lvl6pPr lvl="5"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6pPr>
            <a:lvl7pPr lvl="6"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7pPr>
            <a:lvl8pPr lvl="7"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8pPr>
            <a:lvl9pPr lvl="8" marR="0" rtl="0" algn="l">
              <a:lnSpc>
                <a:spcPct val="100000"/>
              </a:lnSpc>
              <a:spcBef>
                <a:spcPts val="0"/>
              </a:spcBef>
              <a:spcAft>
                <a:spcPts val="0"/>
              </a:spcAft>
              <a:buClr>
                <a:srgbClr val="D1282E"/>
              </a:buClr>
              <a:buSzPts val="3600"/>
              <a:buFont typeface="Arial Black"/>
              <a:buNone/>
              <a:defRPr b="0" i="0" sz="3600" u="none" cap="none" strike="noStrike">
                <a:solidFill>
                  <a:srgbClr val="D1282E"/>
                </a:solidFill>
                <a:latin typeface="Arial Black"/>
                <a:ea typeface="Arial Black"/>
                <a:cs typeface="Arial Black"/>
                <a:sym typeface="Arial Black"/>
              </a:defRPr>
            </a:lvl9pPr>
          </a:lstStyle>
          <a:p/>
        </p:txBody>
      </p:sp>
      <p:sp>
        <p:nvSpPr>
          <p:cNvPr id="9" name="Google Shape;9;p24"/>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lvl1pPr indent="-228600" lvl="0" marL="457200" marR="0" rtl="0" algn="l">
              <a:lnSpc>
                <a:spcPct val="100000"/>
              </a:lnSpc>
              <a:spcBef>
                <a:spcPts val="600"/>
              </a:spcBef>
              <a:spcAft>
                <a:spcPts val="0"/>
              </a:spcAft>
              <a:buClr>
                <a:srgbClr val="000000"/>
              </a:buClr>
              <a:buSzPts val="2400"/>
              <a:buFont typeface="Arial"/>
              <a:buNone/>
              <a:defRPr b="1" i="0" sz="2400" u="none" cap="none" strike="noStrike">
                <a:solidFill>
                  <a:srgbClr val="000000"/>
                </a:solidFill>
                <a:latin typeface="Arial"/>
                <a:ea typeface="Arial"/>
                <a:cs typeface="Arial"/>
                <a:sym typeface="Arial"/>
              </a:defRPr>
            </a:lvl1pPr>
            <a:lvl2pPr indent="-381000" lvl="1" marL="9144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2pPr>
            <a:lvl3pPr indent="-381000" lvl="2" marL="13716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3pPr>
            <a:lvl4pPr indent="-381000" lvl="3" marL="18288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4pPr>
            <a:lvl5pPr indent="-381000" lvl="4" marL="22860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5pPr>
            <a:lvl6pPr indent="-381000" lvl="5" marL="27432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6pPr>
            <a:lvl7pPr indent="-381000" lvl="6" marL="32004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7pPr>
            <a:lvl8pPr indent="-381000" lvl="7" marL="36576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8pPr>
            <a:lvl9pPr indent="-381000" lvl="8" marL="4114800" marR="0" rtl="0" algn="l">
              <a:lnSpc>
                <a:spcPct val="100000"/>
              </a:lnSpc>
              <a:spcBef>
                <a:spcPts val="600"/>
              </a:spcBef>
              <a:spcAft>
                <a:spcPts val="0"/>
              </a:spcAft>
              <a:buClr>
                <a:srgbClr val="000000"/>
              </a:buClr>
              <a:buSzPts val="2400"/>
              <a:buFont typeface="Arial"/>
              <a:buChar char="•"/>
              <a:defRPr b="1" i="0" sz="2400" u="none" cap="none" strike="noStrike">
                <a:solidFill>
                  <a:srgbClr val="000000"/>
                </a:solidFill>
                <a:latin typeface="Arial"/>
                <a:ea typeface="Arial"/>
                <a:cs typeface="Arial"/>
                <a:sym typeface="Arial"/>
              </a:defRPr>
            </a:lvl9pPr>
          </a:lstStyle>
          <a:p/>
        </p:txBody>
      </p:sp>
      <p:sp>
        <p:nvSpPr>
          <p:cNvPr id="10" name="Google Shape;10;p2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lvl1pPr indent="0" lvl="0"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1pPr>
            <a:lvl2pPr indent="0" lvl="1"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2pPr>
            <a:lvl3pPr indent="0" lvl="2"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3pPr>
            <a:lvl4pPr indent="0" lvl="3"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4pPr>
            <a:lvl5pPr indent="0" lvl="4"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5pPr>
            <a:lvl6pPr indent="0" lvl="5"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6pPr>
            <a:lvl7pPr indent="0" lvl="6"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7pPr>
            <a:lvl8pPr indent="0" lvl="7"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8pPr>
            <a:lvl9pPr indent="0" lvl="8" marL="0" marR="0" rtl="0" algn="l">
              <a:lnSpc>
                <a:spcPct val="100000"/>
              </a:lnSpc>
              <a:spcBef>
                <a:spcPts val="0"/>
              </a:spcBef>
              <a:spcAft>
                <a:spcPts val="0"/>
              </a:spcAft>
              <a:buClr>
                <a:srgbClr val="D1282E"/>
              </a:buClr>
              <a:buSzPts val="2400"/>
              <a:buFont typeface="Arial"/>
              <a:buNone/>
              <a:defRPr b="1" i="0" sz="2400" u="none" cap="none" strike="noStrike">
                <a:solidFill>
                  <a:srgbClr val="D1282E"/>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hen@usc.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en.wikipedia.org/wiki/Neats_vs._scruffi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idx="4294967295" type="ctrTitle"/>
          </p:nvPr>
        </p:nvSpPr>
        <p:spPr>
          <a:xfrm>
            <a:off x="957734" y="2265834"/>
            <a:ext cx="6815425" cy="1204306"/>
          </a:xfrm>
          <a:prstGeom prst="rect">
            <a:avLst/>
          </a:prstGeom>
          <a:noFill/>
          <a:ln>
            <a:noFill/>
          </a:ln>
        </p:spPr>
        <p:txBody>
          <a:bodyPr anchorCtr="0" anchor="ctr" bIns="45700" lIns="45700" spcFirstLastPara="1" rIns="45700" wrap="square" tIns="45700">
            <a:normAutofit fontScale="90000"/>
          </a:bodyPr>
          <a:lstStyle/>
          <a:p>
            <a:pPr indent="0" lvl="0" marL="0" marR="0" rtl="0" algn="ctr">
              <a:lnSpc>
                <a:spcPct val="100000"/>
              </a:lnSpc>
              <a:spcBef>
                <a:spcPts val="0"/>
              </a:spcBef>
              <a:spcAft>
                <a:spcPts val="0"/>
              </a:spcAft>
              <a:buClr>
                <a:srgbClr val="000000"/>
              </a:buClr>
              <a:buSzPct val="100000"/>
              <a:buFont typeface="Arial Black"/>
              <a:buNone/>
            </a:pPr>
            <a:r>
              <a:rPr b="0" i="0" lang="en-US" sz="4000" u="none" cap="none" strike="noStrike">
                <a:solidFill>
                  <a:srgbClr val="000000"/>
                </a:solidFill>
                <a:latin typeface="Arial Black"/>
                <a:ea typeface="Arial Black"/>
                <a:cs typeface="Arial Black"/>
                <a:sym typeface="Arial Black"/>
              </a:rPr>
              <a:t>Discussion Section</a:t>
            </a:r>
            <a:br>
              <a:rPr b="0" i="0" lang="en-US" sz="4000" u="none" cap="none" strike="noStrike">
                <a:solidFill>
                  <a:srgbClr val="000000"/>
                </a:solidFill>
                <a:latin typeface="Arial Black"/>
                <a:ea typeface="Arial Black"/>
                <a:cs typeface="Arial Black"/>
                <a:sym typeface="Arial Black"/>
              </a:rPr>
            </a:br>
            <a:r>
              <a:rPr b="0" i="0" lang="en-US" sz="4000" u="none" cap="none" strike="noStrike">
                <a:solidFill>
                  <a:srgbClr val="000000"/>
                </a:solidFill>
                <a:latin typeface="Arial Black"/>
                <a:ea typeface="Arial Black"/>
                <a:cs typeface="Arial Black"/>
                <a:sym typeface="Arial Black"/>
              </a:rPr>
              <a:t>(Week 9)</a:t>
            </a:r>
            <a:endParaRPr b="0" i="0" sz="3600" u="none" cap="none" strike="noStrike">
              <a:solidFill>
                <a:srgbClr val="D1282E"/>
              </a:solidFill>
              <a:latin typeface="Arial Black"/>
              <a:ea typeface="Arial Black"/>
              <a:cs typeface="Arial Black"/>
              <a:sym typeface="Arial Black"/>
            </a:endParaRPr>
          </a:p>
        </p:txBody>
      </p:sp>
      <p:sp>
        <p:nvSpPr>
          <p:cNvPr id="143" name="Google Shape;143;p1"/>
          <p:cNvSpPr txBox="1"/>
          <p:nvPr>
            <p:ph idx="4294967295" type="subTitle"/>
          </p:nvPr>
        </p:nvSpPr>
        <p:spPr>
          <a:xfrm>
            <a:off x="797426" y="4214952"/>
            <a:ext cx="7848600" cy="803768"/>
          </a:xfrm>
          <a:prstGeom prst="rect">
            <a:avLst/>
          </a:prstGeom>
          <a:solidFill>
            <a:schemeClr val="lt1"/>
          </a:solidFill>
          <a:ln>
            <a:noFill/>
          </a:ln>
        </p:spPr>
        <p:txBody>
          <a:bodyPr anchorCtr="0" anchor="t" bIns="45700" lIns="45700" spcFirstLastPara="1" rIns="45700" wrap="square" tIns="45700">
            <a:normAutofit/>
          </a:bodyPr>
          <a:lstStyle/>
          <a:p>
            <a:pPr indent="0" lvl="0" marL="0" marR="0" rtl="0" algn="ctr">
              <a:lnSpc>
                <a:spcPct val="100000"/>
              </a:lnSpc>
              <a:spcBef>
                <a:spcPts val="0"/>
              </a:spcBef>
              <a:spcAft>
                <a:spcPts val="0"/>
              </a:spcAft>
              <a:buClr>
                <a:srgbClr val="D1282E"/>
              </a:buClr>
              <a:buSzPts val="2400"/>
              <a:buFont typeface="Arial Black"/>
              <a:buNone/>
            </a:pPr>
            <a:r>
              <a:rPr b="0" i="0" lang="en-US" sz="2400" u="none" cap="none" strike="noStrike">
                <a:solidFill>
                  <a:srgbClr val="D1282E"/>
                </a:solidFill>
                <a:latin typeface="Arial Black"/>
                <a:ea typeface="Arial Black"/>
                <a:cs typeface="Arial Black"/>
                <a:sym typeface="Arial Black"/>
              </a:rPr>
              <a:t>PROF WEI-MIN SHEN </a:t>
            </a:r>
            <a:r>
              <a:rPr b="0" i="0" lang="en-US" sz="2400" u="sng" cap="none" strike="noStrike">
                <a:solidFill>
                  <a:srgbClr val="D1282E"/>
                </a:solidFill>
                <a:latin typeface="Arial Black"/>
                <a:ea typeface="Arial Black"/>
                <a:cs typeface="Arial Black"/>
                <a:sym typeface="Arial Black"/>
                <a:hlinkClick r:id="rId3">
                  <a:extLst>
                    <a:ext uri="{A12FA001-AC4F-418D-AE19-62706E023703}">
                      <ahyp:hlinkClr val="tx"/>
                    </a:ext>
                  </a:extLst>
                </a:hlinkClick>
              </a:rPr>
              <a:t>WMSHEN@USC.EDU</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FFFFFF"/>
              </a:solidFill>
              <a:latin typeface="Arial Black"/>
              <a:ea typeface="Arial Black"/>
              <a:cs typeface="Arial Black"/>
              <a:sym typeface="Arial Black"/>
            </a:endParaRPr>
          </a:p>
          <a:p>
            <a:pPr indent="0" lvl="0" marL="0" marR="0" rtl="0" algn="ctr">
              <a:lnSpc>
                <a:spcPct val="100000"/>
              </a:lnSpc>
              <a:spcBef>
                <a:spcPts val="600"/>
              </a:spcBef>
              <a:spcAft>
                <a:spcPts val="0"/>
              </a:spcAft>
              <a:buClr>
                <a:srgbClr val="D1282E"/>
              </a:buClr>
              <a:buSzPts val="2400"/>
              <a:buFont typeface="Arial Black"/>
              <a:buNone/>
            </a:pPr>
            <a:r>
              <a:t/>
            </a:r>
            <a:endParaRPr b="0" i="0" sz="2400" u="none" cap="none" strike="noStrike">
              <a:solidFill>
                <a:srgbClr val="D1282E"/>
              </a:solidFill>
              <a:latin typeface="Arial Black"/>
              <a:ea typeface="Arial Black"/>
              <a:cs typeface="Arial Black"/>
              <a:sym typeface="Arial Black"/>
            </a:endParaRPr>
          </a:p>
        </p:txBody>
      </p:sp>
      <p:sp>
        <p:nvSpPr>
          <p:cNvPr id="144" name="Google Shape;144;p1"/>
          <p:cNvSpPr txBox="1"/>
          <p:nvPr/>
        </p:nvSpPr>
        <p:spPr>
          <a:xfrm>
            <a:off x="152400" y="152400"/>
            <a:ext cx="8610600" cy="1660922"/>
          </a:xfrm>
          <a:prstGeom prst="rect">
            <a:avLst/>
          </a:prstGeom>
          <a:solidFill>
            <a:srgbClr val="FF6600"/>
          </a:solidFill>
          <a:ln>
            <a:noFill/>
          </a:ln>
        </p:spPr>
        <p:txBody>
          <a:bodyPr anchorCtr="0" anchor="ctr" bIns="35700" lIns="35700" spcFirstLastPara="1" rIns="76350" wrap="square" tIns="35700">
            <a:noAutofit/>
          </a:bodyPr>
          <a:lstStyle/>
          <a:p>
            <a:pPr indent="-6350" lvl="0" marL="6350" marR="0" rtl="0" algn="ctr">
              <a:lnSpc>
                <a:spcPct val="100000"/>
              </a:lnSpc>
              <a:spcBef>
                <a:spcPts val="0"/>
              </a:spcBef>
              <a:spcAft>
                <a:spcPts val="0"/>
              </a:spcAft>
              <a:buClr>
                <a:schemeClr val="dk1"/>
              </a:buClr>
              <a:buSzPts val="3600"/>
              <a:buFont typeface="Helvetica Neue"/>
              <a:buNone/>
            </a:pPr>
            <a:r>
              <a:rPr b="1" i="0" lang="en-US" sz="3600" u="none" cap="none" strike="noStrike">
                <a:solidFill>
                  <a:schemeClr val="dk1"/>
                </a:solidFill>
                <a:latin typeface="Helvetica Neue"/>
                <a:ea typeface="Helvetica Neue"/>
                <a:cs typeface="Helvetica Neue"/>
                <a:sym typeface="Helvetica Neue"/>
              </a:rPr>
              <a:t>CSCI 561 - Foundation for Artificial Intelligence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0"/>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Converting to CNF</a:t>
            </a:r>
            <a:endParaRPr/>
          </a:p>
        </p:txBody>
      </p:sp>
      <p:pic>
        <p:nvPicPr>
          <p:cNvPr descr="Picture 6" id="306" name="Google Shape;306;p10"/>
          <p:cNvPicPr preferRelativeResize="0"/>
          <p:nvPr/>
        </p:nvPicPr>
        <p:blipFill rotWithShape="1">
          <a:blip r:embed="rId3">
            <a:alphaModFix/>
          </a:blip>
          <a:srcRect b="0" l="0" r="0" t="0"/>
          <a:stretch/>
        </p:blipFill>
        <p:spPr>
          <a:xfrm>
            <a:off x="849745" y="1518875"/>
            <a:ext cx="6313600" cy="363033"/>
          </a:xfrm>
          <a:prstGeom prst="rect">
            <a:avLst/>
          </a:prstGeom>
          <a:noFill/>
          <a:ln>
            <a:noFill/>
          </a:ln>
        </p:spPr>
      </p:pic>
      <p:sp>
        <p:nvSpPr>
          <p:cNvPr id="307" name="Google Shape;307;p10"/>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pic>
        <p:nvPicPr>
          <p:cNvPr descr="Picture 6" id="308" name="Google Shape;308;p10"/>
          <p:cNvPicPr preferRelativeResize="0"/>
          <p:nvPr/>
        </p:nvPicPr>
        <p:blipFill rotWithShape="1">
          <a:blip r:embed="rId4">
            <a:alphaModFix/>
          </a:blip>
          <a:srcRect b="0" l="0" r="0" t="0"/>
          <a:stretch/>
        </p:blipFill>
        <p:spPr>
          <a:xfrm>
            <a:off x="584198" y="2622837"/>
            <a:ext cx="7181852" cy="28758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1"/>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Inference</a:t>
            </a:r>
            <a:endParaRPr/>
          </a:p>
        </p:txBody>
      </p:sp>
      <p:sp>
        <p:nvSpPr>
          <p:cNvPr id="314" name="Google Shape;314;p11"/>
          <p:cNvSpPr txBox="1"/>
          <p:nvPr>
            <p:ph idx="1" type="body"/>
          </p:nvPr>
        </p:nvSpPr>
        <p:spPr>
          <a:xfrm>
            <a:off x="524383" y="1050636"/>
            <a:ext cx="7620001" cy="509862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Use resolution and a proof by contradiction to prove D(Bob) from the following knowledge base: </a:t>
            </a:r>
            <a:endParaRPr/>
          </a:p>
          <a:p>
            <a:pPr indent="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~A(x) ∨ B(x)</a:t>
            </a:r>
            <a:endParaRPr/>
          </a:p>
          <a:p>
            <a:pPr indent="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  A(x) ∨ C(x)</a:t>
            </a:r>
            <a:endParaRPr/>
          </a:p>
          <a:p>
            <a:pPr indent="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~B(x) ∨ D(x) </a:t>
            </a:r>
            <a:endParaRPr/>
          </a:p>
          <a:p>
            <a:pPr indent="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~C(x) ∨ D(x)</a:t>
            </a:r>
            <a:br>
              <a:rPr b="1" i="0" lang="en-US" sz="2400" u="none" cap="none" strike="noStrike">
                <a:solidFill>
                  <a:srgbClr val="000000"/>
                </a:solidFill>
                <a:latin typeface="Arial"/>
                <a:ea typeface="Arial"/>
                <a:cs typeface="Arial"/>
                <a:sym typeface="Arial"/>
              </a:rPr>
            </a:br>
            <a:endParaRPr/>
          </a:p>
          <a:p>
            <a:pPr indent="0" lvl="0" marL="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Please show the complete resolution proof, including all substitutions used (you will lose points for any missing step or substitution). You will get 0 if you use any other method than resolution and proof by contradiction. </a:t>
            </a:r>
            <a:endParaRPr/>
          </a:p>
        </p:txBody>
      </p:sp>
      <p:sp>
        <p:nvSpPr>
          <p:cNvPr id="315" name="Google Shape;315;p11"/>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Inference</a:t>
            </a:r>
            <a:endParaRPr/>
          </a:p>
        </p:txBody>
      </p:sp>
      <p:pic>
        <p:nvPicPr>
          <p:cNvPr descr="Picture 6" id="321" name="Google Shape;321;p12"/>
          <p:cNvPicPr preferRelativeResize="0"/>
          <p:nvPr/>
        </p:nvPicPr>
        <p:blipFill rotWithShape="1">
          <a:blip r:embed="rId3">
            <a:alphaModFix/>
          </a:blip>
          <a:srcRect b="0" l="0" r="0" t="0"/>
          <a:stretch/>
        </p:blipFill>
        <p:spPr>
          <a:xfrm>
            <a:off x="2359891" y="1616789"/>
            <a:ext cx="6707910" cy="5159932"/>
          </a:xfrm>
          <a:prstGeom prst="rect">
            <a:avLst/>
          </a:prstGeom>
          <a:noFill/>
          <a:ln>
            <a:noFill/>
          </a:ln>
        </p:spPr>
      </p:pic>
      <p:sp>
        <p:nvSpPr>
          <p:cNvPr id="322" name="Google Shape;322;p1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323" name="Google Shape;323;p12"/>
          <p:cNvSpPr txBox="1"/>
          <p:nvPr/>
        </p:nvSpPr>
        <p:spPr>
          <a:xfrm>
            <a:off x="524383" y="1050636"/>
            <a:ext cx="7620001" cy="5098620"/>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Use resolution and a proof by contradiction to prove D(Bob) from the following knowledge base: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~A(x) ∨ B(x)</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  A(x) ∨ C(x)</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~B(x) ∨ D(x)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00"/>
              </a:spcBef>
              <a:spcAft>
                <a:spcPts val="0"/>
              </a:spcAft>
              <a:buClr>
                <a:srgbClr val="000000"/>
              </a:buClr>
              <a:buSzPts val="2400"/>
              <a:buFont typeface="Arial"/>
              <a:buNone/>
            </a:pPr>
            <a:r>
              <a:rPr b="1" i="0" lang="en-US" sz="2400" u="none" cap="none" strike="noStrike">
                <a:solidFill>
                  <a:srgbClr val="000000"/>
                </a:solidFill>
                <a:latin typeface="Arial"/>
                <a:ea typeface="Arial"/>
                <a:cs typeface="Arial"/>
                <a:sym typeface="Arial"/>
              </a:rPr>
              <a:t>~C(x) ∨ D(x)</a:t>
            </a:r>
            <a:br>
              <a:rPr b="1" i="0" lang="en-US" sz="2400" u="none" cap="none" strike="noStrike">
                <a:solidFill>
                  <a:srgbClr val="000000"/>
                </a:solidFill>
                <a:latin typeface="Arial"/>
                <a:ea typeface="Arial"/>
                <a:cs typeface="Arial"/>
                <a:sym typeface="Arial"/>
              </a:rPr>
            </a:br>
            <a:r>
              <a:rPr b="1" i="0" lang="en-US" sz="2400" u="none" cap="none" strike="noStrike">
                <a:solidFill>
                  <a:srgbClr val="000000"/>
                </a:solidFill>
                <a:latin typeface="Arial"/>
                <a:ea typeface="Arial"/>
                <a:cs typeface="Arial"/>
                <a:sym typeface="Arial"/>
              </a:rPr>
              <a:t>~D(Bob)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3"/>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Unification and Prolog</a:t>
            </a:r>
            <a:endParaRPr/>
          </a:p>
        </p:txBody>
      </p:sp>
      <p:sp>
        <p:nvSpPr>
          <p:cNvPr id="329" name="Google Shape;329;p13"/>
          <p:cNvSpPr txBox="1"/>
          <p:nvPr>
            <p:ph idx="1" type="body"/>
          </p:nvPr>
        </p:nvSpPr>
        <p:spPr>
          <a:xfrm>
            <a:off x="601617" y="1100627"/>
            <a:ext cx="7887849" cy="4546641"/>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Arial"/>
              <a:buNone/>
            </a:pPr>
            <a:r>
              <a:rPr lang="en-US"/>
              <a:t>Answer the questions below given these two rules in Prolog for appending two lists to produce a third:</a:t>
            </a:r>
            <a:endParaRPr/>
          </a:p>
          <a:p>
            <a:pPr indent="0" lvl="0" marL="0" rtl="0" algn="l">
              <a:lnSpc>
                <a:spcPct val="100000"/>
              </a:lnSpc>
              <a:spcBef>
                <a:spcPts val="600"/>
              </a:spcBef>
              <a:spcAft>
                <a:spcPts val="0"/>
              </a:spcAft>
              <a:buClr>
                <a:srgbClr val="000000"/>
              </a:buClr>
              <a:buSzPts val="2000"/>
              <a:buFont typeface="Arial"/>
              <a:buNone/>
            </a:pPr>
            <a:r>
              <a:rPr lang="en-US"/>
              <a:t>		append([],Y,Y).</a:t>
            </a:r>
            <a:endParaRPr/>
          </a:p>
          <a:p>
            <a:pPr indent="0" lvl="0" marL="0" rtl="0" algn="l">
              <a:lnSpc>
                <a:spcPct val="100000"/>
              </a:lnSpc>
              <a:spcBef>
                <a:spcPts val="600"/>
              </a:spcBef>
              <a:spcAft>
                <a:spcPts val="0"/>
              </a:spcAft>
              <a:buClr>
                <a:srgbClr val="000000"/>
              </a:buClr>
              <a:buSzPts val="2000"/>
              <a:buFont typeface="Arial"/>
              <a:buNone/>
            </a:pPr>
            <a:r>
              <a:rPr lang="en-US"/>
              <a:t>		append([X|L], Y, [X|Z]) :- append(L,Y, Z).</a:t>
            </a:r>
            <a:endParaRPr/>
          </a:p>
          <a:p>
            <a:pPr indent="0" lvl="0" marL="0" rtl="0" algn="l">
              <a:lnSpc>
                <a:spcPct val="100000"/>
              </a:lnSpc>
              <a:spcBef>
                <a:spcPts val="600"/>
              </a:spcBef>
              <a:spcAft>
                <a:spcPts val="0"/>
              </a:spcAft>
              <a:buClr>
                <a:srgbClr val="000000"/>
              </a:buClr>
              <a:buSzPts val="2000"/>
              <a:buFont typeface="Arial"/>
              <a:buNone/>
            </a:pPr>
            <a:r>
              <a:rPr lang="en-US"/>
              <a:t> </a:t>
            </a:r>
            <a:endParaRPr/>
          </a:p>
          <a:p>
            <a:pPr indent="0" lvl="0" marL="0" rtl="0" algn="l">
              <a:lnSpc>
                <a:spcPct val="100000"/>
              </a:lnSpc>
              <a:spcBef>
                <a:spcPts val="600"/>
              </a:spcBef>
              <a:spcAft>
                <a:spcPts val="0"/>
              </a:spcAft>
              <a:buClr>
                <a:srgbClr val="000000"/>
              </a:buClr>
              <a:buSzPts val="2000"/>
              <a:buFont typeface="Arial"/>
              <a:buNone/>
            </a:pPr>
            <a:r>
              <a:rPr lang="en-US"/>
              <a:t>When L=[A], Y=[B, C], X=[[D]] then what are the values for:</a:t>
            </a:r>
            <a:endParaRPr/>
          </a:p>
          <a:p>
            <a:pPr indent="-182879" lvl="1" marL="457200" rtl="0" algn="l">
              <a:lnSpc>
                <a:spcPct val="100000"/>
              </a:lnSpc>
              <a:spcBef>
                <a:spcPts val="400"/>
              </a:spcBef>
              <a:spcAft>
                <a:spcPts val="0"/>
              </a:spcAft>
              <a:buClr>
                <a:srgbClr val="D1282E"/>
              </a:buClr>
              <a:buSzPts val="2000"/>
              <a:buFont typeface="Arial"/>
              <a:buChar char="•"/>
            </a:pPr>
            <a:r>
              <a:rPr lang="en-US"/>
              <a:t>[3%] Z=  </a:t>
            </a:r>
            <a:endParaRPr/>
          </a:p>
          <a:p>
            <a:pPr indent="0" lvl="1" marL="0" rtl="0" algn="l">
              <a:lnSpc>
                <a:spcPct val="100000"/>
              </a:lnSpc>
              <a:spcBef>
                <a:spcPts val="400"/>
              </a:spcBef>
              <a:spcAft>
                <a:spcPts val="0"/>
              </a:spcAft>
              <a:buClr>
                <a:srgbClr val="3366FF"/>
              </a:buClr>
              <a:buSzPts val="2000"/>
              <a:buFont typeface="Arial"/>
              <a:buNone/>
            </a:pPr>
            <a:r>
              <a:rPr lang="en-US"/>
              <a:t>	  </a:t>
            </a:r>
            <a:r>
              <a:rPr b="1" lang="en-US"/>
              <a:t> [A, B, C]</a:t>
            </a:r>
            <a:r>
              <a:rPr b="1" lang="en-US">
                <a:solidFill>
                  <a:srgbClr val="000000"/>
                </a:solidFill>
              </a:rPr>
              <a:t> </a:t>
            </a:r>
            <a:endParaRPr/>
          </a:p>
          <a:p>
            <a:pPr indent="0" lvl="1" marL="0" rtl="0" algn="l">
              <a:lnSpc>
                <a:spcPct val="100000"/>
              </a:lnSpc>
              <a:spcBef>
                <a:spcPts val="400"/>
              </a:spcBef>
              <a:spcAft>
                <a:spcPts val="0"/>
              </a:spcAft>
              <a:buClr>
                <a:srgbClr val="000000"/>
              </a:buClr>
              <a:buSzPts val="2400"/>
              <a:buFont typeface="Arial"/>
              <a:buNone/>
            </a:pPr>
            <a:r>
              <a:t/>
            </a:r>
            <a:endParaRPr b="1">
              <a:solidFill>
                <a:srgbClr val="000000"/>
              </a:solidFill>
            </a:endParaRPr>
          </a:p>
          <a:p>
            <a:pPr indent="-182879" lvl="1" marL="457200" rtl="0" algn="l">
              <a:lnSpc>
                <a:spcPct val="100000"/>
              </a:lnSpc>
              <a:spcBef>
                <a:spcPts val="400"/>
              </a:spcBef>
              <a:spcAft>
                <a:spcPts val="0"/>
              </a:spcAft>
              <a:buClr>
                <a:srgbClr val="D1282E"/>
              </a:buClr>
              <a:buSzPts val="2000"/>
              <a:buFont typeface="Arial"/>
              <a:buChar char="•"/>
            </a:pPr>
            <a:r>
              <a:rPr lang="en-US"/>
              <a:t>[3%] [X|Z]=  </a:t>
            </a:r>
            <a:endParaRPr/>
          </a:p>
          <a:p>
            <a:pPr indent="0" lvl="0" marL="0" rtl="0" algn="l">
              <a:lnSpc>
                <a:spcPct val="100000"/>
              </a:lnSpc>
              <a:spcBef>
                <a:spcPts val="600"/>
              </a:spcBef>
              <a:spcAft>
                <a:spcPts val="0"/>
              </a:spcAft>
              <a:buClr>
                <a:srgbClr val="3366FF"/>
              </a:buClr>
              <a:buSzPts val="2000"/>
              <a:buFont typeface="Arial"/>
              <a:buNone/>
            </a:pPr>
            <a:r>
              <a:rPr lang="en-US"/>
              <a:t>		[ [[D]], A, B, C] </a:t>
            </a:r>
            <a:endParaRPr/>
          </a:p>
        </p:txBody>
      </p:sp>
      <p:sp>
        <p:nvSpPr>
          <p:cNvPr id="330" name="Google Shape;330;p13"/>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4"/>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b="0" i="0" lang="en-US" sz="3564" u="none" cap="none" strike="noStrike">
                <a:solidFill>
                  <a:srgbClr val="D1282E"/>
                </a:solidFill>
                <a:latin typeface="Arial Black"/>
                <a:ea typeface="Arial Black"/>
                <a:cs typeface="Arial Black"/>
                <a:sym typeface="Arial Black"/>
              </a:rPr>
              <a:t>Unification and Prolog</a:t>
            </a:r>
            <a:endParaRPr/>
          </a:p>
        </p:txBody>
      </p:sp>
      <p:sp>
        <p:nvSpPr>
          <p:cNvPr id="336" name="Google Shape;336;p14"/>
          <p:cNvSpPr txBox="1"/>
          <p:nvPr>
            <p:ph idx="1" type="body"/>
          </p:nvPr>
        </p:nvSpPr>
        <p:spPr>
          <a:xfrm>
            <a:off x="52550" y="914399"/>
            <a:ext cx="9103772" cy="5368349"/>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1800"/>
              <a:buFont typeface="Arial"/>
              <a:buNone/>
            </a:pPr>
            <a:r>
              <a:rPr lang="en-US" sz="1800"/>
              <a:t>Given: 	R1: append([],Y,Y).</a:t>
            </a:r>
            <a:endParaRPr sz="1800"/>
          </a:p>
          <a:p>
            <a:pPr indent="0" lvl="0" marL="0" rtl="0" algn="l">
              <a:lnSpc>
                <a:spcPct val="100000"/>
              </a:lnSpc>
              <a:spcBef>
                <a:spcPts val="600"/>
              </a:spcBef>
              <a:spcAft>
                <a:spcPts val="0"/>
              </a:spcAft>
              <a:buClr>
                <a:srgbClr val="000000"/>
              </a:buClr>
              <a:buSzPts val="1800"/>
              <a:buFont typeface="Arial"/>
              <a:buNone/>
            </a:pPr>
            <a:r>
              <a:rPr lang="en-US" sz="1800"/>
              <a:t>	R2: append([X|L],Y, [X|Z]) :- append(L,Y, Z).</a:t>
            </a:r>
            <a:endParaRPr sz="1800"/>
          </a:p>
          <a:p>
            <a:pPr indent="0" lvl="0" marL="0" rtl="0" algn="l">
              <a:lnSpc>
                <a:spcPct val="100000"/>
              </a:lnSpc>
              <a:spcBef>
                <a:spcPts val="600"/>
              </a:spcBef>
              <a:spcAft>
                <a:spcPts val="0"/>
              </a:spcAft>
              <a:buClr>
                <a:srgbClr val="000000"/>
              </a:buClr>
              <a:buSzPts val="1800"/>
              <a:buFont typeface="Arial"/>
              <a:buNone/>
            </a:pPr>
            <a:r>
              <a:rPr lang="en-US" sz="1800"/>
              <a:t>	Data:                 L=</a:t>
            </a:r>
            <a:r>
              <a:rPr lang="en-US" sz="1800">
                <a:solidFill>
                  <a:srgbClr val="3366FF"/>
                </a:solidFill>
              </a:rPr>
              <a:t>[A]</a:t>
            </a:r>
            <a:r>
              <a:rPr lang="en-US" sz="1800"/>
              <a:t>, Y=</a:t>
            </a:r>
            <a:r>
              <a:rPr lang="en-US" sz="1800">
                <a:solidFill>
                  <a:srgbClr val="3366FF"/>
                </a:solidFill>
              </a:rPr>
              <a:t>[B,C]</a:t>
            </a:r>
            <a:r>
              <a:rPr lang="en-US" sz="1800"/>
              <a:t>, X=</a:t>
            </a:r>
            <a:r>
              <a:rPr lang="en-US" sz="1800">
                <a:solidFill>
                  <a:srgbClr val="3366FF"/>
                </a:solidFill>
              </a:rPr>
              <a:t>[[D]]</a:t>
            </a:r>
            <a:r>
              <a:rPr lang="en-US" sz="1800"/>
              <a:t>:</a:t>
            </a:r>
            <a:endParaRPr sz="1800"/>
          </a:p>
          <a:p>
            <a:pPr indent="0" lvl="0" marL="0" rtl="0" algn="l">
              <a:lnSpc>
                <a:spcPct val="100000"/>
              </a:lnSpc>
              <a:spcBef>
                <a:spcPts val="600"/>
              </a:spcBef>
              <a:spcAft>
                <a:spcPts val="0"/>
              </a:spcAft>
              <a:buClr>
                <a:srgbClr val="000000"/>
              </a:buClr>
              <a:buSzPts val="1800"/>
              <a:buFont typeface="Arial"/>
              <a:buNone/>
            </a:pPr>
            <a:r>
              <a:rPr lang="en-US" sz="1800"/>
              <a:t>Prove:	Z = ?,   [X|Z] = ?</a:t>
            </a:r>
            <a:endParaRPr sz="1800"/>
          </a:p>
          <a:p>
            <a:pPr indent="0" lvl="0" marL="0" rtl="0" algn="l">
              <a:lnSpc>
                <a:spcPct val="100000"/>
              </a:lnSpc>
              <a:spcBef>
                <a:spcPts val="600"/>
              </a:spcBef>
              <a:spcAft>
                <a:spcPts val="0"/>
              </a:spcAft>
              <a:buClr>
                <a:srgbClr val="000000"/>
              </a:buClr>
              <a:buSzPts val="1800"/>
              <a:buFont typeface="Arial"/>
              <a:buNone/>
            </a:pPr>
            <a:r>
              <a:rPr lang="en-US" sz="1800"/>
              <a:t>	Unify with R2: append([</a:t>
            </a:r>
            <a:r>
              <a:rPr lang="en-US" sz="1800">
                <a:solidFill>
                  <a:srgbClr val="3366FF"/>
                </a:solidFill>
              </a:rPr>
              <a:t>[[D]]</a:t>
            </a:r>
            <a:r>
              <a:rPr lang="en-US" sz="1800"/>
              <a:t>|</a:t>
            </a:r>
            <a:r>
              <a:rPr lang="en-US" sz="1800">
                <a:solidFill>
                  <a:srgbClr val="3366FF"/>
                </a:solidFill>
              </a:rPr>
              <a:t>[A]</a:t>
            </a:r>
            <a:r>
              <a:rPr lang="en-US" sz="1800"/>
              <a:t>], </a:t>
            </a:r>
            <a:r>
              <a:rPr lang="en-US" sz="1800">
                <a:solidFill>
                  <a:srgbClr val="3366FF"/>
                </a:solidFill>
              </a:rPr>
              <a:t>[B,C]</a:t>
            </a:r>
            <a:r>
              <a:rPr lang="en-US" sz="1800"/>
              <a:t>, [</a:t>
            </a:r>
            <a:r>
              <a:rPr lang="en-US" sz="1800">
                <a:solidFill>
                  <a:srgbClr val="3366FF"/>
                </a:solidFill>
              </a:rPr>
              <a:t>[[D]]</a:t>
            </a:r>
            <a:r>
              <a:rPr lang="en-US" sz="1800"/>
              <a:t>|Z]) :- append(</a:t>
            </a:r>
            <a:r>
              <a:rPr lang="en-US" sz="1800">
                <a:solidFill>
                  <a:srgbClr val="3366FF"/>
                </a:solidFill>
              </a:rPr>
              <a:t>[A]</a:t>
            </a:r>
            <a:r>
              <a:rPr lang="en-US" sz="1800"/>
              <a:t>,</a:t>
            </a:r>
            <a:r>
              <a:rPr lang="en-US" sz="1800">
                <a:solidFill>
                  <a:srgbClr val="3366FF"/>
                </a:solidFill>
              </a:rPr>
              <a:t> [B, C]</a:t>
            </a:r>
            <a:r>
              <a:rPr lang="en-US" sz="1800"/>
              <a:t>, Z).</a:t>
            </a:r>
            <a:endParaRPr sz="1800"/>
          </a:p>
          <a:p>
            <a:pPr indent="0" lvl="0" marL="0" rtl="0" algn="l">
              <a:lnSpc>
                <a:spcPct val="100000"/>
              </a:lnSpc>
              <a:spcBef>
                <a:spcPts val="600"/>
              </a:spcBef>
              <a:spcAft>
                <a:spcPts val="0"/>
              </a:spcAft>
              <a:buClr>
                <a:srgbClr val="000000"/>
              </a:buClr>
              <a:buSzPts val="1800"/>
              <a:buFont typeface="Arial"/>
              <a:buNone/>
            </a:pPr>
            <a:r>
              <a:rPr lang="en-US" sz="1800"/>
              <a:t>						</a:t>
            </a:r>
            <a:endParaRPr sz="1800"/>
          </a:p>
          <a:p>
            <a:pPr indent="0" lvl="0" marL="0" rtl="0" algn="l">
              <a:lnSpc>
                <a:spcPct val="100000"/>
              </a:lnSpc>
              <a:spcBef>
                <a:spcPts val="600"/>
              </a:spcBef>
              <a:spcAft>
                <a:spcPts val="0"/>
              </a:spcAft>
              <a:buClr>
                <a:srgbClr val="000000"/>
              </a:buClr>
              <a:buSzPts val="1800"/>
              <a:buFont typeface="Arial"/>
              <a:buNone/>
            </a:pPr>
            <a:r>
              <a:rPr lang="en-US" sz="1800"/>
              <a:t>		Subquery: append(</a:t>
            </a:r>
            <a:r>
              <a:rPr lang="en-US" sz="1800">
                <a:solidFill>
                  <a:srgbClr val="3366FF"/>
                </a:solidFill>
              </a:rPr>
              <a:t>[A]</a:t>
            </a:r>
            <a:r>
              <a:rPr lang="en-US" sz="1800"/>
              <a:t>,</a:t>
            </a:r>
            <a:r>
              <a:rPr lang="en-US" sz="1800">
                <a:solidFill>
                  <a:srgbClr val="3366FF"/>
                </a:solidFill>
              </a:rPr>
              <a:t> [B,C]</a:t>
            </a:r>
            <a:r>
              <a:rPr lang="en-US" sz="1800"/>
              <a:t>, Z)   	</a:t>
            </a:r>
            <a:endParaRPr sz="1800"/>
          </a:p>
          <a:p>
            <a:pPr indent="0" lvl="0" marL="0" rtl="0" algn="l">
              <a:lnSpc>
                <a:spcPct val="100000"/>
              </a:lnSpc>
              <a:spcBef>
                <a:spcPts val="600"/>
              </a:spcBef>
              <a:spcAft>
                <a:spcPts val="0"/>
              </a:spcAft>
              <a:buClr>
                <a:srgbClr val="000000"/>
              </a:buClr>
              <a:buSzPts val="1800"/>
              <a:buFont typeface="Arial"/>
              <a:buNone/>
            </a:pPr>
            <a:r>
              <a:rPr lang="en-US" sz="1800"/>
              <a:t>					</a:t>
            </a:r>
            <a:endParaRPr sz="1800"/>
          </a:p>
          <a:p>
            <a:pPr indent="-342900" lvl="1" marL="342900" rtl="0" algn="l">
              <a:lnSpc>
                <a:spcPct val="100000"/>
              </a:lnSpc>
              <a:spcBef>
                <a:spcPts val="800"/>
              </a:spcBef>
              <a:spcAft>
                <a:spcPts val="0"/>
              </a:spcAft>
              <a:buClr>
                <a:srgbClr val="000000"/>
              </a:buClr>
              <a:buSzPts val="1800"/>
              <a:buFont typeface="Arial"/>
              <a:buNone/>
            </a:pPr>
            <a:r>
              <a:rPr lang="en-US" sz="1800"/>
              <a:t> 		</a:t>
            </a:r>
            <a:r>
              <a:rPr b="1" lang="en-US" sz="1800"/>
              <a:t>Unify with R2: append([</a:t>
            </a:r>
            <a:r>
              <a:rPr b="1" lang="en-US" sz="1800">
                <a:solidFill>
                  <a:srgbClr val="3366FF"/>
                </a:solidFill>
              </a:rPr>
              <a:t>A</a:t>
            </a:r>
            <a:r>
              <a:rPr b="1" lang="en-US" sz="1800"/>
              <a:t>|</a:t>
            </a:r>
            <a:r>
              <a:rPr b="1" lang="en-US" sz="1800">
                <a:solidFill>
                  <a:srgbClr val="3366FF"/>
                </a:solidFill>
              </a:rPr>
              <a:t>[]</a:t>
            </a:r>
            <a:r>
              <a:rPr b="1" lang="en-US" sz="1800"/>
              <a:t>], </a:t>
            </a:r>
            <a:r>
              <a:rPr b="1" lang="en-US" sz="1800">
                <a:solidFill>
                  <a:srgbClr val="3366FF"/>
                </a:solidFill>
              </a:rPr>
              <a:t>[B,C]</a:t>
            </a:r>
            <a:r>
              <a:rPr b="1" lang="en-US" sz="1800"/>
              <a:t>, [</a:t>
            </a:r>
            <a:r>
              <a:rPr b="1" lang="en-US" sz="1800">
                <a:solidFill>
                  <a:srgbClr val="3366FF"/>
                </a:solidFill>
              </a:rPr>
              <a:t>A</a:t>
            </a:r>
            <a:r>
              <a:rPr b="1" lang="en-US" sz="1800"/>
              <a:t>|Z]) :- append(</a:t>
            </a:r>
            <a:r>
              <a:rPr b="1" lang="en-US" sz="1800">
                <a:solidFill>
                  <a:srgbClr val="3366FF"/>
                </a:solidFill>
              </a:rPr>
              <a:t>[]</a:t>
            </a:r>
            <a:r>
              <a:rPr b="1" lang="en-US" sz="1800"/>
              <a:t>, </a:t>
            </a:r>
            <a:r>
              <a:rPr b="1" lang="en-US" sz="1800">
                <a:solidFill>
                  <a:srgbClr val="3366FF"/>
                </a:solidFill>
              </a:rPr>
              <a:t>[B,C]</a:t>
            </a:r>
            <a:r>
              <a:rPr b="1" lang="en-US" sz="1800"/>
              <a:t>, Z) </a:t>
            </a:r>
            <a:endParaRPr sz="1800"/>
          </a:p>
          <a:p>
            <a:pPr indent="-342900" lvl="1" marL="342900" rtl="0" algn="l">
              <a:lnSpc>
                <a:spcPct val="100000"/>
              </a:lnSpc>
              <a:spcBef>
                <a:spcPts val="800"/>
              </a:spcBef>
              <a:spcAft>
                <a:spcPts val="0"/>
              </a:spcAft>
              <a:buClr>
                <a:srgbClr val="000000"/>
              </a:buClr>
              <a:buSzPts val="2400"/>
              <a:buFont typeface="Arial"/>
              <a:buNone/>
            </a:pPr>
            <a:r>
              <a:t/>
            </a:r>
            <a:endParaRPr b="1" sz="1800"/>
          </a:p>
          <a:p>
            <a:pPr indent="0" lvl="0" marL="0" rtl="0" algn="l">
              <a:lnSpc>
                <a:spcPct val="100000"/>
              </a:lnSpc>
              <a:spcBef>
                <a:spcPts val="600"/>
              </a:spcBef>
              <a:spcAft>
                <a:spcPts val="0"/>
              </a:spcAft>
              <a:buClr>
                <a:srgbClr val="000000"/>
              </a:buClr>
              <a:buSzPts val="1800"/>
              <a:buFont typeface="Arial"/>
              <a:buNone/>
            </a:pPr>
            <a:r>
              <a:rPr lang="en-US" sz="1800"/>
              <a:t>		Subquery: append(</a:t>
            </a:r>
            <a:r>
              <a:rPr lang="en-US" sz="1800">
                <a:solidFill>
                  <a:srgbClr val="3366FF"/>
                </a:solidFill>
              </a:rPr>
              <a:t>[]</a:t>
            </a:r>
            <a:r>
              <a:rPr lang="en-US" sz="1800"/>
              <a:t>, </a:t>
            </a:r>
            <a:r>
              <a:rPr lang="en-US" sz="1800">
                <a:solidFill>
                  <a:srgbClr val="3366FF"/>
                </a:solidFill>
              </a:rPr>
              <a:t>[B,C]</a:t>
            </a:r>
            <a:r>
              <a:rPr lang="en-US" sz="1800"/>
              <a:t>, Z)      </a:t>
            </a:r>
            <a:endParaRPr sz="1800"/>
          </a:p>
          <a:p>
            <a:pPr indent="0" lvl="0" marL="0" rtl="0" algn="l">
              <a:lnSpc>
                <a:spcPct val="100000"/>
              </a:lnSpc>
              <a:spcBef>
                <a:spcPts val="600"/>
              </a:spcBef>
              <a:spcAft>
                <a:spcPts val="0"/>
              </a:spcAft>
              <a:buClr>
                <a:srgbClr val="000000"/>
              </a:buClr>
              <a:buSzPts val="1800"/>
              <a:buFont typeface="Arial"/>
              <a:buNone/>
            </a:pPr>
            <a:r>
              <a:rPr lang="en-US" sz="1800"/>
              <a:t>					         </a:t>
            </a:r>
            <a:endParaRPr sz="1800"/>
          </a:p>
          <a:p>
            <a:pPr indent="0" lvl="0" marL="0" rtl="0" algn="l">
              <a:lnSpc>
                <a:spcPct val="100000"/>
              </a:lnSpc>
              <a:spcBef>
                <a:spcPts val="600"/>
              </a:spcBef>
              <a:spcAft>
                <a:spcPts val="0"/>
              </a:spcAft>
              <a:buClr>
                <a:srgbClr val="000000"/>
              </a:buClr>
              <a:buSzPts val="1800"/>
              <a:buFont typeface="Arial"/>
              <a:buNone/>
            </a:pPr>
            <a:r>
              <a:rPr lang="en-US" sz="1800"/>
              <a:t>	Unify with R1: append(</a:t>
            </a:r>
            <a:r>
              <a:rPr lang="en-US" sz="1800">
                <a:solidFill>
                  <a:srgbClr val="3366FF"/>
                </a:solidFill>
              </a:rPr>
              <a:t>[]</a:t>
            </a:r>
            <a:r>
              <a:rPr lang="en-US" sz="1800"/>
              <a:t>, </a:t>
            </a:r>
            <a:r>
              <a:rPr lang="en-US" sz="1800">
                <a:solidFill>
                  <a:srgbClr val="3366FF"/>
                </a:solidFill>
              </a:rPr>
              <a:t>[B,C]</a:t>
            </a:r>
            <a:r>
              <a:rPr lang="en-US" sz="1800"/>
              <a:t>, </a:t>
            </a:r>
            <a:r>
              <a:rPr lang="en-US" sz="1800">
                <a:solidFill>
                  <a:srgbClr val="3366FF"/>
                </a:solidFill>
              </a:rPr>
              <a:t>[B,C]</a:t>
            </a:r>
            <a:r>
              <a:rPr lang="en-US" sz="1800"/>
              <a:t>)</a:t>
            </a:r>
            <a:endParaRPr sz="1800"/>
          </a:p>
          <a:p>
            <a:pPr indent="0" lvl="1" marL="0" rtl="0" algn="l">
              <a:lnSpc>
                <a:spcPct val="100000"/>
              </a:lnSpc>
              <a:spcBef>
                <a:spcPts val="400"/>
              </a:spcBef>
              <a:spcAft>
                <a:spcPts val="0"/>
              </a:spcAft>
              <a:buClr>
                <a:srgbClr val="000000"/>
              </a:buClr>
              <a:buSzPts val="1800"/>
              <a:buFont typeface="Arial"/>
              <a:buNone/>
            </a:pPr>
            <a:r>
              <a:rPr lang="en-US" sz="1800"/>
              <a:t> 	</a:t>
            </a:r>
            <a:endParaRPr sz="1800"/>
          </a:p>
          <a:p>
            <a:pPr indent="0" lvl="1" marL="0" rtl="0" algn="l">
              <a:lnSpc>
                <a:spcPct val="100000"/>
              </a:lnSpc>
              <a:spcBef>
                <a:spcPts val="400"/>
              </a:spcBef>
              <a:spcAft>
                <a:spcPts val="0"/>
              </a:spcAft>
              <a:buClr>
                <a:srgbClr val="000000"/>
              </a:buClr>
              <a:buSzPts val="1800"/>
              <a:buFont typeface="Arial"/>
              <a:buNone/>
            </a:pPr>
            <a:r>
              <a:rPr b="1" lang="en-US" sz="1800"/>
              <a:t>	Z=</a:t>
            </a:r>
            <a:r>
              <a:rPr b="1" lang="en-US" sz="1800">
                <a:solidFill>
                  <a:srgbClr val="3366FF"/>
                </a:solidFill>
              </a:rPr>
              <a:t>[A, B, C]</a:t>
            </a:r>
            <a:r>
              <a:rPr b="1" lang="en-US" sz="1800"/>
              <a:t>   [X|Z]=</a:t>
            </a:r>
            <a:r>
              <a:rPr b="1" lang="en-US" sz="1800">
                <a:solidFill>
                  <a:srgbClr val="3366FF"/>
                </a:solidFill>
              </a:rPr>
              <a:t>[ [[D]], A, B, C] </a:t>
            </a:r>
            <a:endParaRPr sz="1800"/>
          </a:p>
        </p:txBody>
      </p:sp>
      <p:sp>
        <p:nvSpPr>
          <p:cNvPr id="337" name="Google Shape;337;p14"/>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338" name="Google Shape;338;p14"/>
          <p:cNvSpPr txBox="1"/>
          <p:nvPr/>
        </p:nvSpPr>
        <p:spPr>
          <a:xfrm>
            <a:off x="6920191" y="3009077"/>
            <a:ext cx="1150313" cy="36933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Z=</a:t>
            </a:r>
            <a:r>
              <a:rPr b="1" i="0" lang="en-US" sz="1800" u="none" cap="none" strike="noStrike">
                <a:solidFill>
                  <a:srgbClr val="3366FF"/>
                </a:solidFill>
                <a:latin typeface="Arial"/>
                <a:ea typeface="Arial"/>
                <a:cs typeface="Arial"/>
                <a:sym typeface="Arial"/>
              </a:rPr>
              <a:t>[A,B,C]</a:t>
            </a:r>
            <a:endParaRPr b="1" i="0" sz="1800" u="none" cap="none" strike="noStrike">
              <a:solidFill>
                <a:srgbClr val="000000"/>
              </a:solidFill>
              <a:latin typeface="Arial"/>
              <a:ea typeface="Arial"/>
              <a:cs typeface="Arial"/>
              <a:sym typeface="Arial"/>
            </a:endParaRPr>
          </a:p>
        </p:txBody>
      </p:sp>
      <p:sp>
        <p:nvSpPr>
          <p:cNvPr id="339" name="Google Shape;339;p14"/>
          <p:cNvSpPr txBox="1"/>
          <p:nvPr/>
        </p:nvSpPr>
        <p:spPr>
          <a:xfrm>
            <a:off x="6143318" y="4528872"/>
            <a:ext cx="919480" cy="36933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Z=</a:t>
            </a:r>
            <a:r>
              <a:rPr b="1" i="0" lang="en-US" sz="1800" u="none" cap="none" strike="noStrike">
                <a:solidFill>
                  <a:srgbClr val="3366FF"/>
                </a:solidFill>
                <a:latin typeface="Arial"/>
                <a:ea typeface="Arial"/>
                <a:cs typeface="Arial"/>
                <a:sym typeface="Arial"/>
              </a:rPr>
              <a:t>[B,C]</a:t>
            </a:r>
            <a:endParaRPr b="1" i="0" sz="2000" u="none" cap="none" strike="noStrike">
              <a:solidFill>
                <a:srgbClr val="000000"/>
              </a:solidFill>
              <a:latin typeface="Arial"/>
              <a:ea typeface="Arial"/>
              <a:cs typeface="Arial"/>
              <a:sym typeface="Arial"/>
            </a:endParaRPr>
          </a:p>
        </p:txBody>
      </p:sp>
      <p:cxnSp>
        <p:nvCxnSpPr>
          <p:cNvPr id="340" name="Google Shape;340;p14"/>
          <p:cNvCxnSpPr/>
          <p:nvPr/>
        </p:nvCxnSpPr>
        <p:spPr>
          <a:xfrm rot="5400000">
            <a:off x="3081895" y="3397107"/>
            <a:ext cx="489300" cy="346800"/>
          </a:xfrm>
          <a:prstGeom prst="bentConnector3">
            <a:avLst>
              <a:gd fmla="val 50000" name="adj1"/>
            </a:avLst>
          </a:prstGeom>
          <a:noFill/>
          <a:ln cap="flat" cmpd="sng" w="28575">
            <a:solidFill>
              <a:schemeClr val="accent1"/>
            </a:solidFill>
            <a:prstDash val="solid"/>
            <a:round/>
            <a:headEnd len="sm" w="sm" type="none"/>
            <a:tailEnd len="med" w="med" type="triangle"/>
          </a:ln>
        </p:spPr>
      </p:cxnSp>
      <p:cxnSp>
        <p:nvCxnSpPr>
          <p:cNvPr id="341" name="Google Shape;341;p14"/>
          <p:cNvCxnSpPr/>
          <p:nvPr/>
        </p:nvCxnSpPr>
        <p:spPr>
          <a:xfrm rot="5400000">
            <a:off x="3081895" y="4858566"/>
            <a:ext cx="489300" cy="346800"/>
          </a:xfrm>
          <a:prstGeom prst="bentConnector3">
            <a:avLst>
              <a:gd fmla="val 50000" name="adj1"/>
            </a:avLst>
          </a:prstGeom>
          <a:noFill/>
          <a:ln cap="flat" cmpd="sng" w="28575">
            <a:solidFill>
              <a:schemeClr val="accent1"/>
            </a:solidFill>
            <a:prstDash val="solid"/>
            <a:round/>
            <a:headEnd len="sm" w="sm" type="none"/>
            <a:tailEnd len="med" w="med" type="triangle"/>
          </a:ln>
        </p:spPr>
      </p:cxnSp>
      <p:cxnSp>
        <p:nvCxnSpPr>
          <p:cNvPr id="342" name="Google Shape;342;p14"/>
          <p:cNvCxnSpPr/>
          <p:nvPr/>
        </p:nvCxnSpPr>
        <p:spPr>
          <a:xfrm rot="-5400000">
            <a:off x="4716248" y="4895416"/>
            <a:ext cx="489300" cy="273300"/>
          </a:xfrm>
          <a:prstGeom prst="bentConnector3">
            <a:avLst>
              <a:gd fmla="val 50000" name="adj1"/>
            </a:avLst>
          </a:prstGeom>
          <a:noFill/>
          <a:ln cap="flat" cmpd="sng" w="28575">
            <a:solidFill>
              <a:schemeClr val="accent1"/>
            </a:solidFill>
            <a:prstDash val="solid"/>
            <a:round/>
            <a:headEnd len="sm" w="sm" type="none"/>
            <a:tailEnd len="med" w="med" type="triangle"/>
          </a:ln>
        </p:spPr>
      </p:cxnSp>
      <p:sp>
        <p:nvSpPr>
          <p:cNvPr id="343" name="Google Shape;343;p14"/>
          <p:cNvSpPr/>
          <p:nvPr/>
        </p:nvSpPr>
        <p:spPr>
          <a:xfrm>
            <a:off x="3563007" y="4088524"/>
            <a:ext cx="2417379" cy="441435"/>
          </a:xfrm>
          <a:custGeom>
            <a:rect b="b" l="l" r="r" t="t"/>
            <a:pathLst>
              <a:path extrusionOk="0" h="441435" w="2417379">
                <a:moveTo>
                  <a:pt x="2417379" y="0"/>
                </a:moveTo>
                <a:lnTo>
                  <a:pt x="2406869" y="157655"/>
                </a:lnTo>
                <a:lnTo>
                  <a:pt x="0" y="210207"/>
                </a:lnTo>
                <a:lnTo>
                  <a:pt x="10510" y="441435"/>
                </a:lnTo>
                <a:lnTo>
                  <a:pt x="10510" y="441435"/>
                </a:lnTo>
              </a:path>
            </a:pathLst>
          </a:custGeom>
          <a:noFill/>
          <a:ln cap="flat" cmpd="sng" w="19050">
            <a:solidFill>
              <a:schemeClr val="accent1"/>
            </a:solidFill>
            <a:prstDash val="solid"/>
            <a:round/>
            <a:headEnd len="sm" w="sm" type="none"/>
            <a:tailEnd len="med" w="med" type="stealth"/>
          </a:ln>
          <a:effectLst>
            <a:outerShdw blurRad="38100" rotWithShape="0" dist="230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4" name="Google Shape;344;p14"/>
          <p:cNvSpPr/>
          <p:nvPr/>
        </p:nvSpPr>
        <p:spPr>
          <a:xfrm>
            <a:off x="3731172" y="2622748"/>
            <a:ext cx="2822027" cy="441435"/>
          </a:xfrm>
          <a:custGeom>
            <a:rect b="b" l="l" r="r" t="t"/>
            <a:pathLst>
              <a:path extrusionOk="0" h="441435" w="2417379">
                <a:moveTo>
                  <a:pt x="2417379" y="0"/>
                </a:moveTo>
                <a:lnTo>
                  <a:pt x="2406869" y="157655"/>
                </a:lnTo>
                <a:lnTo>
                  <a:pt x="0" y="210207"/>
                </a:lnTo>
                <a:lnTo>
                  <a:pt x="10510" y="441435"/>
                </a:lnTo>
                <a:lnTo>
                  <a:pt x="10510" y="441435"/>
                </a:lnTo>
              </a:path>
            </a:pathLst>
          </a:custGeom>
          <a:noFill/>
          <a:ln cap="flat" cmpd="sng" w="19050">
            <a:solidFill>
              <a:schemeClr val="accent1"/>
            </a:solidFill>
            <a:prstDash val="solid"/>
            <a:round/>
            <a:headEnd len="sm" w="sm" type="none"/>
            <a:tailEnd len="med" w="med" type="stealth"/>
          </a:ln>
          <a:effectLst>
            <a:outerShdw blurRad="38100" rotWithShape="0" dist="230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345" name="Google Shape;345;p14"/>
          <p:cNvCxnSpPr/>
          <p:nvPr/>
        </p:nvCxnSpPr>
        <p:spPr>
          <a:xfrm flipH="1" rot="10800000">
            <a:off x="5142185" y="4088659"/>
            <a:ext cx="2410500" cy="441300"/>
          </a:xfrm>
          <a:prstGeom prst="curvedConnector3">
            <a:avLst>
              <a:gd fmla="val 105374" name="adj1"/>
            </a:avLst>
          </a:prstGeom>
          <a:noFill/>
          <a:ln cap="flat" cmpd="sng" w="28575">
            <a:solidFill>
              <a:schemeClr val="accent1"/>
            </a:solidFill>
            <a:prstDash val="solid"/>
            <a:round/>
            <a:headEnd len="sm" w="sm" type="none"/>
            <a:tailEnd len="med" w="med" type="triangle"/>
          </a:ln>
        </p:spPr>
      </p:cxnSp>
      <p:sp>
        <p:nvSpPr>
          <p:cNvPr id="346" name="Google Shape;346;p14"/>
          <p:cNvSpPr/>
          <p:nvPr/>
        </p:nvSpPr>
        <p:spPr>
          <a:xfrm flipH="1" rot="5400000">
            <a:off x="6068032" y="2666491"/>
            <a:ext cx="761844" cy="2410404"/>
          </a:xfrm>
          <a:prstGeom prst="arc">
            <a:avLst>
              <a:gd fmla="val 16628674" name="adj1"/>
              <a:gd fmla="val 5190856" name="adj2"/>
            </a:avLst>
          </a:prstGeom>
          <a:noFill/>
          <a:ln cap="flat" cmpd="sng" w="28575">
            <a:solidFill>
              <a:schemeClr val="accent1"/>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cxnSp>
        <p:nvCxnSpPr>
          <p:cNvPr id="347" name="Google Shape;347;p14"/>
          <p:cNvCxnSpPr/>
          <p:nvPr/>
        </p:nvCxnSpPr>
        <p:spPr>
          <a:xfrm rot="-5400000">
            <a:off x="4890952" y="3395568"/>
            <a:ext cx="489300" cy="273300"/>
          </a:xfrm>
          <a:prstGeom prst="bentConnector3">
            <a:avLst>
              <a:gd fmla="val 50000" name="adj1"/>
            </a:avLst>
          </a:prstGeom>
          <a:noFill/>
          <a:ln cap="flat" cmpd="sng" w="28575">
            <a:solidFill>
              <a:schemeClr val="accent1"/>
            </a:solidFill>
            <a:prstDash val="solid"/>
            <a:round/>
            <a:headEnd len="sm" w="sm" type="none"/>
            <a:tailEnd len="med" w="med" type="triangle"/>
          </a:ln>
        </p:spPr>
      </p:cxnSp>
      <p:cxnSp>
        <p:nvCxnSpPr>
          <p:cNvPr id="348" name="Google Shape;348;p14"/>
          <p:cNvCxnSpPr/>
          <p:nvPr/>
        </p:nvCxnSpPr>
        <p:spPr>
          <a:xfrm flipH="1" rot="10800000">
            <a:off x="5272222" y="2703883"/>
            <a:ext cx="3394500" cy="360300"/>
          </a:xfrm>
          <a:prstGeom prst="curvedConnector3">
            <a:avLst>
              <a:gd fmla="val 100778" name="adj1"/>
            </a:avLst>
          </a:prstGeom>
          <a:noFill/>
          <a:ln cap="flat" cmpd="sng" w="28575">
            <a:solidFill>
              <a:schemeClr val="accent1"/>
            </a:solidFill>
            <a:prstDash val="solid"/>
            <a:round/>
            <a:headEnd len="sm" w="sm" type="none"/>
            <a:tailEnd len="med" w="med" type="triangle"/>
          </a:ln>
        </p:spPr>
      </p:cxnSp>
      <p:cxnSp>
        <p:nvCxnSpPr>
          <p:cNvPr id="349" name="Google Shape;349;p14"/>
          <p:cNvCxnSpPr/>
          <p:nvPr/>
        </p:nvCxnSpPr>
        <p:spPr>
          <a:xfrm>
            <a:off x="3153103" y="1965434"/>
            <a:ext cx="1061545" cy="409904"/>
          </a:xfrm>
          <a:prstGeom prst="straightConnector1">
            <a:avLst/>
          </a:prstGeom>
          <a:noFill/>
          <a:ln cap="flat" cmpd="sng" w="28575">
            <a:solidFill>
              <a:schemeClr val="accent1"/>
            </a:solidFill>
            <a:prstDash val="solid"/>
            <a:round/>
            <a:headEnd len="sm" w="sm" type="none"/>
            <a:tailEnd len="med" w="med" type="triangle"/>
          </a:ln>
        </p:spPr>
      </p:cxnSp>
      <p:cxnSp>
        <p:nvCxnSpPr>
          <p:cNvPr id="350" name="Google Shape;350;p14"/>
          <p:cNvCxnSpPr/>
          <p:nvPr/>
        </p:nvCxnSpPr>
        <p:spPr>
          <a:xfrm>
            <a:off x="3909847" y="1916309"/>
            <a:ext cx="882870" cy="382756"/>
          </a:xfrm>
          <a:prstGeom prst="straightConnector1">
            <a:avLst/>
          </a:prstGeom>
          <a:noFill/>
          <a:ln cap="flat" cmpd="sng" w="28575">
            <a:solidFill>
              <a:schemeClr val="accent1"/>
            </a:solidFill>
            <a:prstDash val="solid"/>
            <a:round/>
            <a:headEnd len="sm" w="sm" type="none"/>
            <a:tailEnd len="med" w="med" type="triangle"/>
          </a:ln>
        </p:spPr>
      </p:cxnSp>
      <p:cxnSp>
        <p:nvCxnSpPr>
          <p:cNvPr id="351" name="Google Shape;351;p14"/>
          <p:cNvCxnSpPr/>
          <p:nvPr/>
        </p:nvCxnSpPr>
        <p:spPr>
          <a:xfrm>
            <a:off x="4887310" y="1938773"/>
            <a:ext cx="704193" cy="387440"/>
          </a:xfrm>
          <a:prstGeom prst="straightConnector1">
            <a:avLst/>
          </a:prstGeom>
          <a:noFill/>
          <a:ln cap="flat" cmpd="sng" w="28575">
            <a:solidFill>
              <a:schemeClr val="accent1"/>
            </a:solidFill>
            <a:prstDash val="solid"/>
            <a:round/>
            <a:headEnd len="sm" w="sm" type="none"/>
            <a:tailEnd len="med" w="med" type="triangle"/>
          </a:ln>
        </p:spPr>
      </p:cxnSp>
      <p:cxnSp>
        <p:nvCxnSpPr>
          <p:cNvPr id="352" name="Google Shape;352;p14"/>
          <p:cNvCxnSpPr/>
          <p:nvPr/>
        </p:nvCxnSpPr>
        <p:spPr>
          <a:xfrm flipH="1">
            <a:off x="3731172" y="1938722"/>
            <a:ext cx="1156138" cy="426669"/>
          </a:xfrm>
          <a:prstGeom prst="straightConnector1">
            <a:avLst/>
          </a:prstGeom>
          <a:noFill/>
          <a:ln cap="flat" cmpd="sng" w="28575">
            <a:solidFill>
              <a:schemeClr val="accent1"/>
            </a:solidFill>
            <a:prstDash val="solid"/>
            <a:round/>
            <a:headEnd len="sm" w="sm" type="none"/>
            <a:tailEnd len="med" w="med" type="triangle"/>
          </a:ln>
        </p:spPr>
      </p:cxnSp>
      <p:sp>
        <p:nvSpPr>
          <p:cNvPr id="353" name="Google Shape;353;p14"/>
          <p:cNvSpPr/>
          <p:nvPr/>
        </p:nvSpPr>
        <p:spPr>
          <a:xfrm flipH="1" rot="5400000">
            <a:off x="6952249" y="1145139"/>
            <a:ext cx="761844" cy="2646044"/>
          </a:xfrm>
          <a:prstGeom prst="arc">
            <a:avLst>
              <a:gd fmla="val 16628674" name="adj1"/>
              <a:gd fmla="val 5190856" name="adj2"/>
            </a:avLst>
          </a:prstGeom>
          <a:noFill/>
          <a:ln cap="flat" cmpd="sng" w="28575">
            <a:solidFill>
              <a:schemeClr val="accent1"/>
            </a:solidFill>
            <a:prstDash val="solid"/>
            <a:round/>
            <a:headEnd len="sm" w="sm" type="none"/>
            <a:tailEnd len="med" w="med" type="stealth"/>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4" name="Google Shape;354;p14"/>
          <p:cNvSpPr txBox="1"/>
          <p:nvPr/>
        </p:nvSpPr>
        <p:spPr>
          <a:xfrm>
            <a:off x="6143318" y="1691196"/>
            <a:ext cx="2124939" cy="36933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[X|Z]=</a:t>
            </a:r>
            <a:r>
              <a:rPr b="1" i="0" lang="en-US" sz="1800" u="none" cap="none" strike="noStrike">
                <a:solidFill>
                  <a:srgbClr val="3366FF"/>
                </a:solidFill>
                <a:latin typeface="Arial"/>
                <a:ea typeface="Arial"/>
                <a:cs typeface="Arial"/>
                <a:sym typeface="Arial"/>
              </a:rPr>
              <a:t>[[[D]], A,B,C]</a:t>
            </a:r>
            <a:endParaRPr b="1"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descr="Content Placeholder 3" id="359" name="Google Shape;359;p15"/>
          <p:cNvPicPr preferRelativeResize="0"/>
          <p:nvPr/>
        </p:nvPicPr>
        <p:blipFill rotWithShape="1">
          <a:blip r:embed="rId3">
            <a:alphaModFix/>
          </a:blip>
          <a:srcRect b="0" l="4038" r="4036" t="0"/>
          <a:stretch/>
        </p:blipFill>
        <p:spPr>
          <a:xfrm>
            <a:off x="457199" y="1125129"/>
            <a:ext cx="8404913" cy="4868135"/>
          </a:xfrm>
          <a:prstGeom prst="rect">
            <a:avLst/>
          </a:prstGeom>
          <a:noFill/>
          <a:ln>
            <a:noFill/>
          </a:ln>
        </p:spPr>
      </p:pic>
      <p:sp>
        <p:nvSpPr>
          <p:cNvPr id="360" name="Google Shape;360;p15"/>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Knowledge Representation</a:t>
            </a:r>
            <a:endParaRPr/>
          </a:p>
        </p:txBody>
      </p:sp>
      <p:sp>
        <p:nvSpPr>
          <p:cNvPr id="361" name="Google Shape;361;p15"/>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362" name="Google Shape;362;p15"/>
          <p:cNvSpPr/>
          <p:nvPr/>
        </p:nvSpPr>
        <p:spPr>
          <a:xfrm>
            <a:off x="763370" y="1882644"/>
            <a:ext cx="323091" cy="323058"/>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65" y="10800"/>
                </a:moveTo>
                <a:cubicBezTo>
                  <a:pt x="3165" y="15017"/>
                  <a:pt x="6583" y="18435"/>
                  <a:pt x="10800" y="18435"/>
                </a:cubicBezTo>
                <a:cubicBezTo>
                  <a:pt x="15017" y="18435"/>
                  <a:pt x="18435" y="15017"/>
                  <a:pt x="18435" y="10800"/>
                </a:cubicBezTo>
                <a:cubicBezTo>
                  <a:pt x="18435" y="6583"/>
                  <a:pt x="15017" y="3165"/>
                  <a:pt x="10800" y="3165"/>
                </a:cubicBezTo>
                <a:cubicBezTo>
                  <a:pt x="6583" y="3165"/>
                  <a:pt x="3165" y="6583"/>
                  <a:pt x="3165" y="10800"/>
                </a:cubicBezTo>
                <a:close/>
              </a:path>
            </a:pathLst>
          </a:custGeom>
          <a:solidFill>
            <a:srgbClr val="3366FF"/>
          </a:solidFill>
          <a:ln cap="flat" cmpd="sng" w="12700">
            <a:solidFill>
              <a:srgbClr val="3366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366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3" name="Google Shape;363;p15"/>
          <p:cNvSpPr/>
          <p:nvPr/>
        </p:nvSpPr>
        <p:spPr>
          <a:xfrm>
            <a:off x="752228" y="4610127"/>
            <a:ext cx="323091" cy="323059"/>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65" y="10800"/>
                </a:moveTo>
                <a:cubicBezTo>
                  <a:pt x="3165" y="15017"/>
                  <a:pt x="6583" y="18435"/>
                  <a:pt x="10800" y="18435"/>
                </a:cubicBezTo>
                <a:cubicBezTo>
                  <a:pt x="15017" y="18435"/>
                  <a:pt x="18435" y="15017"/>
                  <a:pt x="18435" y="10800"/>
                </a:cubicBezTo>
                <a:cubicBezTo>
                  <a:pt x="18435" y="6583"/>
                  <a:pt x="15017" y="3165"/>
                  <a:pt x="10800" y="3165"/>
                </a:cubicBezTo>
                <a:cubicBezTo>
                  <a:pt x="6583" y="3165"/>
                  <a:pt x="3165" y="6583"/>
                  <a:pt x="3165" y="10800"/>
                </a:cubicBezTo>
                <a:close/>
              </a:path>
            </a:pathLst>
          </a:custGeom>
          <a:solidFill>
            <a:srgbClr val="3366FF"/>
          </a:solidFill>
          <a:ln cap="flat" cmpd="sng" w="12700">
            <a:solidFill>
              <a:srgbClr val="3366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366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6"/>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Knowledge Engineering</a:t>
            </a:r>
            <a:endParaRPr/>
          </a:p>
        </p:txBody>
      </p:sp>
      <p:sp>
        <p:nvSpPr>
          <p:cNvPr id="369" name="Google Shape;369;p16"/>
          <p:cNvSpPr txBox="1"/>
          <p:nvPr>
            <p:ph idx="1" type="body"/>
          </p:nvPr>
        </p:nvSpPr>
        <p:spPr>
          <a:xfrm>
            <a:off x="373945" y="1127735"/>
            <a:ext cx="8155934" cy="4546641"/>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000"/>
              <a:buFont typeface="Arial"/>
              <a:buNone/>
            </a:pPr>
            <a:r>
              <a:rPr lang="en-US" sz="2000"/>
              <a:t>Circle the letter that corresponds to the best answer for the question:</a:t>
            </a:r>
            <a:endParaRPr/>
          </a:p>
        </p:txBody>
      </p:sp>
      <p:sp>
        <p:nvSpPr>
          <p:cNvPr id="370" name="Google Shape;370;p16"/>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371" name="Google Shape;371;p16"/>
          <p:cNvSpPr txBox="1"/>
          <p:nvPr/>
        </p:nvSpPr>
        <p:spPr>
          <a:xfrm>
            <a:off x="586042" y="1888397"/>
            <a:ext cx="8209503" cy="4287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 What substitutions result from unifying P(x, John, y) </a:t>
            </a:r>
            <a:br>
              <a:rPr b="0" i="0" lang="en-US" sz="2000" u="none" cap="none" strike="noStrike">
                <a:solidFill>
                  <a:srgbClr val="000000"/>
                </a:solidFill>
                <a:latin typeface="Arial"/>
                <a:ea typeface="Arial"/>
                <a:cs typeface="Arial"/>
                <a:sym typeface="Arial"/>
              </a:rPr>
            </a:br>
            <a:r>
              <a:rPr b="0" i="0" lang="en-US" sz="2000" u="none" cap="none" strike="noStrike">
                <a:solidFill>
                  <a:srgbClr val="000000"/>
                </a:solidFill>
                <a:latin typeface="Arial"/>
                <a:ea typeface="Arial"/>
                <a:cs typeface="Arial"/>
                <a:sym typeface="Arial"/>
              </a:rPr>
              <a:t>with P(Sarah, F(y), z)</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000000"/>
              </a:buClr>
              <a:buSzPts val="2000"/>
              <a:buFont typeface="Arial"/>
              <a:buAutoNum type="alphaLcPeriod"/>
            </a:pPr>
            <a:r>
              <a:rPr b="0" i="0" lang="en-US" sz="2000" u="none" cap="none" strike="noStrike">
                <a:solidFill>
                  <a:srgbClr val="000000"/>
                </a:solidFill>
                <a:latin typeface="Arial"/>
                <a:ea typeface="Arial"/>
                <a:cs typeface="Arial"/>
                <a:sym typeface="Arial"/>
              </a:rPr>
              <a:t>These literals fail to unify.</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000000"/>
              </a:buClr>
              <a:buSzPts val="2000"/>
              <a:buFont typeface="Arial"/>
              <a:buAutoNum type="alphaLcPeriod"/>
            </a:pPr>
            <a:r>
              <a:rPr b="0" i="0" lang="en-US" sz="2000" u="none" cap="none" strike="noStrike">
                <a:solidFill>
                  <a:srgbClr val="000000"/>
                </a:solidFill>
                <a:latin typeface="Arial"/>
                <a:ea typeface="Arial"/>
                <a:cs typeface="Arial"/>
                <a:sym typeface="Arial"/>
              </a:rPr>
              <a:t>{x/Sarah, John/F(y), y/z}</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000000"/>
              </a:buClr>
              <a:buSzPts val="2000"/>
              <a:buFont typeface="Arial"/>
              <a:buAutoNum type="alphaLcPeriod"/>
            </a:pPr>
            <a:r>
              <a:rPr b="0" i="0" lang="en-US" sz="2000" u="none" cap="none" strike="noStrike">
                <a:solidFill>
                  <a:srgbClr val="000000"/>
                </a:solidFill>
                <a:latin typeface="Arial"/>
                <a:ea typeface="Arial"/>
                <a:cs typeface="Arial"/>
                <a:sym typeface="Arial"/>
              </a:rPr>
              <a:t>{x/John, y/Sarah, F/z}</a:t>
            </a:r>
            <a:endParaRPr b="0" i="0" sz="1400" u="none" cap="none" strike="noStrike">
              <a:solidFill>
                <a:srgbClr val="000000"/>
              </a:solidFill>
              <a:latin typeface="Arial"/>
              <a:ea typeface="Arial"/>
              <a:cs typeface="Arial"/>
              <a:sym typeface="Arial"/>
            </a:endParaRPr>
          </a:p>
          <a:p>
            <a:pPr indent="-457200" lvl="1" marL="914400" marR="0" rtl="0" algn="l">
              <a:lnSpc>
                <a:spcPct val="100000"/>
              </a:lnSpc>
              <a:spcBef>
                <a:spcPts val="0"/>
              </a:spcBef>
              <a:spcAft>
                <a:spcPts val="0"/>
              </a:spcAft>
              <a:buClr>
                <a:srgbClr val="000000"/>
              </a:buClr>
              <a:buSzPts val="2000"/>
              <a:buFont typeface="Arial"/>
              <a:buAutoNum type="alphaLcPeriod"/>
            </a:pPr>
            <a:r>
              <a:rPr b="0" i="0" lang="en-US" sz="2000" u="none" cap="none" strike="noStrike">
                <a:solidFill>
                  <a:srgbClr val="000000"/>
                </a:solidFill>
                <a:latin typeface="Arial"/>
                <a:ea typeface="Arial"/>
                <a:cs typeface="Arial"/>
                <a:sym typeface="Arial"/>
              </a:rPr>
              <a:t>The empty set: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 </a:t>
            </a:r>
            <a:r>
              <a:rPr b="0" i="0" lang="en-US" sz="1800" u="none" cap="none" strike="noStrike">
                <a:solidFill>
                  <a:srgbClr val="000000"/>
                </a:solidFill>
                <a:latin typeface="Arial"/>
                <a:ea typeface="Arial"/>
                <a:cs typeface="Arial"/>
                <a:sym typeface="Arial"/>
              </a:rPr>
              <a:t>] Knowledge Engineering is expensive because: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Encoding knowledge in a formal system is hard</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It is an iterative modeling process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Domain experts don’t know what they know</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All of the above</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000000"/>
              </a:buClr>
              <a:buSzPts val="1800"/>
              <a:buFont typeface="Arial"/>
              <a:buAutoNum type="alphaLcPeriod"/>
            </a:pPr>
            <a:r>
              <a:rPr b="0" i="0" lang="en-US" sz="1800" u="none" cap="none" strike="noStrike">
                <a:solidFill>
                  <a:srgbClr val="000000"/>
                </a:solidFill>
                <a:latin typeface="Arial"/>
                <a:ea typeface="Arial"/>
                <a:cs typeface="Arial"/>
                <a:sym typeface="Arial"/>
              </a:rPr>
              <a:t>None of the above</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2" name="Google Shape;372;p16"/>
          <p:cNvSpPr/>
          <p:nvPr/>
        </p:nvSpPr>
        <p:spPr>
          <a:xfrm>
            <a:off x="1011574" y="2622498"/>
            <a:ext cx="323091" cy="323059"/>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65" y="10800"/>
                </a:moveTo>
                <a:cubicBezTo>
                  <a:pt x="3165" y="15017"/>
                  <a:pt x="6583" y="18435"/>
                  <a:pt x="10800" y="18435"/>
                </a:cubicBezTo>
                <a:cubicBezTo>
                  <a:pt x="15017" y="18435"/>
                  <a:pt x="18435" y="15017"/>
                  <a:pt x="18435" y="10800"/>
                </a:cubicBezTo>
                <a:cubicBezTo>
                  <a:pt x="18435" y="6583"/>
                  <a:pt x="15017" y="3165"/>
                  <a:pt x="10800" y="3165"/>
                </a:cubicBezTo>
                <a:cubicBezTo>
                  <a:pt x="6583" y="3165"/>
                  <a:pt x="3165" y="6583"/>
                  <a:pt x="3165" y="10800"/>
                </a:cubicBezTo>
                <a:close/>
              </a:path>
            </a:pathLst>
          </a:custGeom>
          <a:solidFill>
            <a:srgbClr val="3366FF"/>
          </a:solidFill>
          <a:ln cap="flat" cmpd="sng" w="12700">
            <a:solidFill>
              <a:srgbClr val="3366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366FF"/>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3" name="Google Shape;373;p16"/>
          <p:cNvSpPr/>
          <p:nvPr/>
        </p:nvSpPr>
        <p:spPr>
          <a:xfrm>
            <a:off x="1011574" y="5193771"/>
            <a:ext cx="323091" cy="323059"/>
          </a:xfrm>
          <a:custGeom>
            <a:rect b="b" l="l" r="r" t="t"/>
            <a:pathLst>
              <a:path extrusionOk="0" h="21600" w="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165" y="10800"/>
                </a:moveTo>
                <a:cubicBezTo>
                  <a:pt x="3165" y="15017"/>
                  <a:pt x="6583" y="18435"/>
                  <a:pt x="10800" y="18435"/>
                </a:cubicBezTo>
                <a:cubicBezTo>
                  <a:pt x="15017" y="18435"/>
                  <a:pt x="18435" y="15017"/>
                  <a:pt x="18435" y="10800"/>
                </a:cubicBezTo>
                <a:cubicBezTo>
                  <a:pt x="18435" y="6583"/>
                  <a:pt x="15017" y="3165"/>
                  <a:pt x="10800" y="3165"/>
                </a:cubicBezTo>
                <a:cubicBezTo>
                  <a:pt x="6583" y="3165"/>
                  <a:pt x="3165" y="6583"/>
                  <a:pt x="3165" y="10800"/>
                </a:cubicBezTo>
                <a:close/>
              </a:path>
            </a:pathLst>
          </a:custGeom>
          <a:solidFill>
            <a:srgbClr val="3366FF"/>
          </a:solidFill>
          <a:ln cap="flat" cmpd="sng" w="12700">
            <a:solidFill>
              <a:srgbClr val="3366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3366FF"/>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7"/>
          <p:cNvSpPr txBox="1"/>
          <p:nvPr>
            <p:ph type="title"/>
          </p:nvPr>
        </p:nvSpPr>
        <p:spPr>
          <a:xfrm>
            <a:off x="457199" y="-228600"/>
            <a:ext cx="7538440" cy="1143000"/>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Planning</a:t>
            </a:r>
            <a:endParaRPr/>
          </a:p>
        </p:txBody>
      </p:sp>
      <p:sp>
        <p:nvSpPr>
          <p:cNvPr id="379" name="Google Shape;379;p17"/>
          <p:cNvSpPr txBox="1"/>
          <p:nvPr>
            <p:ph idx="1" type="body"/>
          </p:nvPr>
        </p:nvSpPr>
        <p:spPr>
          <a:xfrm>
            <a:off x="457199" y="914400"/>
            <a:ext cx="7783553" cy="446049"/>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1800"/>
              <a:buFont typeface="Arial"/>
              <a:buNone/>
            </a:pPr>
            <a:r>
              <a:rPr lang="en-US" sz="1800"/>
              <a:t>What is the plan to achieve the goal Have(Monkey, Banana)? </a:t>
            </a:r>
            <a:endParaRPr/>
          </a:p>
        </p:txBody>
      </p:sp>
      <p:sp>
        <p:nvSpPr>
          <p:cNvPr id="380" name="Google Shape;380;p17"/>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381" name="Google Shape;381;p17"/>
          <p:cNvSpPr txBox="1"/>
          <p:nvPr/>
        </p:nvSpPr>
        <p:spPr>
          <a:xfrm>
            <a:off x="5166478" y="1680175"/>
            <a:ext cx="3718760" cy="130776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At(Monkey,A) ∧ At(Bananas,B) ∧ At(Box,C) ∧ Height(Monkey,Low) ∧ Height(Box,Low) ∧ Height(Bananas,High) ∧ Pushable(Box) ∧ Climbable(Box)</a:t>
            </a:r>
            <a:endParaRPr b="0" i="0" sz="1400" u="none" cap="none" strike="noStrike">
              <a:solidFill>
                <a:srgbClr val="000000"/>
              </a:solidFill>
              <a:latin typeface="Arial"/>
              <a:ea typeface="Arial"/>
              <a:cs typeface="Arial"/>
              <a:sym typeface="Arial"/>
            </a:endParaRPr>
          </a:p>
        </p:txBody>
      </p:sp>
      <p:sp>
        <p:nvSpPr>
          <p:cNvPr id="382" name="Google Shape;382;p17"/>
          <p:cNvSpPr txBox="1"/>
          <p:nvPr/>
        </p:nvSpPr>
        <p:spPr>
          <a:xfrm>
            <a:off x="5166478" y="6048280"/>
            <a:ext cx="2325351" cy="31339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Have(Monkey, Bananas)</a:t>
            </a:r>
            <a:endParaRPr b="0" i="0" sz="1400" u="none" cap="none" strike="noStrike">
              <a:solidFill>
                <a:srgbClr val="000000"/>
              </a:solidFill>
              <a:latin typeface="Arial"/>
              <a:ea typeface="Arial"/>
              <a:cs typeface="Arial"/>
              <a:sym typeface="Arial"/>
            </a:endParaRPr>
          </a:p>
        </p:txBody>
      </p:sp>
      <p:sp>
        <p:nvSpPr>
          <p:cNvPr id="383" name="Google Shape;383;p17"/>
          <p:cNvSpPr txBox="1"/>
          <p:nvPr/>
        </p:nvSpPr>
        <p:spPr>
          <a:xfrm>
            <a:off x="4270685" y="6052601"/>
            <a:ext cx="655698" cy="322918"/>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Finish</a:t>
            </a:r>
            <a:endParaRPr b="0" i="0" sz="1400" u="none" cap="none" strike="noStrike">
              <a:solidFill>
                <a:srgbClr val="000000"/>
              </a:solidFill>
              <a:latin typeface="Arial"/>
              <a:ea typeface="Arial"/>
              <a:cs typeface="Arial"/>
              <a:sym typeface="Arial"/>
            </a:endParaRPr>
          </a:p>
        </p:txBody>
      </p:sp>
      <p:sp>
        <p:nvSpPr>
          <p:cNvPr id="384" name="Google Shape;384;p17"/>
          <p:cNvSpPr txBox="1"/>
          <p:nvPr/>
        </p:nvSpPr>
        <p:spPr>
          <a:xfrm>
            <a:off x="4348974" y="1798765"/>
            <a:ext cx="542787" cy="322918"/>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Start</a:t>
            </a:r>
            <a:endParaRPr b="0" i="0" sz="1400" u="none" cap="none" strike="noStrike">
              <a:solidFill>
                <a:srgbClr val="000000"/>
              </a:solidFill>
              <a:latin typeface="Arial"/>
              <a:ea typeface="Arial"/>
              <a:cs typeface="Arial"/>
              <a:sym typeface="Arial"/>
            </a:endParaRPr>
          </a:p>
        </p:txBody>
      </p:sp>
      <p:sp>
        <p:nvSpPr>
          <p:cNvPr id="385" name="Google Shape;385;p17"/>
          <p:cNvSpPr txBox="1"/>
          <p:nvPr/>
        </p:nvSpPr>
        <p:spPr>
          <a:xfrm>
            <a:off x="5171666" y="5137996"/>
            <a:ext cx="3069085" cy="814448"/>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Height(Monkey,High) ∧ Height(Bananas,High) ∧ At(Monkey,B) ∧ At(Bananas,B)</a:t>
            </a:r>
            <a:endParaRPr b="0" i="0" sz="1400" u="none" cap="none" strike="noStrike">
              <a:solidFill>
                <a:srgbClr val="000000"/>
              </a:solidFill>
              <a:latin typeface="Arial"/>
              <a:ea typeface="Arial"/>
              <a:cs typeface="Arial"/>
              <a:sym typeface="Arial"/>
            </a:endParaRPr>
          </a:p>
        </p:txBody>
      </p:sp>
      <p:sp>
        <p:nvSpPr>
          <p:cNvPr id="386" name="Google Shape;386;p17"/>
          <p:cNvSpPr txBox="1"/>
          <p:nvPr/>
        </p:nvSpPr>
        <p:spPr>
          <a:xfrm>
            <a:off x="3412918" y="5214940"/>
            <a:ext cx="1502926" cy="322919"/>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Grasp(Banana)</a:t>
            </a:r>
            <a:endParaRPr b="0" i="0" sz="1400" u="none" cap="none" strike="noStrike">
              <a:solidFill>
                <a:srgbClr val="000000"/>
              </a:solidFill>
              <a:latin typeface="Arial"/>
              <a:ea typeface="Arial"/>
              <a:cs typeface="Arial"/>
              <a:sym typeface="Arial"/>
            </a:endParaRPr>
          </a:p>
        </p:txBody>
      </p:sp>
      <p:sp>
        <p:nvSpPr>
          <p:cNvPr id="387" name="Google Shape;387;p17"/>
          <p:cNvSpPr txBox="1"/>
          <p:nvPr/>
        </p:nvSpPr>
        <p:spPr>
          <a:xfrm>
            <a:off x="5166478" y="3737395"/>
            <a:ext cx="3074274" cy="32113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At(Monkey,C) ∧ Pushable(Box)</a:t>
            </a:r>
            <a:endParaRPr b="0" i="0" sz="1400" u="none" cap="none" strike="noStrike">
              <a:solidFill>
                <a:srgbClr val="000000"/>
              </a:solidFill>
              <a:latin typeface="Arial"/>
              <a:ea typeface="Arial"/>
              <a:cs typeface="Arial"/>
              <a:sym typeface="Arial"/>
            </a:endParaRPr>
          </a:p>
        </p:txBody>
      </p:sp>
      <p:sp>
        <p:nvSpPr>
          <p:cNvPr id="388" name="Google Shape;388;p17"/>
          <p:cNvSpPr txBox="1"/>
          <p:nvPr/>
        </p:nvSpPr>
        <p:spPr>
          <a:xfrm>
            <a:off x="3459405" y="3767075"/>
            <a:ext cx="1457485" cy="322918"/>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Push(Box,C,B)</a:t>
            </a:r>
            <a:endParaRPr b="0" i="0" sz="1400" u="none" cap="none" strike="noStrike">
              <a:solidFill>
                <a:srgbClr val="000000"/>
              </a:solidFill>
              <a:latin typeface="Arial"/>
              <a:ea typeface="Arial"/>
              <a:cs typeface="Arial"/>
              <a:sym typeface="Arial"/>
            </a:endParaRPr>
          </a:p>
        </p:txBody>
      </p:sp>
      <p:sp>
        <p:nvSpPr>
          <p:cNvPr id="389" name="Google Shape;389;p17"/>
          <p:cNvSpPr txBox="1"/>
          <p:nvPr/>
        </p:nvSpPr>
        <p:spPr>
          <a:xfrm>
            <a:off x="5166478" y="3144705"/>
            <a:ext cx="1457347" cy="313394"/>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At(Monkey,A)</a:t>
            </a:r>
            <a:endParaRPr b="0" i="0" sz="1400" u="none" cap="none" strike="noStrike">
              <a:solidFill>
                <a:srgbClr val="000000"/>
              </a:solidFill>
              <a:latin typeface="Arial"/>
              <a:ea typeface="Arial"/>
              <a:cs typeface="Arial"/>
              <a:sym typeface="Arial"/>
            </a:endParaRPr>
          </a:p>
        </p:txBody>
      </p:sp>
      <p:sp>
        <p:nvSpPr>
          <p:cNvPr id="390" name="Google Shape;390;p17"/>
          <p:cNvSpPr txBox="1"/>
          <p:nvPr/>
        </p:nvSpPr>
        <p:spPr>
          <a:xfrm>
            <a:off x="4062133" y="3144705"/>
            <a:ext cx="858799" cy="322919"/>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Go(A,C)</a:t>
            </a:r>
            <a:endParaRPr b="0" i="0" sz="1400" u="none" cap="none" strike="noStrike">
              <a:solidFill>
                <a:srgbClr val="000000"/>
              </a:solidFill>
              <a:latin typeface="Arial"/>
              <a:ea typeface="Arial"/>
              <a:cs typeface="Arial"/>
              <a:sym typeface="Arial"/>
            </a:endParaRPr>
          </a:p>
        </p:txBody>
      </p:sp>
      <p:sp>
        <p:nvSpPr>
          <p:cNvPr id="391" name="Google Shape;391;p17"/>
          <p:cNvSpPr txBox="1"/>
          <p:nvPr/>
        </p:nvSpPr>
        <p:spPr>
          <a:xfrm>
            <a:off x="5166478" y="4473935"/>
            <a:ext cx="3074274" cy="56005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At(Monkey,B) ∧At(Box,B) ∧ Climbable(Box)</a:t>
            </a:r>
            <a:endParaRPr b="0" i="0" sz="1400" u="none" cap="none" strike="noStrike">
              <a:solidFill>
                <a:srgbClr val="000000"/>
              </a:solidFill>
              <a:latin typeface="Arial"/>
              <a:ea typeface="Arial"/>
              <a:cs typeface="Arial"/>
              <a:sym typeface="Arial"/>
            </a:endParaRPr>
          </a:p>
        </p:txBody>
      </p:sp>
      <p:sp>
        <p:nvSpPr>
          <p:cNvPr id="392" name="Google Shape;392;p17"/>
          <p:cNvSpPr txBox="1"/>
          <p:nvPr/>
        </p:nvSpPr>
        <p:spPr>
          <a:xfrm>
            <a:off x="3541157" y="4514963"/>
            <a:ext cx="1378209" cy="322918"/>
          </a:xfrm>
          <a:prstGeom prst="rect">
            <a:avLst/>
          </a:prstGeom>
          <a:noFill/>
          <a:ln cap="flat" cmpd="sng" w="9525">
            <a:solidFill>
              <a:srgbClr val="FF000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0000"/>
              </a:buClr>
              <a:buSzPts val="1600"/>
              <a:buFont typeface="Arial"/>
              <a:buNone/>
            </a:pPr>
            <a:r>
              <a:rPr b="0" i="0" lang="en-US" sz="1600" u="none" cap="none" strike="noStrike">
                <a:solidFill>
                  <a:srgbClr val="FF0000"/>
                </a:solidFill>
                <a:latin typeface="Arial"/>
                <a:ea typeface="Arial"/>
                <a:cs typeface="Arial"/>
                <a:sym typeface="Arial"/>
              </a:rPr>
              <a:t>ClimbUp(Box)</a:t>
            </a:r>
            <a:endParaRPr b="0" i="0" sz="1400" u="none" cap="none" strike="noStrike">
              <a:solidFill>
                <a:srgbClr val="000000"/>
              </a:solidFill>
              <a:latin typeface="Arial"/>
              <a:ea typeface="Arial"/>
              <a:cs typeface="Arial"/>
              <a:sym typeface="Arial"/>
            </a:endParaRPr>
          </a:p>
        </p:txBody>
      </p:sp>
      <p:sp>
        <p:nvSpPr>
          <p:cNvPr id="393" name="Google Shape;393;p17"/>
          <p:cNvSpPr txBox="1"/>
          <p:nvPr/>
        </p:nvSpPr>
        <p:spPr>
          <a:xfrm>
            <a:off x="289931" y="1560434"/>
            <a:ext cx="2971053" cy="4676154"/>
          </a:xfrm>
          <a:prstGeom prst="rect">
            <a:avLst/>
          </a:prstGeom>
          <a:noFill/>
          <a:ln cap="flat" cmpd="sng" w="9525">
            <a:solidFill>
              <a:srgbClr val="808080"/>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Action(ACTION:</a:t>
            </a:r>
            <a:r>
              <a:rPr b="1" i="0" lang="en-US" sz="1400" u="none" cap="none" strike="noStrike">
                <a:solidFill>
                  <a:srgbClr val="000000"/>
                </a:solidFill>
                <a:latin typeface="Arial"/>
                <a:ea typeface="Arial"/>
                <a:cs typeface="Arial"/>
                <a:sym typeface="Arial"/>
              </a:rPr>
              <a:t>Go(x,y)</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PRECOND: At(Monkey,x),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EFFECT: At(Monkey,y)  ∧¬(At(Monkey,x)))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Action(ACTION:</a:t>
            </a:r>
            <a:r>
              <a:rPr b="1" i="0" lang="en-US" sz="1400" u="none" cap="none" strike="noStrike">
                <a:solidFill>
                  <a:srgbClr val="000000"/>
                </a:solidFill>
                <a:latin typeface="Arial"/>
                <a:ea typeface="Arial"/>
                <a:cs typeface="Arial"/>
                <a:sym typeface="Arial"/>
              </a:rPr>
              <a:t>Push(b,x,y)</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PRECOND: At(Monkey,x) ∧ Pushable(b),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EFFECT: At(b,y) ∧ At(Monkey,y) ∧¬At(b,x) ∧¬At(Monkey,x))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Action(ACTION:</a:t>
            </a:r>
            <a:r>
              <a:rPr b="1" i="0" lang="en-US" sz="1400" u="none" cap="none" strike="noStrike">
                <a:solidFill>
                  <a:srgbClr val="000000"/>
                </a:solidFill>
                <a:latin typeface="Arial"/>
                <a:ea typeface="Arial"/>
                <a:cs typeface="Arial"/>
                <a:sym typeface="Arial"/>
              </a:rPr>
              <a:t>ClimbUp(b)</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PRECOND:At(Monkey,x) ∧At(b,x) ∧ Climbable(b),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EFFECT: On(Monkey,b) ∧¬Height(Monkey,Low) ∧ Height(Monkey,High))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Action(ACTION:</a:t>
            </a:r>
            <a:r>
              <a:rPr b="1" i="0" lang="en-US" sz="1400" u="none" cap="none" strike="noStrike">
                <a:solidFill>
                  <a:srgbClr val="000000"/>
                </a:solidFill>
                <a:latin typeface="Arial"/>
                <a:ea typeface="Arial"/>
                <a:cs typeface="Arial"/>
                <a:sym typeface="Arial"/>
              </a:rPr>
              <a:t>Grasp(o)</a:t>
            </a:r>
            <a:r>
              <a:rPr b="0" i="0" lang="en-US" sz="1400" u="none" cap="none" strike="noStrike">
                <a:solidFill>
                  <a:srgbClr val="000000"/>
                </a:solidFill>
                <a:latin typeface="Arial"/>
                <a:ea typeface="Arial"/>
                <a:cs typeface="Arial"/>
                <a:sym typeface="Arial"/>
              </a:rPr>
              <a:t>, PRECOND:Height(Monkey,h) ∧Height(o,h) ∧At(Monkey,x) ∧ At(b,x), EFFECT:Have(Monkey,o))</a:t>
            </a:r>
            <a:endParaRPr b="0" i="0" sz="1400" u="none" cap="none" strike="noStrike">
              <a:solidFill>
                <a:srgbClr val="000000"/>
              </a:solidFill>
              <a:latin typeface="Arial"/>
              <a:ea typeface="Arial"/>
              <a:cs typeface="Arial"/>
              <a:sym typeface="Arial"/>
            </a:endParaRPr>
          </a:p>
        </p:txBody>
      </p:sp>
      <p:cxnSp>
        <p:nvCxnSpPr>
          <p:cNvPr id="394" name="Google Shape;394;p17"/>
          <p:cNvCxnSpPr/>
          <p:nvPr/>
        </p:nvCxnSpPr>
        <p:spPr>
          <a:xfrm>
            <a:off x="4678123" y="5553495"/>
            <a:ext cx="1" cy="494786"/>
          </a:xfrm>
          <a:prstGeom prst="straightConnector1">
            <a:avLst/>
          </a:prstGeom>
          <a:noFill/>
          <a:ln cap="flat" cmpd="sng" w="12700">
            <a:solidFill>
              <a:srgbClr val="FF0000"/>
            </a:solidFill>
            <a:prstDash val="solid"/>
            <a:round/>
            <a:headEnd len="sm" w="sm" type="none"/>
            <a:tailEnd len="med" w="med" type="triangle"/>
          </a:ln>
        </p:spPr>
      </p:cxnSp>
      <p:cxnSp>
        <p:nvCxnSpPr>
          <p:cNvPr id="395" name="Google Shape;395;p17"/>
          <p:cNvCxnSpPr/>
          <p:nvPr/>
        </p:nvCxnSpPr>
        <p:spPr>
          <a:xfrm>
            <a:off x="4710280" y="4853516"/>
            <a:ext cx="1" cy="361425"/>
          </a:xfrm>
          <a:prstGeom prst="straightConnector1">
            <a:avLst/>
          </a:prstGeom>
          <a:noFill/>
          <a:ln cap="flat" cmpd="sng" w="12700">
            <a:solidFill>
              <a:srgbClr val="FF0000"/>
            </a:solidFill>
            <a:prstDash val="solid"/>
            <a:round/>
            <a:headEnd len="sm" w="sm" type="none"/>
            <a:tailEnd len="med" w="med" type="triangle"/>
          </a:ln>
        </p:spPr>
      </p:cxnSp>
      <p:cxnSp>
        <p:nvCxnSpPr>
          <p:cNvPr id="396" name="Google Shape;396;p17"/>
          <p:cNvCxnSpPr/>
          <p:nvPr/>
        </p:nvCxnSpPr>
        <p:spPr>
          <a:xfrm>
            <a:off x="4710279" y="4105628"/>
            <a:ext cx="1" cy="409334"/>
          </a:xfrm>
          <a:prstGeom prst="straightConnector1">
            <a:avLst/>
          </a:prstGeom>
          <a:noFill/>
          <a:ln cap="flat" cmpd="sng" w="12700">
            <a:solidFill>
              <a:srgbClr val="FF0000"/>
            </a:solidFill>
            <a:prstDash val="solid"/>
            <a:round/>
            <a:headEnd len="sm" w="sm" type="none"/>
            <a:tailEnd len="med" w="med" type="triangle"/>
          </a:ln>
        </p:spPr>
      </p:cxnSp>
      <p:cxnSp>
        <p:nvCxnSpPr>
          <p:cNvPr id="397" name="Google Shape;397;p17"/>
          <p:cNvCxnSpPr/>
          <p:nvPr/>
        </p:nvCxnSpPr>
        <p:spPr>
          <a:xfrm>
            <a:off x="4710279" y="3483259"/>
            <a:ext cx="1" cy="283816"/>
          </a:xfrm>
          <a:prstGeom prst="straightConnector1">
            <a:avLst/>
          </a:prstGeom>
          <a:noFill/>
          <a:ln cap="flat" cmpd="sng" w="12700">
            <a:solidFill>
              <a:srgbClr val="FF0000"/>
            </a:solidFill>
            <a:prstDash val="solid"/>
            <a:round/>
            <a:headEnd len="sm" w="sm" type="none"/>
            <a:tailEnd len="med" w="med" type="triangle"/>
          </a:ln>
        </p:spPr>
      </p:cxnSp>
      <p:cxnSp>
        <p:nvCxnSpPr>
          <p:cNvPr id="398" name="Google Shape;398;p17"/>
          <p:cNvCxnSpPr/>
          <p:nvPr/>
        </p:nvCxnSpPr>
        <p:spPr>
          <a:xfrm>
            <a:off x="4678124" y="2137319"/>
            <a:ext cx="1" cy="1007387"/>
          </a:xfrm>
          <a:prstGeom prst="straightConnector1">
            <a:avLst/>
          </a:prstGeom>
          <a:noFill/>
          <a:ln cap="flat" cmpd="sng" w="12700">
            <a:solidFill>
              <a:srgbClr val="FF0000"/>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8"/>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Planning</a:t>
            </a:r>
            <a:endParaRPr/>
          </a:p>
        </p:txBody>
      </p:sp>
      <p:pic>
        <p:nvPicPr>
          <p:cNvPr descr="Picture 6" id="404" name="Google Shape;404;p18"/>
          <p:cNvPicPr preferRelativeResize="0"/>
          <p:nvPr/>
        </p:nvPicPr>
        <p:blipFill rotWithShape="1">
          <a:blip r:embed="rId3">
            <a:alphaModFix/>
          </a:blip>
          <a:srcRect b="0" l="0" r="0" t="0"/>
          <a:stretch/>
        </p:blipFill>
        <p:spPr>
          <a:xfrm>
            <a:off x="457200" y="1891245"/>
            <a:ext cx="7620000" cy="4096272"/>
          </a:xfrm>
          <a:prstGeom prst="rect">
            <a:avLst/>
          </a:prstGeom>
          <a:noFill/>
          <a:ln>
            <a:noFill/>
          </a:ln>
        </p:spPr>
      </p:pic>
      <p:sp>
        <p:nvSpPr>
          <p:cNvPr id="405" name="Google Shape;405;p1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9"/>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Planning</a:t>
            </a:r>
            <a:endParaRPr/>
          </a:p>
        </p:txBody>
      </p:sp>
      <p:pic>
        <p:nvPicPr>
          <p:cNvPr descr="Picture 6" id="411" name="Google Shape;411;p19"/>
          <p:cNvPicPr preferRelativeResize="0"/>
          <p:nvPr/>
        </p:nvPicPr>
        <p:blipFill rotWithShape="1">
          <a:blip r:embed="rId3">
            <a:alphaModFix/>
          </a:blip>
          <a:srcRect b="0" l="0" r="0" t="0"/>
          <a:stretch/>
        </p:blipFill>
        <p:spPr>
          <a:xfrm>
            <a:off x="611198" y="770486"/>
            <a:ext cx="6550005" cy="3521075"/>
          </a:xfrm>
          <a:prstGeom prst="rect">
            <a:avLst/>
          </a:prstGeom>
          <a:noFill/>
          <a:ln>
            <a:noFill/>
          </a:ln>
        </p:spPr>
      </p:pic>
      <p:sp>
        <p:nvSpPr>
          <p:cNvPr id="412" name="Google Shape;412;p1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413" name="Google Shape;413;p19"/>
          <p:cNvSpPr txBox="1"/>
          <p:nvPr/>
        </p:nvSpPr>
        <p:spPr>
          <a:xfrm>
            <a:off x="283872" y="4646262"/>
            <a:ext cx="8601366" cy="19508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D1282E"/>
              </a:buClr>
              <a:buSzPts val="1800"/>
              <a:buFont typeface="Arial"/>
              <a:buNone/>
            </a:pPr>
            <a:r>
              <a:rPr b="0" i="0" lang="en-US" sz="1800" u="none" cap="none" strike="noStrike">
                <a:solidFill>
                  <a:srgbClr val="D1282E"/>
                </a:solidFill>
                <a:latin typeface="Arial"/>
                <a:ea typeface="Arial"/>
                <a:cs typeface="Arial"/>
                <a:sym typeface="Arial"/>
              </a:rPr>
              <a:t> The problem with the plan is that S2's effect negates S3's precondition and S3's effect negates S2's precondition. So without any ordering constraints, the plan goes wrong. [4%]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1282E"/>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D1282E"/>
              </a:buClr>
              <a:buSzPts val="1800"/>
              <a:buFont typeface="Arial"/>
              <a:buNone/>
            </a:pPr>
            <a:r>
              <a:rPr b="0" i="0" lang="en-US" sz="1800" u="none" cap="none" strike="noStrike">
                <a:solidFill>
                  <a:srgbClr val="D1282E"/>
                </a:solidFill>
                <a:latin typeface="Arial"/>
                <a:ea typeface="Arial"/>
                <a:cs typeface="Arial"/>
                <a:sym typeface="Arial"/>
              </a:rPr>
              <a:t>Because the effects of both S2 and S3 are needed for the finish state, and we have no other states providing them, we cannot resolve the problem with current states, even if we add ordering constraints. We need more states. [1%]" </a:t>
            </a:r>
            <a:endParaRPr b="0" i="0" sz="1400" u="none" cap="none" strike="noStrike">
              <a:solidFill>
                <a:srgbClr val="000000"/>
              </a:solidFill>
              <a:latin typeface="Arial"/>
              <a:ea typeface="Arial"/>
              <a:cs typeface="Arial"/>
              <a:sym typeface="Arial"/>
            </a:endParaRPr>
          </a:p>
        </p:txBody>
      </p:sp>
      <p:sp>
        <p:nvSpPr>
          <p:cNvPr id="414" name="Google Shape;414;p19"/>
          <p:cNvSpPr txBox="1"/>
          <p:nvPr/>
        </p:nvSpPr>
        <p:spPr>
          <a:xfrm>
            <a:off x="419476" y="4347740"/>
            <a:ext cx="8283200"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Describe the flaw in this partial plan. Show how you would resolve it.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685800" y="-284133"/>
            <a:ext cx="7772400"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b="0" i="0" lang="en-US" sz="3600" u="none" cap="none" strike="noStrike">
                <a:solidFill>
                  <a:srgbClr val="D1282E"/>
                </a:solidFill>
                <a:latin typeface="Arial Black"/>
                <a:ea typeface="Arial Black"/>
                <a:cs typeface="Arial Black"/>
                <a:sym typeface="Arial Black"/>
              </a:rPr>
              <a:t>Material covered by Midterm2</a:t>
            </a:r>
            <a:endParaRPr b="0" i="0" sz="3600" u="none" cap="none" strike="noStrike">
              <a:solidFill>
                <a:srgbClr val="D1282E"/>
              </a:solidFill>
              <a:latin typeface="Arial Black"/>
              <a:ea typeface="Arial Black"/>
              <a:cs typeface="Arial Black"/>
              <a:sym typeface="Arial Black"/>
            </a:endParaRPr>
          </a:p>
        </p:txBody>
      </p:sp>
      <p:sp>
        <p:nvSpPr>
          <p:cNvPr id="150" name="Google Shape;150;p2"/>
          <p:cNvSpPr txBox="1"/>
          <p:nvPr>
            <p:ph idx="1" type="body"/>
          </p:nvPr>
        </p:nvSpPr>
        <p:spPr>
          <a:xfrm>
            <a:off x="114300" y="1062566"/>
            <a:ext cx="8915400" cy="4732868"/>
          </a:xfrm>
          <a:prstGeom prst="rect">
            <a:avLst/>
          </a:prstGeom>
          <a:noFill/>
          <a:ln>
            <a:noFill/>
          </a:ln>
        </p:spPr>
        <p:txBody>
          <a:bodyPr anchorCtr="0" anchor="t" bIns="45700" lIns="45700" spcFirstLastPara="1" rIns="45700" wrap="square" tIns="45700">
            <a:normAutofit/>
          </a:bodyPr>
          <a:lstStyle/>
          <a:p>
            <a:pPr indent="-280736" lvl="0" marL="280736" rtl="0" algn="l">
              <a:lnSpc>
                <a:spcPct val="100000"/>
              </a:lnSpc>
              <a:spcBef>
                <a:spcPts val="0"/>
              </a:spcBef>
              <a:spcAft>
                <a:spcPts val="0"/>
              </a:spcAft>
              <a:buClr>
                <a:srgbClr val="000000"/>
              </a:buClr>
              <a:buSzPts val="2800"/>
              <a:buFont typeface="Arial"/>
              <a:buChar char="•"/>
            </a:pPr>
            <a:r>
              <a:rPr lang="en-US"/>
              <a:t>Covers everything studied in class up to and </a:t>
            </a:r>
            <a:br>
              <a:rPr lang="en-US"/>
            </a:br>
            <a:r>
              <a:rPr lang="en-US"/>
              <a:t>including Planning</a:t>
            </a:r>
            <a:endParaRPr/>
          </a:p>
          <a:p>
            <a:pPr indent="-280736" lvl="0" marL="280736" rtl="0" algn="l">
              <a:lnSpc>
                <a:spcPct val="100000"/>
              </a:lnSpc>
              <a:spcBef>
                <a:spcPts val="600"/>
              </a:spcBef>
              <a:spcAft>
                <a:spcPts val="0"/>
              </a:spcAft>
              <a:buClr>
                <a:srgbClr val="000000"/>
              </a:buClr>
              <a:buSzPts val="2800"/>
              <a:buFont typeface="Arial"/>
              <a:buChar char="•"/>
            </a:pPr>
            <a:r>
              <a:rPr lang="en-US"/>
              <a:t>Lectures vs book: what to know?</a:t>
            </a:r>
            <a:endParaRPr/>
          </a:p>
        </p:txBody>
      </p:sp>
      <p:sp>
        <p:nvSpPr>
          <p:cNvPr id="151" name="Google Shape;151;p2"/>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152" name="Google Shape;152;p2"/>
          <p:cNvSpPr/>
          <p:nvPr/>
        </p:nvSpPr>
        <p:spPr>
          <a:xfrm>
            <a:off x="553229" y="2726826"/>
            <a:ext cx="8113474"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If something is covered both in the book and the slides of lecture/discussion: use the slides.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If something is covered in the book only and was not covered at all in the lecture/discussions: you do not need to know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If something is covered in the book and in the slides of lecture/discussion but with additional details provided in the book: you need to know both, and use the slides for the overlapping parts.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0"/>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Neats and scruffies </a:t>
            </a:r>
            <a:endParaRPr/>
          </a:p>
        </p:txBody>
      </p:sp>
      <p:sp>
        <p:nvSpPr>
          <p:cNvPr id="420" name="Google Shape;420;p20"/>
          <p:cNvSpPr txBox="1"/>
          <p:nvPr>
            <p:ph idx="1" type="body"/>
          </p:nvPr>
        </p:nvSpPr>
        <p:spPr>
          <a:xfrm>
            <a:off x="155974" y="1100627"/>
            <a:ext cx="8911826" cy="4546641"/>
          </a:xfrm>
          <a:prstGeom prst="rect">
            <a:avLst/>
          </a:prstGeom>
          <a:noFill/>
          <a:ln>
            <a:noFill/>
          </a:ln>
        </p:spPr>
        <p:txBody>
          <a:bodyPr anchorCtr="0" anchor="t" bIns="45700" lIns="45700" spcFirstLastPara="1" rIns="45700" wrap="square" tIns="45700">
            <a:normAutofit/>
          </a:bodyPr>
          <a:lstStyle/>
          <a:p>
            <a:pPr indent="-209550" lvl="0" marL="0" rtl="0" algn="l">
              <a:lnSpc>
                <a:spcPct val="100000"/>
              </a:lnSpc>
              <a:spcBef>
                <a:spcPts val="0"/>
              </a:spcBef>
              <a:spcAft>
                <a:spcPts val="0"/>
              </a:spcAft>
              <a:buClr>
                <a:srgbClr val="000000"/>
              </a:buClr>
              <a:buSzPts val="3300"/>
              <a:buFont typeface="Arial"/>
              <a:buChar char="•"/>
            </a:pPr>
            <a:r>
              <a:rPr lang="en-US"/>
              <a:t>Based on page: </a:t>
            </a:r>
            <a:r>
              <a:rPr lang="en-US" sz="2900" u="sng">
                <a:solidFill>
                  <a:schemeClr val="accent2"/>
                </a:solidFill>
                <a:hlinkClick r:id="rId3">
                  <a:extLst>
                    <a:ext uri="{A12FA001-AC4F-418D-AE19-62706E023703}">
                      <ahyp:hlinkClr val="tx"/>
                    </a:ext>
                  </a:extLst>
                </a:hlinkClick>
              </a:rPr>
              <a:t>http://en.wikipedia.org/wiki/Neats_vs._scruffies</a:t>
            </a:r>
            <a:endParaRPr sz="3200"/>
          </a:p>
          <a:p>
            <a:pPr indent="-184150" lvl="0" marL="0" rtl="0" algn="l">
              <a:lnSpc>
                <a:spcPct val="100000"/>
              </a:lnSpc>
              <a:spcBef>
                <a:spcPts val="600"/>
              </a:spcBef>
              <a:spcAft>
                <a:spcPts val="0"/>
              </a:spcAft>
              <a:buClr>
                <a:srgbClr val="000000"/>
              </a:buClr>
              <a:buSzPts val="2900"/>
              <a:buFont typeface="Arial"/>
              <a:buChar char="•"/>
            </a:pPr>
            <a:r>
              <a:rPr lang="en-US"/>
              <a:t>What are the strengths and weaknesses of each approach?  </a:t>
            </a:r>
            <a:endParaRPr sz="2200"/>
          </a:p>
          <a:p>
            <a:pPr indent="-184150" lvl="0" marL="0" rtl="0" algn="l">
              <a:lnSpc>
                <a:spcPct val="100000"/>
              </a:lnSpc>
              <a:spcBef>
                <a:spcPts val="600"/>
              </a:spcBef>
              <a:spcAft>
                <a:spcPts val="0"/>
              </a:spcAft>
              <a:buClr>
                <a:srgbClr val="000000"/>
              </a:buClr>
              <a:buSzPts val="2900"/>
              <a:buFont typeface="Arial"/>
              <a:buChar char="•"/>
            </a:pPr>
            <a:r>
              <a:rPr lang="en-US"/>
              <a:t>Are these distinctions still relevant today?</a:t>
            </a:r>
            <a:endParaRPr sz="2200"/>
          </a:p>
          <a:p>
            <a:pPr indent="-184150" lvl="0" marL="0" rtl="0" algn="l">
              <a:lnSpc>
                <a:spcPct val="100000"/>
              </a:lnSpc>
              <a:spcBef>
                <a:spcPts val="600"/>
              </a:spcBef>
              <a:spcAft>
                <a:spcPts val="0"/>
              </a:spcAft>
              <a:buClr>
                <a:srgbClr val="000000"/>
              </a:buClr>
              <a:buSzPts val="2900"/>
              <a:buFont typeface="Arial"/>
              <a:buChar char="•"/>
            </a:pPr>
            <a:r>
              <a:rPr lang="en-US"/>
              <a:t>How can considering these approaches inform how we approach building AI applications?  </a:t>
            </a:r>
            <a:endParaRPr/>
          </a:p>
        </p:txBody>
      </p:sp>
      <p:sp>
        <p:nvSpPr>
          <p:cNvPr id="421" name="Google Shape;421;p20"/>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1"/>
          <p:cNvSpPr txBox="1"/>
          <p:nvPr>
            <p:ph type="title"/>
          </p:nvPr>
        </p:nvSpPr>
        <p:spPr>
          <a:xfrm>
            <a:off x="552108" y="-228600"/>
            <a:ext cx="7772401" cy="1143000"/>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What you should know</a:t>
            </a:r>
            <a:endParaRPr/>
          </a:p>
        </p:txBody>
      </p:sp>
      <p:sp>
        <p:nvSpPr>
          <p:cNvPr id="427" name="Google Shape;427;p21"/>
          <p:cNvSpPr txBox="1"/>
          <p:nvPr>
            <p:ph idx="1" type="body"/>
          </p:nvPr>
        </p:nvSpPr>
        <p:spPr>
          <a:xfrm>
            <a:off x="167115" y="914400"/>
            <a:ext cx="8976885" cy="5943600"/>
          </a:xfrm>
          <a:prstGeom prst="rect">
            <a:avLst/>
          </a:prstGeom>
          <a:noFill/>
          <a:ln>
            <a:noFill/>
          </a:ln>
        </p:spPr>
        <p:txBody>
          <a:bodyPr anchorCtr="0" anchor="t" bIns="45700" lIns="45700" spcFirstLastPara="1" rIns="45700" wrap="square" tIns="45700">
            <a:normAutofit/>
          </a:bodyPr>
          <a:lstStyle/>
          <a:p>
            <a:pPr indent="-457200" lvl="0" marL="457200" rtl="0" algn="l">
              <a:lnSpc>
                <a:spcPct val="90000"/>
              </a:lnSpc>
              <a:spcBef>
                <a:spcPts val="0"/>
              </a:spcBef>
              <a:spcAft>
                <a:spcPts val="0"/>
              </a:spcAft>
              <a:buClr>
                <a:srgbClr val="000000"/>
              </a:buClr>
              <a:buSzPts val="2500"/>
              <a:buFont typeface="Arial"/>
              <a:buChar char="•"/>
            </a:pPr>
            <a:r>
              <a:rPr b="0" lang="en-US" sz="2500"/>
              <a:t>What is Unification?  How is it different than pattern matching?  When is it used?  What is the algorithm? Why is it important for Generalized Modus Ponens?</a:t>
            </a:r>
            <a:endParaRPr sz="2200"/>
          </a:p>
          <a:p>
            <a:pPr indent="-457200" lvl="0" marL="457200" rtl="0" algn="l">
              <a:lnSpc>
                <a:spcPct val="90000"/>
              </a:lnSpc>
              <a:spcBef>
                <a:spcPts val="600"/>
              </a:spcBef>
              <a:spcAft>
                <a:spcPts val="0"/>
              </a:spcAft>
              <a:buClr>
                <a:srgbClr val="000000"/>
              </a:buClr>
              <a:buSzPts val="2500"/>
              <a:buFont typeface="Arial"/>
              <a:buChar char="•"/>
            </a:pPr>
            <a:r>
              <a:rPr b="0" lang="en-US" sz="2500"/>
              <a:t>What is the Lifted Resolution Rule?</a:t>
            </a:r>
            <a:endParaRPr/>
          </a:p>
          <a:p>
            <a:pPr indent="-457200" lvl="0" marL="457200" rtl="0" algn="l">
              <a:lnSpc>
                <a:spcPct val="90000"/>
              </a:lnSpc>
              <a:spcBef>
                <a:spcPts val="600"/>
              </a:spcBef>
              <a:spcAft>
                <a:spcPts val="0"/>
              </a:spcAft>
              <a:buClr>
                <a:srgbClr val="000000"/>
              </a:buClr>
              <a:buSzPts val="2500"/>
              <a:buFont typeface="Arial"/>
              <a:buChar char="•"/>
            </a:pPr>
            <a:r>
              <a:rPr b="0" lang="en-US" sz="2500"/>
              <a:t>How does Proof by Contradiction compare to Forward Chaining? Backward Chaining?  What is the differences between them? </a:t>
            </a:r>
            <a:endParaRPr/>
          </a:p>
          <a:p>
            <a:pPr indent="-457200" lvl="0" marL="457200" rtl="0" algn="l">
              <a:lnSpc>
                <a:spcPct val="90000"/>
              </a:lnSpc>
              <a:spcBef>
                <a:spcPts val="600"/>
              </a:spcBef>
              <a:spcAft>
                <a:spcPts val="0"/>
              </a:spcAft>
              <a:buClr>
                <a:srgbClr val="000000"/>
              </a:buClr>
              <a:buSzPts val="2500"/>
              <a:buFont typeface="Arial"/>
              <a:buChar char="•"/>
            </a:pPr>
            <a:r>
              <a:rPr b="0" lang="en-US" sz="2500"/>
              <a:t>What is planning? Situation calculus? What is the difference between fluents and atemporals?</a:t>
            </a:r>
            <a:endParaRPr/>
          </a:p>
          <a:p>
            <a:pPr indent="-457200" lvl="0" marL="457200" rtl="0" algn="l">
              <a:lnSpc>
                <a:spcPct val="90000"/>
              </a:lnSpc>
              <a:spcBef>
                <a:spcPts val="600"/>
              </a:spcBef>
              <a:spcAft>
                <a:spcPts val="0"/>
              </a:spcAft>
              <a:buClr>
                <a:srgbClr val="000000"/>
              </a:buClr>
              <a:buSzPts val="2500"/>
              <a:buFont typeface="Arial"/>
              <a:buChar char="•"/>
            </a:pPr>
            <a:r>
              <a:rPr b="0" lang="en-US" sz="2500"/>
              <a:t>What is the difference between total order planning and partial order planning or planning graphs?</a:t>
            </a:r>
            <a:endParaRPr sz="2200"/>
          </a:p>
          <a:p>
            <a:pPr indent="-457200" lvl="0" marL="457200" rtl="0" algn="l">
              <a:lnSpc>
                <a:spcPct val="90000"/>
              </a:lnSpc>
              <a:spcBef>
                <a:spcPts val="600"/>
              </a:spcBef>
              <a:spcAft>
                <a:spcPts val="0"/>
              </a:spcAft>
              <a:buClr>
                <a:srgbClr val="000000"/>
              </a:buClr>
              <a:buSzPts val="2500"/>
              <a:buFont typeface="Arial"/>
              <a:buChar char="•"/>
            </a:pPr>
            <a:r>
              <a:rPr lang="en-US" sz="2500"/>
              <a:t>Complete vs. Efficient? </a:t>
            </a:r>
            <a:r>
              <a:rPr b="0" lang="en-US"/>
              <a:t>How does this relate to the discussion on Neat vs Scruffy? </a:t>
            </a:r>
            <a:endParaRPr/>
          </a:p>
        </p:txBody>
      </p:sp>
      <p:sp>
        <p:nvSpPr>
          <p:cNvPr id="428" name="Google Shape;428;p21"/>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2"/>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384"/>
              <a:buFont typeface="Arial Black"/>
              <a:buNone/>
            </a:pPr>
            <a:r>
              <a:rPr lang="en-US" sz="3384"/>
              <a:t>What you should know (CH 10, 12)</a:t>
            </a:r>
            <a:endParaRPr/>
          </a:p>
        </p:txBody>
      </p:sp>
      <p:sp>
        <p:nvSpPr>
          <p:cNvPr id="434" name="Google Shape;434;p22"/>
          <p:cNvSpPr txBox="1"/>
          <p:nvPr>
            <p:ph idx="1" type="body"/>
          </p:nvPr>
        </p:nvSpPr>
        <p:spPr>
          <a:xfrm>
            <a:off x="304800" y="914400"/>
            <a:ext cx="8839200" cy="4962724"/>
          </a:xfrm>
          <a:prstGeom prst="rect">
            <a:avLst/>
          </a:prstGeom>
          <a:noFill/>
          <a:ln>
            <a:noFill/>
          </a:ln>
        </p:spPr>
        <p:txBody>
          <a:bodyPr anchorCtr="0" anchor="t" bIns="45700" lIns="45700" spcFirstLastPara="1" rIns="45700" wrap="square" tIns="45700">
            <a:normAutofit/>
          </a:bodyPr>
          <a:lstStyle/>
          <a:p>
            <a:pPr indent="-457200" lvl="0" marL="457200" rtl="0" algn="l">
              <a:lnSpc>
                <a:spcPct val="90000"/>
              </a:lnSpc>
              <a:spcBef>
                <a:spcPts val="0"/>
              </a:spcBef>
              <a:spcAft>
                <a:spcPts val="0"/>
              </a:spcAft>
              <a:buClr>
                <a:srgbClr val="000000"/>
              </a:buClr>
              <a:buSzPts val="2500"/>
              <a:buFont typeface="Arial"/>
              <a:buChar char="•"/>
            </a:pPr>
            <a:r>
              <a:rPr lang="en-US"/>
              <a:t>What is an ontology? Why is it useful?  What is inheritance? Why is it important?</a:t>
            </a:r>
            <a:endParaRPr sz="2800"/>
          </a:p>
          <a:p>
            <a:pPr indent="-457200" lvl="0" marL="457200" rtl="0" algn="l">
              <a:lnSpc>
                <a:spcPct val="90000"/>
              </a:lnSpc>
              <a:spcBef>
                <a:spcPts val="600"/>
              </a:spcBef>
              <a:spcAft>
                <a:spcPts val="0"/>
              </a:spcAft>
              <a:buClr>
                <a:srgbClr val="000000"/>
              </a:buClr>
              <a:buSzPts val="2500"/>
              <a:buFont typeface="Arial"/>
              <a:buChar char="•"/>
            </a:pPr>
            <a:r>
              <a:rPr lang="en-US"/>
              <a:t>Know how to create an ontology.  How do you define a category?</a:t>
            </a:r>
            <a:endParaRPr sz="2200"/>
          </a:p>
          <a:p>
            <a:pPr indent="-457200" lvl="0" marL="457200" rtl="0" algn="l">
              <a:lnSpc>
                <a:spcPct val="90000"/>
              </a:lnSpc>
              <a:spcBef>
                <a:spcPts val="600"/>
              </a:spcBef>
              <a:spcAft>
                <a:spcPts val="0"/>
              </a:spcAft>
              <a:buClr>
                <a:srgbClr val="000000"/>
              </a:buClr>
              <a:buSzPts val="2500"/>
              <a:buFont typeface="Arial"/>
              <a:buChar char="•"/>
            </a:pPr>
            <a:r>
              <a:rPr lang="en-US"/>
              <a:t>What does it mean that logic is monotonic?</a:t>
            </a:r>
            <a:endParaRPr sz="2200"/>
          </a:p>
          <a:p>
            <a:pPr indent="-457200" lvl="0" marL="457200" rtl="0" algn="l">
              <a:lnSpc>
                <a:spcPct val="90000"/>
              </a:lnSpc>
              <a:spcBef>
                <a:spcPts val="600"/>
              </a:spcBef>
              <a:spcAft>
                <a:spcPts val="0"/>
              </a:spcAft>
              <a:buClr>
                <a:srgbClr val="000000"/>
              </a:buClr>
              <a:buSzPts val="2500"/>
              <a:buFont typeface="Arial"/>
              <a:buChar char="•"/>
            </a:pPr>
            <a:r>
              <a:rPr lang="en-US"/>
              <a:t>What is knowledge sharing?  What are the advantages and disadvantages? </a:t>
            </a:r>
            <a:endParaRPr sz="2200"/>
          </a:p>
          <a:p>
            <a:pPr indent="-457200" lvl="0" marL="457200" rtl="0" algn="l">
              <a:lnSpc>
                <a:spcPct val="90000"/>
              </a:lnSpc>
              <a:spcBef>
                <a:spcPts val="600"/>
              </a:spcBef>
              <a:spcAft>
                <a:spcPts val="0"/>
              </a:spcAft>
              <a:buClr>
                <a:srgbClr val="000000"/>
              </a:buClr>
              <a:buSzPts val="2500"/>
              <a:buFont typeface="Arial"/>
              <a:buChar char="•"/>
            </a:pPr>
            <a:r>
              <a:rPr lang="en-US"/>
              <a:t>What is planning? Situation calculus? </a:t>
            </a:r>
            <a:r>
              <a:rPr b="1" lang="en-US"/>
              <a:t>What is the difference between fluents and atemporals?</a:t>
            </a:r>
            <a:endParaRPr sz="2200"/>
          </a:p>
          <a:p>
            <a:pPr indent="-457200" lvl="0" marL="457200" rtl="0" algn="l">
              <a:lnSpc>
                <a:spcPct val="90000"/>
              </a:lnSpc>
              <a:spcBef>
                <a:spcPts val="600"/>
              </a:spcBef>
              <a:spcAft>
                <a:spcPts val="0"/>
              </a:spcAft>
              <a:buClr>
                <a:srgbClr val="000000"/>
              </a:buClr>
              <a:buSzPts val="2500"/>
              <a:buFont typeface="Arial"/>
              <a:buChar char="•"/>
            </a:pPr>
            <a:r>
              <a:rPr lang="en-US"/>
              <a:t>What is the difference between total order planning and partial order planning?</a:t>
            </a:r>
            <a:endParaRPr/>
          </a:p>
        </p:txBody>
      </p:sp>
      <p:sp>
        <p:nvSpPr>
          <p:cNvPr id="435" name="Google Shape;435;p22"/>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3"/>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Want More?</a:t>
            </a:r>
            <a:endParaRPr/>
          </a:p>
        </p:txBody>
      </p:sp>
      <p:sp>
        <p:nvSpPr>
          <p:cNvPr id="441" name="Google Shape;441;p23"/>
          <p:cNvSpPr txBox="1"/>
          <p:nvPr>
            <p:ph idx="1" type="body"/>
          </p:nvPr>
        </p:nvSpPr>
        <p:spPr>
          <a:xfrm>
            <a:off x="160969" y="1100627"/>
            <a:ext cx="8983031" cy="4546641"/>
          </a:xfrm>
          <a:prstGeom prst="rect">
            <a:avLst/>
          </a:prstGeom>
          <a:noFill/>
          <a:ln>
            <a:noFill/>
          </a:ln>
        </p:spPr>
        <p:txBody>
          <a:bodyPr anchorCtr="0" anchor="t" bIns="45700" lIns="45700" spcFirstLastPara="1" rIns="45700" wrap="square" tIns="45700">
            <a:normAutofit/>
          </a:bodyPr>
          <a:lstStyle/>
          <a:p>
            <a:pPr indent="-457200" lvl="0" marL="457200" rtl="0" algn="l">
              <a:lnSpc>
                <a:spcPct val="90000"/>
              </a:lnSpc>
              <a:spcBef>
                <a:spcPts val="0"/>
              </a:spcBef>
              <a:spcAft>
                <a:spcPts val="0"/>
              </a:spcAft>
              <a:buClr>
                <a:srgbClr val="000000"/>
              </a:buClr>
              <a:buSzPts val="2800"/>
              <a:buFont typeface="Arial"/>
              <a:buChar char="•"/>
            </a:pPr>
            <a:r>
              <a:rPr lang="en-US" sz="2800"/>
              <a:t>Check out some of these exercises in the book:</a:t>
            </a:r>
            <a:endParaRPr/>
          </a:p>
          <a:p>
            <a:pPr indent="0" lvl="0" marL="0" rtl="0" algn="l">
              <a:lnSpc>
                <a:spcPct val="90000"/>
              </a:lnSpc>
              <a:spcBef>
                <a:spcPts val="600"/>
              </a:spcBef>
              <a:spcAft>
                <a:spcPts val="0"/>
              </a:spcAft>
              <a:buClr>
                <a:srgbClr val="000000"/>
              </a:buClr>
              <a:buSzPts val="2800"/>
              <a:buFont typeface="Arial"/>
              <a:buNone/>
            </a:pPr>
            <a:r>
              <a:rPr lang="en-US" sz="2800"/>
              <a:t> 8.1-3, 8.6, 8.9-10, 8.14, 8.17, 8.28</a:t>
            </a:r>
            <a:endParaRPr/>
          </a:p>
          <a:p>
            <a:pPr indent="0" lvl="0" marL="0" rtl="0" algn="l">
              <a:lnSpc>
                <a:spcPct val="90000"/>
              </a:lnSpc>
              <a:spcBef>
                <a:spcPts val="600"/>
              </a:spcBef>
              <a:spcAft>
                <a:spcPts val="0"/>
              </a:spcAft>
              <a:buClr>
                <a:srgbClr val="000000"/>
              </a:buClr>
              <a:buSzPts val="2800"/>
              <a:buFont typeface="Arial"/>
              <a:buNone/>
            </a:pPr>
            <a:r>
              <a:rPr lang="en-US" sz="2800"/>
              <a:t> 9.3, 10, 15, 20, 23</a:t>
            </a:r>
            <a:endParaRPr/>
          </a:p>
          <a:p>
            <a:pPr indent="0" lvl="0" marL="0" rtl="0" algn="l">
              <a:lnSpc>
                <a:spcPct val="90000"/>
              </a:lnSpc>
              <a:spcBef>
                <a:spcPts val="600"/>
              </a:spcBef>
              <a:spcAft>
                <a:spcPts val="0"/>
              </a:spcAft>
              <a:buClr>
                <a:srgbClr val="000000"/>
              </a:buClr>
              <a:buSzPts val="2400"/>
              <a:buFont typeface="Arial"/>
              <a:buNone/>
            </a:pPr>
            <a:r>
              <a:t/>
            </a:r>
            <a:endParaRPr/>
          </a:p>
          <a:p>
            <a:pPr indent="0" lvl="0" marL="0" rtl="0" algn="l">
              <a:lnSpc>
                <a:spcPct val="90000"/>
              </a:lnSpc>
              <a:spcBef>
                <a:spcPts val="600"/>
              </a:spcBef>
              <a:spcAft>
                <a:spcPts val="0"/>
              </a:spcAft>
              <a:buClr>
                <a:srgbClr val="000000"/>
              </a:buClr>
              <a:buSzPts val="2400"/>
              <a:buFont typeface="Arial"/>
              <a:buNone/>
            </a:pPr>
            <a:r>
              <a:t/>
            </a:r>
            <a:endParaRPr/>
          </a:p>
        </p:txBody>
      </p:sp>
      <p:sp>
        <p:nvSpPr>
          <p:cNvPr id="442" name="Google Shape;442;p23"/>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350358" y="-194686"/>
            <a:ext cx="7772401"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b="0" i="0" lang="en-US" sz="3600" u="none" cap="none" strike="noStrike">
                <a:solidFill>
                  <a:srgbClr val="D1282E"/>
                </a:solidFill>
                <a:latin typeface="Arial Black"/>
                <a:ea typeface="Arial Black"/>
                <a:cs typeface="Arial Black"/>
                <a:sym typeface="Arial Black"/>
              </a:rPr>
              <a:t>Midterm 2 Instructions:  </a:t>
            </a:r>
            <a:endParaRPr/>
          </a:p>
        </p:txBody>
      </p:sp>
      <p:sp>
        <p:nvSpPr>
          <p:cNvPr id="158" name="Google Shape;158;p3"/>
          <p:cNvSpPr txBox="1"/>
          <p:nvPr>
            <p:ph idx="1" type="body"/>
          </p:nvPr>
        </p:nvSpPr>
        <p:spPr>
          <a:xfrm>
            <a:off x="350359" y="914399"/>
            <a:ext cx="8565041" cy="5034456"/>
          </a:xfrm>
          <a:prstGeom prst="rect">
            <a:avLst/>
          </a:prstGeom>
          <a:noFill/>
          <a:ln>
            <a:noFill/>
          </a:ln>
        </p:spPr>
        <p:txBody>
          <a:bodyPr anchorCtr="0" anchor="t" bIns="45700" lIns="45700" spcFirstLastPara="1" rIns="45700" wrap="square" tIns="45700">
            <a:normAutofit fontScale="92500" lnSpcReduction="10000"/>
          </a:bodyPr>
          <a:lstStyle/>
          <a:p>
            <a:pPr indent="-200972" lvl="0" marL="200972" rtl="0" algn="l">
              <a:lnSpc>
                <a:spcPct val="216666"/>
              </a:lnSpc>
              <a:spcBef>
                <a:spcPts val="0"/>
              </a:spcBef>
              <a:spcAft>
                <a:spcPts val="0"/>
              </a:spcAft>
              <a:buClr>
                <a:srgbClr val="000000"/>
              </a:buClr>
              <a:buSzPct val="108108"/>
              <a:buFont typeface="Arial"/>
              <a:buChar char="•"/>
            </a:pPr>
            <a:r>
              <a:rPr lang="en-US"/>
              <a:t>10/26/2022, 5:00-6:50PM, join Zoom 20min before</a:t>
            </a:r>
            <a:endParaRPr/>
          </a:p>
          <a:p>
            <a:pPr indent="-158816" lvl="0" marL="158816" rtl="0" algn="l">
              <a:lnSpc>
                <a:spcPct val="100000"/>
              </a:lnSpc>
              <a:spcBef>
                <a:spcPts val="500"/>
              </a:spcBef>
              <a:spcAft>
                <a:spcPts val="0"/>
              </a:spcAft>
              <a:buClr>
                <a:srgbClr val="000000"/>
              </a:buClr>
              <a:buSzPct val="108108"/>
              <a:buFont typeface="Arial"/>
              <a:buChar char="•"/>
            </a:pPr>
            <a:r>
              <a:rPr lang="en-US"/>
              <a:t>Maximum credits/points for this midterm: 100 points</a:t>
            </a:r>
            <a:endParaRPr/>
          </a:p>
          <a:p>
            <a:pPr indent="-158816" lvl="0" marL="158816" rtl="0" algn="l">
              <a:lnSpc>
                <a:spcPct val="100000"/>
              </a:lnSpc>
              <a:spcBef>
                <a:spcPts val="500"/>
              </a:spcBef>
              <a:spcAft>
                <a:spcPts val="0"/>
              </a:spcAft>
              <a:buClr>
                <a:srgbClr val="000000"/>
              </a:buClr>
              <a:buSzPct val="108108"/>
              <a:buFont typeface="Arial"/>
              <a:buChar char="•"/>
            </a:pPr>
            <a:r>
              <a:rPr lang="en-US"/>
              <a:t>Credits/points for each question is indicated on the question</a:t>
            </a:r>
            <a:endParaRPr/>
          </a:p>
          <a:p>
            <a:pPr indent="-158816" lvl="0" marL="158816" rtl="0" algn="l">
              <a:lnSpc>
                <a:spcPct val="100000"/>
              </a:lnSpc>
              <a:spcBef>
                <a:spcPts val="500"/>
              </a:spcBef>
              <a:spcAft>
                <a:spcPts val="0"/>
              </a:spcAft>
              <a:buClr>
                <a:srgbClr val="000000"/>
              </a:buClr>
              <a:buSzPct val="108108"/>
              <a:buFont typeface="Arial"/>
              <a:buChar char="•"/>
            </a:pPr>
            <a:r>
              <a:rPr lang="en-US"/>
              <a:t>Closed book</a:t>
            </a:r>
            <a:endParaRPr/>
          </a:p>
          <a:p>
            <a:pPr indent="-158816" lvl="0" marL="158816" rtl="0" algn="l">
              <a:lnSpc>
                <a:spcPct val="100000"/>
              </a:lnSpc>
              <a:spcBef>
                <a:spcPts val="500"/>
              </a:spcBef>
              <a:spcAft>
                <a:spcPts val="0"/>
              </a:spcAft>
              <a:buClr>
                <a:srgbClr val="000000"/>
              </a:buClr>
              <a:buSzPct val="108108"/>
              <a:buFont typeface="Arial"/>
              <a:buChar char="•"/>
            </a:pPr>
            <a:r>
              <a:rPr lang="en-US"/>
              <a:t>No books</a:t>
            </a:r>
            <a:r>
              <a:rPr lang="en-US" u="none"/>
              <a:t> or any other material are allowed</a:t>
            </a:r>
            <a:endParaRPr u="none"/>
          </a:p>
          <a:p>
            <a:pPr indent="-158816" lvl="0" marL="158816" rtl="0" algn="l">
              <a:lnSpc>
                <a:spcPct val="100000"/>
              </a:lnSpc>
              <a:spcBef>
                <a:spcPts val="500"/>
              </a:spcBef>
              <a:spcAft>
                <a:spcPts val="0"/>
              </a:spcAft>
              <a:buClr>
                <a:srgbClr val="000000"/>
              </a:buClr>
              <a:buSzPct val="108108"/>
              <a:buFont typeface="Arial"/>
              <a:buChar char="•"/>
            </a:pPr>
            <a:r>
              <a:rPr lang="en-US" u="sng"/>
              <a:t>Please practice </a:t>
            </a:r>
            <a:r>
              <a:rPr lang="en-US" u="none"/>
              <a:t>lockdown browser with zoom</a:t>
            </a:r>
            <a:endParaRPr/>
          </a:p>
          <a:p>
            <a:pPr indent="-158816" lvl="0" marL="158816" rtl="0" algn="l">
              <a:lnSpc>
                <a:spcPct val="100000"/>
              </a:lnSpc>
              <a:spcBef>
                <a:spcPts val="500"/>
              </a:spcBef>
              <a:spcAft>
                <a:spcPts val="0"/>
              </a:spcAft>
              <a:buClr>
                <a:srgbClr val="000000"/>
              </a:buClr>
              <a:buSzPct val="108108"/>
              <a:buFont typeface="Arial"/>
              <a:buChar char="•"/>
            </a:pPr>
            <a:r>
              <a:rPr lang="en-US"/>
              <a:t>Please make sure you know how to type your answers</a:t>
            </a:r>
            <a:endParaRPr/>
          </a:p>
          <a:p>
            <a:pPr indent="-158816" lvl="0" marL="158816" rtl="0" algn="l">
              <a:lnSpc>
                <a:spcPct val="100000"/>
              </a:lnSpc>
              <a:spcBef>
                <a:spcPts val="500"/>
              </a:spcBef>
              <a:spcAft>
                <a:spcPts val="0"/>
              </a:spcAft>
              <a:buClr>
                <a:srgbClr val="000000"/>
              </a:buClr>
              <a:buSzPct val="108108"/>
              <a:buFont typeface="Arial"/>
              <a:buChar char="•"/>
            </a:pPr>
            <a:r>
              <a:rPr lang="en-US"/>
              <a:t>No questions during the exam</a:t>
            </a:r>
            <a:endParaRPr/>
          </a:p>
          <a:p>
            <a:pPr indent="-158816" lvl="0" marL="158816" rtl="0" algn="l">
              <a:lnSpc>
                <a:spcPct val="100000"/>
              </a:lnSpc>
              <a:spcBef>
                <a:spcPts val="500"/>
              </a:spcBef>
              <a:spcAft>
                <a:spcPts val="0"/>
              </a:spcAft>
              <a:buClr>
                <a:srgbClr val="000000"/>
              </a:buClr>
              <a:buSzPct val="108108"/>
              <a:buFont typeface="Arial"/>
              <a:buChar char="•"/>
            </a:pPr>
            <a:r>
              <a:rPr lang="en-US"/>
              <a:t>Be brief: a few words are often enough if they are precise and use the correct vocabulary studied in class</a:t>
            </a:r>
            <a:endParaRPr/>
          </a:p>
          <a:p>
            <a:pPr indent="-158816" lvl="0" marL="158816" rtl="0" algn="l">
              <a:lnSpc>
                <a:spcPct val="100000"/>
              </a:lnSpc>
              <a:spcBef>
                <a:spcPts val="500"/>
              </a:spcBef>
              <a:spcAft>
                <a:spcPts val="0"/>
              </a:spcAft>
              <a:buClr>
                <a:srgbClr val="000000"/>
              </a:buClr>
              <a:buSzPct val="108108"/>
              <a:buFont typeface="Arial"/>
              <a:buChar char="•"/>
            </a:pPr>
            <a:r>
              <a:rPr lang="en-US"/>
              <a:t>Make sure your environment for the exam is quite/exclusive</a:t>
            </a:r>
            <a:endParaRPr/>
          </a:p>
        </p:txBody>
      </p:sp>
      <p:sp>
        <p:nvSpPr>
          <p:cNvPr id="159" name="Google Shape;159;p3"/>
          <p:cNvSpPr txBox="1"/>
          <p:nvPr>
            <p:ph idx="12" type="sldNum"/>
          </p:nvPr>
        </p:nvSpPr>
        <p:spPr>
          <a:xfrm rot="-5400000">
            <a:off x="8748409" y="6370558"/>
            <a:ext cx="273657"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Today’s Discussion Topics</a:t>
            </a:r>
            <a:endParaRPr/>
          </a:p>
        </p:txBody>
      </p:sp>
      <p:sp>
        <p:nvSpPr>
          <p:cNvPr id="165" name="Google Shape;165;p4"/>
          <p:cNvSpPr txBox="1"/>
          <p:nvPr>
            <p:ph idx="1" type="body"/>
          </p:nvPr>
        </p:nvSpPr>
        <p:spPr>
          <a:xfrm>
            <a:off x="457200" y="1752600"/>
            <a:ext cx="7620000" cy="4373563"/>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400"/>
              <a:buFont typeface="Arial"/>
              <a:buNone/>
            </a:pPr>
            <a:r>
              <a:rPr lang="en-US"/>
              <a:t>Knowledge-based Agents</a:t>
            </a:r>
            <a:endParaRPr/>
          </a:p>
          <a:p>
            <a:pPr indent="0" lvl="0" marL="0" rtl="0" algn="l">
              <a:lnSpc>
                <a:spcPct val="100000"/>
              </a:lnSpc>
              <a:spcBef>
                <a:spcPts val="600"/>
              </a:spcBef>
              <a:spcAft>
                <a:spcPts val="0"/>
              </a:spcAft>
              <a:buClr>
                <a:srgbClr val="000000"/>
              </a:buClr>
              <a:buSzPts val="2400"/>
              <a:buFont typeface="Arial"/>
              <a:buNone/>
            </a:pPr>
            <a:r>
              <a:rPr lang="en-US"/>
              <a:t>Logics, Reasoning, Proving</a:t>
            </a:r>
            <a:endParaRPr/>
          </a:p>
          <a:p>
            <a:pPr indent="0" lvl="0" marL="0" rtl="0" algn="l">
              <a:lnSpc>
                <a:spcPct val="100000"/>
              </a:lnSpc>
              <a:spcBef>
                <a:spcPts val="600"/>
              </a:spcBef>
              <a:spcAft>
                <a:spcPts val="0"/>
              </a:spcAft>
              <a:buClr>
                <a:srgbClr val="000000"/>
              </a:buClr>
              <a:buSzPts val="2400"/>
              <a:buFont typeface="Arial"/>
              <a:buNone/>
            </a:pPr>
            <a:r>
              <a:rPr lang="en-US"/>
              <a:t>Logic programming</a:t>
            </a:r>
            <a:endParaRPr/>
          </a:p>
          <a:p>
            <a:pPr indent="0" lvl="0" marL="0" rtl="0" algn="l">
              <a:lnSpc>
                <a:spcPct val="100000"/>
              </a:lnSpc>
              <a:spcBef>
                <a:spcPts val="600"/>
              </a:spcBef>
              <a:spcAft>
                <a:spcPts val="0"/>
              </a:spcAft>
              <a:buClr>
                <a:srgbClr val="000000"/>
              </a:buClr>
              <a:buSzPts val="2400"/>
              <a:buFont typeface="Arial"/>
              <a:buNone/>
            </a:pPr>
            <a:r>
              <a:rPr lang="en-US"/>
              <a:t>Knowledge Representation</a:t>
            </a:r>
            <a:endParaRPr/>
          </a:p>
          <a:p>
            <a:pPr indent="0" lvl="0" marL="0" rtl="0" algn="l">
              <a:lnSpc>
                <a:spcPct val="100000"/>
              </a:lnSpc>
              <a:spcBef>
                <a:spcPts val="600"/>
              </a:spcBef>
              <a:spcAft>
                <a:spcPts val="0"/>
              </a:spcAft>
              <a:buClr>
                <a:srgbClr val="000000"/>
              </a:buClr>
              <a:buSzPts val="2400"/>
              <a:buFont typeface="Arial"/>
              <a:buNone/>
            </a:pPr>
            <a:r>
              <a:rPr lang="en-US"/>
              <a:t>Knowledge Engineering</a:t>
            </a:r>
            <a:endParaRPr/>
          </a:p>
          <a:p>
            <a:pPr indent="0" lvl="0" marL="0" rtl="0" algn="l">
              <a:lnSpc>
                <a:spcPct val="100000"/>
              </a:lnSpc>
              <a:spcBef>
                <a:spcPts val="600"/>
              </a:spcBef>
              <a:spcAft>
                <a:spcPts val="0"/>
              </a:spcAft>
              <a:buClr>
                <a:srgbClr val="000000"/>
              </a:buClr>
              <a:buSzPts val="2400"/>
              <a:buFont typeface="Arial"/>
              <a:buNone/>
            </a:pPr>
            <a:r>
              <a:rPr lang="en-US"/>
              <a:t>Planning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b="0" i="0" lang="en-US" sz="3564" u="none" cap="none" strike="noStrike">
                <a:solidFill>
                  <a:srgbClr val="D1282E"/>
                </a:solidFill>
                <a:latin typeface="Arial Black"/>
                <a:ea typeface="Arial Black"/>
                <a:cs typeface="Arial Black"/>
                <a:sym typeface="Arial Black"/>
              </a:rPr>
              <a:t>Knowledge-Based Agents</a:t>
            </a:r>
            <a:endParaRPr b="0" i="0" sz="3564" u="none" cap="none" strike="noStrike">
              <a:solidFill>
                <a:srgbClr val="D1282E"/>
              </a:solidFill>
              <a:latin typeface="Arial Black"/>
              <a:ea typeface="Arial Black"/>
              <a:cs typeface="Arial Black"/>
              <a:sym typeface="Arial Black"/>
            </a:endParaRPr>
          </a:p>
        </p:txBody>
      </p:sp>
      <p:sp>
        <p:nvSpPr>
          <p:cNvPr id="171" name="Google Shape;171;p5"/>
          <p:cNvSpPr txBox="1"/>
          <p:nvPr>
            <p:ph idx="12" type="sldNum"/>
          </p:nvPr>
        </p:nvSpPr>
        <p:spPr>
          <a:xfrm rot="-5400000">
            <a:off x="8748409" y="6370557"/>
            <a:ext cx="273657" cy="437070"/>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172" name="Google Shape;172;p5"/>
          <p:cNvSpPr txBox="1"/>
          <p:nvPr/>
        </p:nvSpPr>
        <p:spPr>
          <a:xfrm>
            <a:off x="3886200" y="1665531"/>
            <a:ext cx="5257800" cy="5029201"/>
          </a:xfrm>
          <a:prstGeom prst="rect">
            <a:avLst/>
          </a:prstGeom>
          <a:noFill/>
          <a:ln>
            <a:noFill/>
          </a:ln>
        </p:spPr>
        <p:txBody>
          <a:bodyPr anchorCtr="0" anchor="t" bIns="45700" lIns="45700" spcFirstLastPara="1" rIns="45700" wrap="square" tIns="45700">
            <a:normAutofit/>
          </a:bodyPr>
          <a:lstStyle/>
          <a:p>
            <a:pPr indent="-342900" lvl="0" marL="3429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Agent that uses prior or acquired knowledge to achieve its goals</a:t>
            </a:r>
            <a:endParaRPr b="0" i="0" sz="1400" u="none" cap="none" strike="noStrike">
              <a:solidFill>
                <a:srgbClr val="000000"/>
              </a:solidFill>
              <a:latin typeface="Arial"/>
              <a:ea typeface="Arial"/>
              <a:cs typeface="Arial"/>
              <a:sym typeface="Arial"/>
            </a:endParaRPr>
          </a:p>
          <a:p>
            <a:pPr indent="-173736" lvl="1" marL="173736"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Can make more efficient decisions</a:t>
            </a:r>
            <a:endParaRPr b="0" i="0" sz="1600" u="none" cap="none" strike="noStrike">
              <a:solidFill>
                <a:srgbClr val="000000"/>
              </a:solidFill>
              <a:latin typeface="Arial"/>
              <a:ea typeface="Arial"/>
              <a:cs typeface="Arial"/>
              <a:sym typeface="Arial"/>
            </a:endParaRPr>
          </a:p>
          <a:p>
            <a:pPr indent="-173736" lvl="1" marL="173736" marR="0" rtl="0" algn="l">
              <a:lnSpc>
                <a:spcPct val="100000"/>
              </a:lnSpc>
              <a:spcBef>
                <a:spcPts val="30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Can make informed decisions</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Knowledge Base (KB): contains a set of </a:t>
            </a:r>
            <a:r>
              <a:rPr b="1" i="0" lang="en-US" sz="1600" u="sng" cap="none" strike="noStrike">
                <a:solidFill>
                  <a:srgbClr val="000000"/>
                </a:solidFill>
                <a:latin typeface="Arial"/>
                <a:ea typeface="Arial"/>
                <a:cs typeface="Arial"/>
                <a:sym typeface="Arial"/>
              </a:rPr>
              <a:t>representations</a:t>
            </a:r>
            <a:r>
              <a:rPr b="1" i="0" lang="en-US" sz="1600" u="none" cap="none" strike="noStrike">
                <a:solidFill>
                  <a:srgbClr val="000000"/>
                </a:solidFill>
                <a:latin typeface="Arial"/>
                <a:ea typeface="Arial"/>
                <a:cs typeface="Arial"/>
                <a:sym typeface="Arial"/>
              </a:rPr>
              <a:t> of facts about the Agent’s environment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Each representation is called a sentence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Use some knowledge representation language, to TELL it what to know e.g., (temperature 72F)</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ASK agent to query what to do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1600"/>
              <a:buFont typeface="Arial"/>
              <a:buNone/>
            </a:pPr>
            <a:r>
              <a:rPr b="1" i="0" lang="en-US" sz="1600" u="none" cap="none" strike="noStrike">
                <a:solidFill>
                  <a:srgbClr val="000000"/>
                </a:solidFill>
                <a:latin typeface="Arial"/>
                <a:ea typeface="Arial"/>
                <a:cs typeface="Arial"/>
                <a:sym typeface="Arial"/>
              </a:rPr>
              <a:t>Agent can use inference to deduce new facts from TELLed facts</a:t>
            </a:r>
            <a:endParaRPr b="0" i="0" sz="1400" u="none" cap="none" strike="noStrike">
              <a:solidFill>
                <a:srgbClr val="000000"/>
              </a:solidFill>
              <a:latin typeface="Arial"/>
              <a:ea typeface="Arial"/>
              <a:cs typeface="Arial"/>
              <a:sym typeface="Arial"/>
            </a:endParaRPr>
          </a:p>
        </p:txBody>
      </p:sp>
      <p:grpSp>
        <p:nvGrpSpPr>
          <p:cNvPr id="173" name="Google Shape;173;p5"/>
          <p:cNvGrpSpPr/>
          <p:nvPr/>
        </p:nvGrpSpPr>
        <p:grpSpPr>
          <a:xfrm>
            <a:off x="152399" y="2285999"/>
            <a:ext cx="3766728" cy="3042233"/>
            <a:chOff x="0" y="0"/>
            <a:chExt cx="3766726" cy="3042231"/>
          </a:xfrm>
        </p:grpSpPr>
        <p:grpSp>
          <p:nvGrpSpPr>
            <p:cNvPr id="174" name="Google Shape;174;p5"/>
            <p:cNvGrpSpPr/>
            <p:nvPr/>
          </p:nvGrpSpPr>
          <p:grpSpPr>
            <a:xfrm>
              <a:off x="1143000" y="914400"/>
              <a:ext cx="1828800" cy="1219200"/>
              <a:chOff x="0" y="0"/>
              <a:chExt cx="1828800" cy="1219200"/>
            </a:xfrm>
          </p:grpSpPr>
          <p:grpSp>
            <p:nvGrpSpPr>
              <p:cNvPr id="175" name="Google Shape;175;p5"/>
              <p:cNvGrpSpPr/>
              <p:nvPr/>
            </p:nvGrpSpPr>
            <p:grpSpPr>
              <a:xfrm>
                <a:off x="0" y="0"/>
                <a:ext cx="1828800" cy="1219200"/>
                <a:chOff x="0" y="0"/>
                <a:chExt cx="1828800" cy="1219200"/>
              </a:xfrm>
            </p:grpSpPr>
            <p:sp>
              <p:nvSpPr>
                <p:cNvPr id="176" name="Google Shape;176;p5"/>
                <p:cNvSpPr/>
                <p:nvPr/>
              </p:nvSpPr>
              <p:spPr>
                <a:xfrm>
                  <a:off x="0" y="0"/>
                  <a:ext cx="1828800" cy="60960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7" name="Google Shape;177;p5"/>
                <p:cNvSpPr/>
                <p:nvPr/>
              </p:nvSpPr>
              <p:spPr>
                <a:xfrm>
                  <a:off x="0" y="609600"/>
                  <a:ext cx="1828800" cy="609600"/>
                </a:xfrm>
                <a:prstGeom prst="rect">
                  <a:avLst/>
                </a:prstGeom>
                <a:solidFill>
                  <a:srgbClr val="C0C0C0"/>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178" name="Google Shape;178;p5"/>
              <p:cNvSpPr txBox="1"/>
              <p:nvPr/>
            </p:nvSpPr>
            <p:spPr>
              <a:xfrm>
                <a:off x="152399" y="685800"/>
                <a:ext cx="1629233" cy="31339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Knowledge Base</a:t>
                </a:r>
                <a:endParaRPr b="0" i="0" sz="1400" u="none" cap="none" strike="noStrike">
                  <a:solidFill>
                    <a:srgbClr val="000000"/>
                  </a:solidFill>
                  <a:latin typeface="Arial"/>
                  <a:ea typeface="Arial"/>
                  <a:cs typeface="Arial"/>
                  <a:sym typeface="Arial"/>
                </a:endParaRPr>
              </a:p>
            </p:txBody>
          </p:sp>
          <p:sp>
            <p:nvSpPr>
              <p:cNvPr id="179" name="Google Shape;179;p5"/>
              <p:cNvSpPr txBox="1"/>
              <p:nvPr/>
            </p:nvSpPr>
            <p:spPr>
              <a:xfrm>
                <a:off x="152399" y="152400"/>
                <a:ext cx="1618021" cy="31339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Inference engine</a:t>
                </a:r>
                <a:endParaRPr b="0" i="0" sz="1400" u="none" cap="none" strike="noStrike">
                  <a:solidFill>
                    <a:srgbClr val="000000"/>
                  </a:solidFill>
                  <a:latin typeface="Arial"/>
                  <a:ea typeface="Arial"/>
                  <a:cs typeface="Arial"/>
                  <a:sym typeface="Arial"/>
                </a:endParaRPr>
              </a:p>
            </p:txBody>
          </p:sp>
        </p:grpSp>
        <p:sp>
          <p:nvSpPr>
            <p:cNvPr id="180" name="Google Shape;180;p5"/>
            <p:cNvSpPr txBox="1"/>
            <p:nvPr/>
          </p:nvSpPr>
          <p:spPr>
            <a:xfrm>
              <a:off x="76200" y="0"/>
              <a:ext cx="3690526" cy="37523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Domain independent algorithms</a:t>
              </a:r>
              <a:endParaRPr b="0" i="0" sz="1400" u="none" cap="none" strike="noStrike">
                <a:solidFill>
                  <a:srgbClr val="000000"/>
                </a:solidFill>
                <a:latin typeface="Arial"/>
                <a:ea typeface="Arial"/>
                <a:cs typeface="Arial"/>
                <a:sym typeface="Arial"/>
              </a:endParaRPr>
            </a:p>
          </p:txBody>
        </p:sp>
        <p:sp>
          <p:nvSpPr>
            <p:cNvPr id="181" name="Google Shape;181;p5"/>
            <p:cNvSpPr txBox="1"/>
            <p:nvPr/>
          </p:nvSpPr>
          <p:spPr>
            <a:xfrm>
              <a:off x="228599" y="2667000"/>
              <a:ext cx="2800659" cy="375231"/>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Domain specific content</a:t>
              </a:r>
              <a:endParaRPr b="0" i="0" sz="1400" u="none" cap="none" strike="noStrike">
                <a:solidFill>
                  <a:srgbClr val="000000"/>
                </a:solidFill>
                <a:latin typeface="Arial"/>
                <a:ea typeface="Arial"/>
                <a:cs typeface="Arial"/>
                <a:sym typeface="Arial"/>
              </a:endParaRPr>
            </a:p>
          </p:txBody>
        </p:sp>
        <p:cxnSp>
          <p:nvCxnSpPr>
            <p:cNvPr id="182" name="Google Shape;182;p5"/>
            <p:cNvCxnSpPr/>
            <p:nvPr/>
          </p:nvCxnSpPr>
          <p:spPr>
            <a:xfrm flipH="1" rot="10800000">
              <a:off x="1447800" y="2133599"/>
              <a:ext cx="381001" cy="457202"/>
            </a:xfrm>
            <a:prstGeom prst="straightConnector1">
              <a:avLst/>
            </a:prstGeom>
            <a:noFill/>
            <a:ln cap="flat" cmpd="sng" w="9525">
              <a:solidFill>
                <a:srgbClr val="000000"/>
              </a:solidFill>
              <a:prstDash val="solid"/>
              <a:round/>
              <a:headEnd len="sm" w="sm" type="none"/>
              <a:tailEnd len="med" w="med" type="triangle"/>
            </a:ln>
          </p:spPr>
        </p:cxnSp>
        <p:cxnSp>
          <p:nvCxnSpPr>
            <p:cNvPr id="183" name="Google Shape;183;p5"/>
            <p:cNvCxnSpPr/>
            <p:nvPr/>
          </p:nvCxnSpPr>
          <p:spPr>
            <a:xfrm>
              <a:off x="1600200" y="457199"/>
              <a:ext cx="304800" cy="457202"/>
            </a:xfrm>
            <a:prstGeom prst="straightConnector1">
              <a:avLst/>
            </a:prstGeom>
            <a:noFill/>
            <a:ln cap="flat" cmpd="sng" w="9525">
              <a:solidFill>
                <a:srgbClr val="000000"/>
              </a:solidFill>
              <a:prstDash val="solid"/>
              <a:round/>
              <a:headEnd len="sm" w="sm" type="none"/>
              <a:tailEnd len="med" w="med" type="triangle"/>
            </a:ln>
          </p:spPr>
        </p:cxnSp>
        <p:sp>
          <p:nvSpPr>
            <p:cNvPr id="184" name="Google Shape;184;p5"/>
            <p:cNvSpPr txBox="1"/>
            <p:nvPr/>
          </p:nvSpPr>
          <p:spPr>
            <a:xfrm>
              <a:off x="0" y="1676400"/>
              <a:ext cx="650526"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TELL</a:t>
              </a:r>
              <a:endParaRPr b="0" i="0" sz="1400" u="none" cap="none" strike="noStrike">
                <a:solidFill>
                  <a:srgbClr val="000000"/>
                </a:solidFill>
                <a:latin typeface="Arial"/>
                <a:ea typeface="Arial"/>
                <a:cs typeface="Arial"/>
                <a:sym typeface="Arial"/>
              </a:endParaRPr>
            </a:p>
          </p:txBody>
        </p:sp>
        <p:sp>
          <p:nvSpPr>
            <p:cNvPr id="185" name="Google Shape;185;p5"/>
            <p:cNvSpPr txBox="1"/>
            <p:nvPr/>
          </p:nvSpPr>
          <p:spPr>
            <a:xfrm>
              <a:off x="0" y="1066800"/>
              <a:ext cx="561564"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ASK</a:t>
              </a:r>
              <a:endParaRPr b="0" i="0" sz="1400" u="none" cap="none" strike="noStrike">
                <a:solidFill>
                  <a:srgbClr val="000000"/>
                </a:solidFill>
                <a:latin typeface="Arial"/>
                <a:ea typeface="Arial"/>
                <a:cs typeface="Arial"/>
                <a:sym typeface="Arial"/>
              </a:endParaRPr>
            </a:p>
          </p:txBody>
        </p:sp>
        <p:cxnSp>
          <p:nvCxnSpPr>
            <p:cNvPr id="186" name="Google Shape;186;p5"/>
            <p:cNvCxnSpPr/>
            <p:nvPr/>
          </p:nvCxnSpPr>
          <p:spPr>
            <a:xfrm>
              <a:off x="609600" y="1828800"/>
              <a:ext cx="533400" cy="0"/>
            </a:xfrm>
            <a:prstGeom prst="straightConnector1">
              <a:avLst/>
            </a:prstGeom>
            <a:noFill/>
            <a:ln cap="flat" cmpd="sng" w="9525">
              <a:solidFill>
                <a:srgbClr val="000000"/>
              </a:solidFill>
              <a:prstDash val="solid"/>
              <a:round/>
              <a:headEnd len="sm" w="sm" type="none"/>
              <a:tailEnd len="med" w="med" type="triangle"/>
            </a:ln>
          </p:spPr>
        </p:cxnSp>
        <p:cxnSp>
          <p:nvCxnSpPr>
            <p:cNvPr id="187" name="Google Shape;187;p5"/>
            <p:cNvCxnSpPr/>
            <p:nvPr/>
          </p:nvCxnSpPr>
          <p:spPr>
            <a:xfrm>
              <a:off x="609600" y="1295400"/>
              <a:ext cx="533400" cy="0"/>
            </a:xfrm>
            <a:prstGeom prst="straightConnector1">
              <a:avLst/>
            </a:prstGeom>
            <a:noFill/>
            <a:ln cap="flat" cmpd="sng" w="9525">
              <a:solidFill>
                <a:srgbClr val="000000"/>
              </a:solidFill>
              <a:prstDash val="solid"/>
              <a:round/>
              <a:headEnd len="med" w="med" type="triangle"/>
              <a:tailEnd len="sm" w="sm" type="none"/>
            </a:ln>
          </p:spPr>
        </p:cxn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6"/>
          <p:cNvSpPr txBox="1"/>
          <p:nvPr>
            <p:ph type="title"/>
          </p:nvPr>
        </p:nvSpPr>
        <p:spPr>
          <a:xfrm>
            <a:off x="709612" y="366713"/>
            <a:ext cx="7772401"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Type Hierarchies</a:t>
            </a:r>
            <a:endParaRPr/>
          </a:p>
        </p:txBody>
      </p:sp>
      <p:sp>
        <p:nvSpPr>
          <p:cNvPr id="193" name="Google Shape;193;p6"/>
          <p:cNvSpPr txBox="1"/>
          <p:nvPr>
            <p:ph idx="1" type="body"/>
          </p:nvPr>
        </p:nvSpPr>
        <p:spPr>
          <a:xfrm>
            <a:off x="685800" y="1673225"/>
            <a:ext cx="7772400" cy="4422775"/>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Clr>
                <a:srgbClr val="000000"/>
              </a:buClr>
              <a:buSzPts val="2800"/>
              <a:buFont typeface="Arial"/>
              <a:buNone/>
            </a:pPr>
            <a:r>
              <a:rPr lang="en-US" sz="2800"/>
              <a:t>Subclasses implicitly define a type hierarchy</a:t>
            </a:r>
            <a:endParaRPr/>
          </a:p>
          <a:p>
            <a:pPr indent="-182879" lvl="1" marL="457200" marR="0" rtl="0" algn="l">
              <a:lnSpc>
                <a:spcPct val="100000"/>
              </a:lnSpc>
              <a:spcBef>
                <a:spcPts val="500"/>
              </a:spcBef>
              <a:spcAft>
                <a:spcPts val="0"/>
              </a:spcAft>
              <a:buClr>
                <a:srgbClr val="000000"/>
              </a:buClr>
              <a:buSzPts val="2400"/>
              <a:buFont typeface="Arial"/>
              <a:buChar char="•"/>
            </a:pPr>
            <a:r>
              <a:rPr b="0" lang="en-US"/>
              <a:t>Also referred to as an ontology, a taxonomy, or a taxonomic hierarchy</a:t>
            </a:r>
            <a:endParaRPr/>
          </a:p>
        </p:txBody>
      </p:sp>
      <p:grpSp>
        <p:nvGrpSpPr>
          <p:cNvPr id="194" name="Google Shape;194;p6"/>
          <p:cNvGrpSpPr/>
          <p:nvPr/>
        </p:nvGrpSpPr>
        <p:grpSpPr>
          <a:xfrm>
            <a:off x="3802062" y="3311234"/>
            <a:ext cx="1593851" cy="375233"/>
            <a:chOff x="0" y="0"/>
            <a:chExt cx="1593850" cy="375231"/>
          </a:xfrm>
        </p:grpSpPr>
        <p:sp>
          <p:nvSpPr>
            <p:cNvPr id="195" name="Google Shape;195;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6" name="Google Shape;196;p6"/>
            <p:cNvSpPr txBox="1"/>
            <p:nvPr/>
          </p:nvSpPr>
          <p:spPr>
            <a:xfrm>
              <a:off x="293161" y="0"/>
              <a:ext cx="1007528"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Animals</a:t>
              </a:r>
              <a:endParaRPr b="0" i="0" sz="1400" u="none" cap="none" strike="noStrike">
                <a:solidFill>
                  <a:srgbClr val="000000"/>
                </a:solidFill>
                <a:latin typeface="Arial"/>
                <a:ea typeface="Arial"/>
                <a:cs typeface="Arial"/>
                <a:sym typeface="Arial"/>
              </a:endParaRPr>
            </a:p>
          </p:txBody>
        </p:sp>
      </p:grpSp>
      <p:grpSp>
        <p:nvGrpSpPr>
          <p:cNvPr id="197" name="Google Shape;197;p6"/>
          <p:cNvGrpSpPr/>
          <p:nvPr/>
        </p:nvGrpSpPr>
        <p:grpSpPr>
          <a:xfrm>
            <a:off x="3867150" y="4174834"/>
            <a:ext cx="1593850" cy="375233"/>
            <a:chOff x="0" y="0"/>
            <a:chExt cx="1593850" cy="375231"/>
          </a:xfrm>
        </p:grpSpPr>
        <p:sp>
          <p:nvSpPr>
            <p:cNvPr id="198" name="Google Shape;198;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9" name="Google Shape;199;p6"/>
            <p:cNvSpPr txBox="1"/>
            <p:nvPr/>
          </p:nvSpPr>
          <p:spPr>
            <a:xfrm>
              <a:off x="286030" y="0"/>
              <a:ext cx="1021790"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Reptiles</a:t>
              </a:r>
              <a:endParaRPr b="0" i="0" sz="1400" u="none" cap="none" strike="noStrike">
                <a:solidFill>
                  <a:srgbClr val="000000"/>
                </a:solidFill>
                <a:latin typeface="Arial"/>
                <a:ea typeface="Arial"/>
                <a:cs typeface="Arial"/>
                <a:sym typeface="Arial"/>
              </a:endParaRPr>
            </a:p>
          </p:txBody>
        </p:sp>
      </p:grpSp>
      <p:grpSp>
        <p:nvGrpSpPr>
          <p:cNvPr id="200" name="Google Shape;200;p6"/>
          <p:cNvGrpSpPr/>
          <p:nvPr/>
        </p:nvGrpSpPr>
        <p:grpSpPr>
          <a:xfrm>
            <a:off x="2125663" y="4174834"/>
            <a:ext cx="1593851" cy="375233"/>
            <a:chOff x="0" y="0"/>
            <a:chExt cx="1593850" cy="375231"/>
          </a:xfrm>
        </p:grpSpPr>
        <p:sp>
          <p:nvSpPr>
            <p:cNvPr id="201" name="Google Shape;201;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2" name="Google Shape;202;p6"/>
            <p:cNvSpPr txBox="1"/>
            <p:nvPr/>
          </p:nvSpPr>
          <p:spPr>
            <a:xfrm>
              <a:off x="81267" y="0"/>
              <a:ext cx="1431316"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Amphibians</a:t>
              </a:r>
              <a:endParaRPr b="0" i="0" sz="1400" u="none" cap="none" strike="noStrike">
                <a:solidFill>
                  <a:srgbClr val="000000"/>
                </a:solidFill>
                <a:latin typeface="Arial"/>
                <a:ea typeface="Arial"/>
                <a:cs typeface="Arial"/>
                <a:sym typeface="Arial"/>
              </a:endParaRPr>
            </a:p>
          </p:txBody>
        </p:sp>
      </p:grpSp>
      <p:grpSp>
        <p:nvGrpSpPr>
          <p:cNvPr id="203" name="Google Shape;203;p6"/>
          <p:cNvGrpSpPr/>
          <p:nvPr/>
        </p:nvGrpSpPr>
        <p:grpSpPr>
          <a:xfrm>
            <a:off x="7348538" y="4174834"/>
            <a:ext cx="1593851" cy="375233"/>
            <a:chOff x="0" y="0"/>
            <a:chExt cx="1593850" cy="375231"/>
          </a:xfrm>
        </p:grpSpPr>
        <p:sp>
          <p:nvSpPr>
            <p:cNvPr id="204" name="Google Shape;204;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5" name="Google Shape;205;p6"/>
            <p:cNvSpPr txBox="1"/>
            <p:nvPr/>
          </p:nvSpPr>
          <p:spPr>
            <a:xfrm>
              <a:off x="194501" y="0"/>
              <a:ext cx="1204849"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Mammals</a:t>
              </a:r>
              <a:endParaRPr b="0" i="0" sz="1400" u="none" cap="none" strike="noStrike">
                <a:solidFill>
                  <a:srgbClr val="000000"/>
                </a:solidFill>
                <a:latin typeface="Arial"/>
                <a:ea typeface="Arial"/>
                <a:cs typeface="Arial"/>
                <a:sym typeface="Arial"/>
              </a:endParaRPr>
            </a:p>
          </p:txBody>
        </p:sp>
      </p:grpSp>
      <p:grpSp>
        <p:nvGrpSpPr>
          <p:cNvPr id="206" name="Google Shape;206;p6"/>
          <p:cNvGrpSpPr/>
          <p:nvPr/>
        </p:nvGrpSpPr>
        <p:grpSpPr>
          <a:xfrm>
            <a:off x="5607050" y="4174834"/>
            <a:ext cx="1593850" cy="375233"/>
            <a:chOff x="0" y="0"/>
            <a:chExt cx="1593850" cy="375231"/>
          </a:xfrm>
        </p:grpSpPr>
        <p:sp>
          <p:nvSpPr>
            <p:cNvPr id="207" name="Google Shape;207;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8" name="Google Shape;208;p6"/>
            <p:cNvSpPr txBox="1"/>
            <p:nvPr/>
          </p:nvSpPr>
          <p:spPr>
            <a:xfrm>
              <a:off x="455508" y="0"/>
              <a:ext cx="682834"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Birds</a:t>
              </a:r>
              <a:endParaRPr b="0" i="0" sz="1400" u="none" cap="none" strike="noStrike">
                <a:solidFill>
                  <a:srgbClr val="000000"/>
                </a:solidFill>
                <a:latin typeface="Arial"/>
                <a:ea typeface="Arial"/>
                <a:cs typeface="Arial"/>
                <a:sym typeface="Arial"/>
              </a:endParaRPr>
            </a:p>
          </p:txBody>
        </p:sp>
      </p:grpSp>
      <p:grpSp>
        <p:nvGrpSpPr>
          <p:cNvPr id="209" name="Google Shape;209;p6"/>
          <p:cNvGrpSpPr/>
          <p:nvPr/>
        </p:nvGrpSpPr>
        <p:grpSpPr>
          <a:xfrm>
            <a:off x="4059237" y="5093997"/>
            <a:ext cx="1593851" cy="375233"/>
            <a:chOff x="0" y="0"/>
            <a:chExt cx="1593850" cy="375231"/>
          </a:xfrm>
        </p:grpSpPr>
        <p:sp>
          <p:nvSpPr>
            <p:cNvPr id="210" name="Google Shape;210;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1" name="Google Shape;211;p6"/>
            <p:cNvSpPr txBox="1"/>
            <p:nvPr/>
          </p:nvSpPr>
          <p:spPr>
            <a:xfrm>
              <a:off x="356537" y="0"/>
              <a:ext cx="880776"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Eagles</a:t>
              </a:r>
              <a:endParaRPr b="0" i="0" sz="1400" u="none" cap="none" strike="noStrike">
                <a:solidFill>
                  <a:srgbClr val="000000"/>
                </a:solidFill>
                <a:latin typeface="Arial"/>
                <a:ea typeface="Arial"/>
                <a:cs typeface="Arial"/>
                <a:sym typeface="Arial"/>
              </a:endParaRPr>
            </a:p>
          </p:txBody>
        </p:sp>
      </p:grpSp>
      <p:grpSp>
        <p:nvGrpSpPr>
          <p:cNvPr id="212" name="Google Shape;212;p6"/>
          <p:cNvGrpSpPr/>
          <p:nvPr/>
        </p:nvGrpSpPr>
        <p:grpSpPr>
          <a:xfrm>
            <a:off x="5732462" y="5093997"/>
            <a:ext cx="1593851" cy="375233"/>
            <a:chOff x="0" y="0"/>
            <a:chExt cx="1593850" cy="375231"/>
          </a:xfrm>
        </p:grpSpPr>
        <p:sp>
          <p:nvSpPr>
            <p:cNvPr id="213" name="Google Shape;213;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4" name="Google Shape;214;p6"/>
            <p:cNvSpPr txBox="1"/>
            <p:nvPr/>
          </p:nvSpPr>
          <p:spPr>
            <a:xfrm>
              <a:off x="208515" y="0"/>
              <a:ext cx="1176820"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Ostriches</a:t>
              </a:r>
              <a:endParaRPr b="0" i="0" sz="1400" u="none" cap="none" strike="noStrike">
                <a:solidFill>
                  <a:srgbClr val="000000"/>
                </a:solidFill>
                <a:latin typeface="Arial"/>
                <a:ea typeface="Arial"/>
                <a:cs typeface="Arial"/>
                <a:sym typeface="Arial"/>
              </a:endParaRPr>
            </a:p>
          </p:txBody>
        </p:sp>
      </p:grpSp>
      <p:grpSp>
        <p:nvGrpSpPr>
          <p:cNvPr id="215" name="Google Shape;215;p6"/>
          <p:cNvGrpSpPr/>
          <p:nvPr/>
        </p:nvGrpSpPr>
        <p:grpSpPr>
          <a:xfrm>
            <a:off x="7407275" y="5101934"/>
            <a:ext cx="1593850" cy="375233"/>
            <a:chOff x="0" y="0"/>
            <a:chExt cx="1593850" cy="375231"/>
          </a:xfrm>
        </p:grpSpPr>
        <p:sp>
          <p:nvSpPr>
            <p:cNvPr id="216" name="Google Shape;216;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p6"/>
            <p:cNvSpPr txBox="1"/>
            <p:nvPr/>
          </p:nvSpPr>
          <p:spPr>
            <a:xfrm>
              <a:off x="215274" y="0"/>
              <a:ext cx="1163302"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Penguins</a:t>
              </a:r>
              <a:endParaRPr b="0" i="0" sz="1400" u="none" cap="none" strike="noStrike">
                <a:solidFill>
                  <a:srgbClr val="000000"/>
                </a:solidFill>
                <a:latin typeface="Arial"/>
                <a:ea typeface="Arial"/>
                <a:cs typeface="Arial"/>
                <a:sym typeface="Arial"/>
              </a:endParaRPr>
            </a:p>
          </p:txBody>
        </p:sp>
      </p:grpSp>
      <p:grpSp>
        <p:nvGrpSpPr>
          <p:cNvPr id="218" name="Google Shape;218;p6"/>
          <p:cNvGrpSpPr/>
          <p:nvPr/>
        </p:nvGrpSpPr>
        <p:grpSpPr>
          <a:xfrm>
            <a:off x="2386013" y="5093997"/>
            <a:ext cx="1593851" cy="375233"/>
            <a:chOff x="0" y="0"/>
            <a:chExt cx="1593850" cy="375231"/>
          </a:xfrm>
        </p:grpSpPr>
        <p:sp>
          <p:nvSpPr>
            <p:cNvPr id="219" name="Google Shape;219;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0" name="Google Shape;220;p6"/>
            <p:cNvSpPr txBox="1"/>
            <p:nvPr/>
          </p:nvSpPr>
          <p:spPr>
            <a:xfrm>
              <a:off x="349530" y="0"/>
              <a:ext cx="894790"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Robins</a:t>
              </a:r>
              <a:endParaRPr b="0" i="0" sz="1400" u="none" cap="none" strike="noStrike">
                <a:solidFill>
                  <a:srgbClr val="000000"/>
                </a:solidFill>
                <a:latin typeface="Arial"/>
                <a:ea typeface="Arial"/>
                <a:cs typeface="Arial"/>
                <a:sym typeface="Arial"/>
              </a:endParaRPr>
            </a:p>
          </p:txBody>
        </p:sp>
      </p:grpSp>
      <p:grpSp>
        <p:nvGrpSpPr>
          <p:cNvPr id="221" name="Google Shape;221;p6"/>
          <p:cNvGrpSpPr/>
          <p:nvPr/>
        </p:nvGrpSpPr>
        <p:grpSpPr>
          <a:xfrm>
            <a:off x="385763" y="4174834"/>
            <a:ext cx="1593851" cy="375233"/>
            <a:chOff x="0" y="0"/>
            <a:chExt cx="1593850" cy="375231"/>
          </a:xfrm>
        </p:grpSpPr>
        <p:sp>
          <p:nvSpPr>
            <p:cNvPr id="222" name="Google Shape;222;p6"/>
            <p:cNvSpPr/>
            <p:nvPr/>
          </p:nvSpPr>
          <p:spPr>
            <a:xfrm>
              <a:off x="0" y="25690"/>
              <a:ext cx="1593850" cy="323851"/>
            </a:xfrm>
            <a:custGeom>
              <a:rect b="b" l="l" r="r" t="t"/>
              <a:pathLst>
                <a:path extrusionOk="0" h="21600" w="21600">
                  <a:moveTo>
                    <a:pt x="0" y="6326"/>
                  </a:moveTo>
                  <a:lnTo>
                    <a:pt x="1285" y="0"/>
                  </a:lnTo>
                  <a:lnTo>
                    <a:pt x="20315" y="0"/>
                  </a:lnTo>
                  <a:lnTo>
                    <a:pt x="21600" y="6326"/>
                  </a:lnTo>
                  <a:lnTo>
                    <a:pt x="21600" y="15274"/>
                  </a:lnTo>
                  <a:lnTo>
                    <a:pt x="20315" y="21600"/>
                  </a:lnTo>
                  <a:lnTo>
                    <a:pt x="1285" y="21600"/>
                  </a:lnTo>
                  <a:lnTo>
                    <a:pt x="0" y="15274"/>
                  </a:lnTo>
                  <a:close/>
                </a:path>
              </a:pathLst>
            </a:custGeom>
            <a:solidFill>
              <a:srgbClr val="FFFFFF"/>
            </a:solidFill>
            <a:ln cap="flat" cmpd="sng" w="9525">
              <a:solidFill>
                <a:srgbClr val="0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3" name="Google Shape;223;p6"/>
            <p:cNvSpPr txBox="1"/>
            <p:nvPr/>
          </p:nvSpPr>
          <p:spPr>
            <a:xfrm>
              <a:off x="504931" y="0"/>
              <a:ext cx="583988" cy="37523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Fish</a:t>
              </a:r>
              <a:endParaRPr b="0" i="0" sz="1400" u="none" cap="none" strike="noStrike">
                <a:solidFill>
                  <a:srgbClr val="000000"/>
                </a:solidFill>
                <a:latin typeface="Arial"/>
                <a:ea typeface="Arial"/>
                <a:cs typeface="Arial"/>
                <a:sym typeface="Arial"/>
              </a:endParaRPr>
            </a:p>
          </p:txBody>
        </p:sp>
      </p:grpSp>
      <p:sp>
        <p:nvSpPr>
          <p:cNvPr id="224" name="Google Shape;224;p6"/>
          <p:cNvSpPr/>
          <p:nvPr/>
        </p:nvSpPr>
        <p:spPr>
          <a:xfrm>
            <a:off x="1841662" y="3665644"/>
            <a:ext cx="2097508" cy="530226"/>
          </a:xfrm>
          <a:custGeom>
            <a:rect b="b" l="l" r="r" t="t"/>
            <a:pathLst>
              <a:path extrusionOk="0" h="21600" w="21600">
                <a:moveTo>
                  <a:pt x="21600" y="0"/>
                </a:moveTo>
                <a:lnTo>
                  <a:pt x="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p6"/>
          <p:cNvSpPr/>
          <p:nvPr/>
        </p:nvSpPr>
        <p:spPr>
          <a:xfrm>
            <a:off x="3286782" y="3686281"/>
            <a:ext cx="948369" cy="488554"/>
          </a:xfrm>
          <a:custGeom>
            <a:rect b="b" l="l" r="r" t="t"/>
            <a:pathLst>
              <a:path extrusionOk="0" h="21600" w="21600">
                <a:moveTo>
                  <a:pt x="21600" y="0"/>
                </a:moveTo>
                <a:lnTo>
                  <a:pt x="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6" name="Google Shape;226;p6"/>
          <p:cNvSpPr/>
          <p:nvPr/>
        </p:nvSpPr>
        <p:spPr>
          <a:xfrm>
            <a:off x="4613114" y="3686281"/>
            <a:ext cx="36821" cy="488554"/>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7" name="Google Shape;227;p6"/>
          <p:cNvSpPr/>
          <p:nvPr/>
        </p:nvSpPr>
        <p:spPr>
          <a:xfrm>
            <a:off x="4990733" y="3686281"/>
            <a:ext cx="1065076" cy="509589"/>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8" name="Google Shape;228;p6"/>
          <p:cNvSpPr/>
          <p:nvPr/>
        </p:nvSpPr>
        <p:spPr>
          <a:xfrm>
            <a:off x="5283947" y="3665644"/>
            <a:ext cx="2177433" cy="530226"/>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9" name="Google Shape;229;p6"/>
          <p:cNvSpPr/>
          <p:nvPr/>
        </p:nvSpPr>
        <p:spPr>
          <a:xfrm>
            <a:off x="3766689" y="4529244"/>
            <a:ext cx="2052787" cy="585788"/>
          </a:xfrm>
          <a:custGeom>
            <a:rect b="b" l="l" r="r" t="t"/>
            <a:pathLst>
              <a:path extrusionOk="0" h="21600" w="21600">
                <a:moveTo>
                  <a:pt x="21600" y="0"/>
                </a:moveTo>
                <a:lnTo>
                  <a:pt x="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0" name="Google Shape;230;p6"/>
          <p:cNvSpPr/>
          <p:nvPr/>
        </p:nvSpPr>
        <p:spPr>
          <a:xfrm>
            <a:off x="5172095" y="4549881"/>
            <a:ext cx="916257" cy="544117"/>
          </a:xfrm>
          <a:custGeom>
            <a:rect b="b" l="l" r="r" t="t"/>
            <a:pathLst>
              <a:path extrusionOk="0" h="21600" w="21600">
                <a:moveTo>
                  <a:pt x="21600" y="0"/>
                </a:moveTo>
                <a:lnTo>
                  <a:pt x="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1" name="Google Shape;231;p6"/>
          <p:cNvSpPr/>
          <p:nvPr/>
        </p:nvSpPr>
        <p:spPr>
          <a:xfrm>
            <a:off x="6429548" y="4549881"/>
            <a:ext cx="74242" cy="544117"/>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2" name="Google Shape;232;p6"/>
          <p:cNvSpPr/>
          <p:nvPr/>
        </p:nvSpPr>
        <p:spPr>
          <a:xfrm>
            <a:off x="6745287" y="4538222"/>
            <a:ext cx="1094606" cy="563713"/>
          </a:xfrm>
          <a:custGeom>
            <a:rect b="b" l="l" r="r" t="t"/>
            <a:pathLst>
              <a:path extrusionOk="0" h="21600" w="21600">
                <a:moveTo>
                  <a:pt x="0" y="0"/>
                </a:moveTo>
                <a:lnTo>
                  <a:pt x="21600" y="21600"/>
                </a:lnTo>
              </a:path>
            </a:pathLst>
          </a:custGeom>
          <a:noFill/>
          <a:ln cap="flat" cmpd="sng" w="9525">
            <a:solidFill>
              <a:srgbClr val="00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7"/>
          <p:cNvSpPr txBox="1"/>
          <p:nvPr>
            <p:ph type="title"/>
          </p:nvPr>
        </p:nvSpPr>
        <p:spPr>
          <a:xfrm>
            <a:off x="259301" y="-138182"/>
            <a:ext cx="6416523" cy="114300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600"/>
              <a:buFont typeface="Arial Black"/>
              <a:buNone/>
            </a:pPr>
            <a:r>
              <a:rPr lang="en-US"/>
              <a:t>PartOf Hierarchies</a:t>
            </a:r>
            <a:endParaRPr/>
          </a:p>
        </p:txBody>
      </p:sp>
      <p:sp>
        <p:nvSpPr>
          <p:cNvPr id="238" name="Google Shape;238;p7"/>
          <p:cNvSpPr txBox="1"/>
          <p:nvPr>
            <p:ph idx="1" type="body"/>
          </p:nvPr>
        </p:nvSpPr>
        <p:spPr>
          <a:xfrm>
            <a:off x="197652" y="1527021"/>
            <a:ext cx="8519433" cy="4947854"/>
          </a:xfrm>
          <a:prstGeom prst="rect">
            <a:avLst/>
          </a:prstGeom>
          <a:noFill/>
          <a:ln>
            <a:noFill/>
          </a:ln>
        </p:spPr>
        <p:txBody>
          <a:bodyPr anchorCtr="0" anchor="t" bIns="45700" lIns="45700" spcFirstLastPara="1" rIns="45700" wrap="square" tIns="45700">
            <a:normAutofit/>
          </a:bodyPr>
          <a:lstStyle/>
          <a:p>
            <a:pPr indent="0" lvl="0" marL="0" rtl="0" algn="l">
              <a:lnSpc>
                <a:spcPct val="81000"/>
              </a:lnSpc>
              <a:spcBef>
                <a:spcPts val="0"/>
              </a:spcBef>
              <a:spcAft>
                <a:spcPts val="0"/>
              </a:spcAft>
              <a:buClr>
                <a:srgbClr val="000000"/>
              </a:buClr>
              <a:buSzPts val="2500"/>
              <a:buFont typeface="Arial"/>
              <a:buNone/>
            </a:pPr>
            <a:r>
              <a:rPr lang="en-US"/>
              <a:t>As with subclasses, the PartOf relation </a:t>
            </a:r>
            <a:endParaRPr sz="2200"/>
          </a:p>
          <a:p>
            <a:pPr indent="0" lvl="0" marL="0" rtl="0" algn="l">
              <a:lnSpc>
                <a:spcPct val="81000"/>
              </a:lnSpc>
              <a:spcBef>
                <a:spcPts val="600"/>
              </a:spcBef>
              <a:spcAft>
                <a:spcPts val="0"/>
              </a:spcAft>
              <a:buClr>
                <a:srgbClr val="000000"/>
              </a:buClr>
              <a:buSzPts val="2500"/>
              <a:buFont typeface="Arial"/>
              <a:buNone/>
            </a:pPr>
            <a:r>
              <a:rPr lang="en-US"/>
              <a:t>induces hierarchies, but of objects</a:t>
            </a:r>
            <a:endParaRPr sz="2200"/>
          </a:p>
          <a:p>
            <a:pPr indent="0" lvl="0" marL="0" rtl="0" algn="l">
              <a:lnSpc>
                <a:spcPct val="81000"/>
              </a:lnSpc>
              <a:spcBef>
                <a:spcPts val="600"/>
              </a:spcBef>
              <a:spcAft>
                <a:spcPts val="0"/>
              </a:spcAft>
              <a:buClr>
                <a:srgbClr val="000000"/>
              </a:buClr>
              <a:buSzPts val="2200"/>
              <a:buFont typeface="Arial"/>
              <a:buNone/>
            </a:pPr>
            <a:r>
              <a:t/>
            </a:r>
            <a:endParaRPr sz="2200"/>
          </a:p>
          <a:p>
            <a:pPr indent="0" lvl="0" marL="0" rtl="0" algn="l">
              <a:lnSpc>
                <a:spcPct val="81000"/>
              </a:lnSpc>
              <a:spcBef>
                <a:spcPts val="600"/>
              </a:spcBef>
              <a:spcAft>
                <a:spcPts val="0"/>
              </a:spcAft>
              <a:buClr>
                <a:srgbClr val="000000"/>
              </a:buClr>
              <a:buSzPts val="2200"/>
              <a:buFont typeface="Arial"/>
              <a:buNone/>
            </a:pPr>
            <a:r>
              <a:t/>
            </a:r>
            <a:endParaRPr sz="2200"/>
          </a:p>
          <a:p>
            <a:pPr indent="0" lvl="0" marL="0" rtl="0" algn="l">
              <a:lnSpc>
                <a:spcPct val="81000"/>
              </a:lnSpc>
              <a:spcBef>
                <a:spcPts val="600"/>
              </a:spcBef>
              <a:spcAft>
                <a:spcPts val="0"/>
              </a:spcAft>
              <a:buClr>
                <a:srgbClr val="000000"/>
              </a:buClr>
              <a:buSzPts val="2200"/>
              <a:buFont typeface="Arial"/>
              <a:buNone/>
            </a:pPr>
            <a:r>
              <a:t/>
            </a:r>
            <a:endParaRPr sz="2200"/>
          </a:p>
          <a:p>
            <a:pPr indent="0" lvl="0" marL="0" rtl="0" algn="l">
              <a:lnSpc>
                <a:spcPct val="81000"/>
              </a:lnSpc>
              <a:spcBef>
                <a:spcPts val="600"/>
              </a:spcBef>
              <a:spcAft>
                <a:spcPts val="0"/>
              </a:spcAft>
              <a:buClr>
                <a:srgbClr val="000000"/>
              </a:buClr>
              <a:buSzPts val="2200"/>
              <a:buFont typeface="Arial"/>
              <a:buNone/>
            </a:pPr>
            <a:r>
              <a:t/>
            </a:r>
            <a:endParaRPr sz="2200"/>
          </a:p>
          <a:p>
            <a:pPr indent="0" lvl="0" marL="0" rtl="0" algn="l">
              <a:lnSpc>
                <a:spcPct val="81000"/>
              </a:lnSpc>
              <a:spcBef>
                <a:spcPts val="600"/>
              </a:spcBef>
              <a:spcAft>
                <a:spcPts val="0"/>
              </a:spcAft>
              <a:buClr>
                <a:srgbClr val="000000"/>
              </a:buClr>
              <a:buSzPts val="2200"/>
              <a:buFont typeface="Arial"/>
              <a:buNone/>
            </a:pPr>
            <a:r>
              <a:t/>
            </a:r>
            <a:endParaRPr sz="2200"/>
          </a:p>
          <a:p>
            <a:pPr indent="0" lvl="0" marL="0" rtl="0" algn="l">
              <a:lnSpc>
                <a:spcPct val="81000"/>
              </a:lnSpc>
              <a:spcBef>
                <a:spcPts val="600"/>
              </a:spcBef>
              <a:spcAft>
                <a:spcPts val="0"/>
              </a:spcAft>
              <a:buClr>
                <a:srgbClr val="000000"/>
              </a:buClr>
              <a:buSzPts val="2800"/>
              <a:buFont typeface="Arial"/>
              <a:buNone/>
            </a:pPr>
            <a:r>
              <a:t/>
            </a:r>
            <a:endParaRPr sz="2800"/>
          </a:p>
          <a:p>
            <a:pPr indent="0" lvl="0" marL="0" rtl="0" algn="l">
              <a:lnSpc>
                <a:spcPct val="81000"/>
              </a:lnSpc>
              <a:spcBef>
                <a:spcPts val="600"/>
              </a:spcBef>
              <a:spcAft>
                <a:spcPts val="0"/>
              </a:spcAft>
              <a:buClr>
                <a:srgbClr val="000000"/>
              </a:buClr>
              <a:buSzPts val="2800"/>
              <a:buFont typeface="Arial"/>
              <a:buNone/>
            </a:pPr>
            <a:r>
              <a:t/>
            </a:r>
            <a:endParaRPr sz="2800"/>
          </a:p>
          <a:p>
            <a:pPr indent="0" lvl="0" marL="0" rtl="0" algn="l">
              <a:lnSpc>
                <a:spcPct val="81000"/>
              </a:lnSpc>
              <a:spcBef>
                <a:spcPts val="600"/>
              </a:spcBef>
              <a:spcAft>
                <a:spcPts val="0"/>
              </a:spcAft>
              <a:buClr>
                <a:srgbClr val="000000"/>
              </a:buClr>
              <a:buSzPts val="2500"/>
              <a:buFont typeface="Arial"/>
              <a:buNone/>
            </a:pPr>
            <a:r>
              <a:rPr lang="en-US"/>
              <a:t>Although can develop a comparable relationship </a:t>
            </a:r>
            <a:br>
              <a:rPr lang="en-US"/>
            </a:br>
            <a:r>
              <a:rPr lang="en-US"/>
              <a:t>between categories, for example:</a:t>
            </a:r>
            <a:endParaRPr sz="2200"/>
          </a:p>
          <a:p>
            <a:pPr indent="-182879" lvl="1" marL="457200" rtl="0" algn="l">
              <a:lnSpc>
                <a:spcPct val="81000"/>
              </a:lnSpc>
              <a:spcBef>
                <a:spcPts val="500"/>
              </a:spcBef>
              <a:spcAft>
                <a:spcPts val="0"/>
              </a:spcAft>
              <a:buClr>
                <a:srgbClr val="D1282E"/>
              </a:buClr>
              <a:buSzPts val="2200"/>
              <a:buFont typeface="Arial"/>
              <a:buChar char="•"/>
            </a:pPr>
            <a:r>
              <a:rPr lang="en-US"/>
              <a:t>CategoryPartOf(Pistons, Engines) could represent that </a:t>
            </a:r>
            <a:br>
              <a:rPr lang="en-US"/>
            </a:br>
            <a:r>
              <a:rPr lang="en-US">
                <a:latin typeface="Noto Sans Symbols"/>
                <a:ea typeface="Noto Sans Symbols"/>
                <a:cs typeface="Noto Sans Symbols"/>
                <a:sym typeface="Noto Sans Symbols"/>
              </a:rPr>
              <a:t>∀</a:t>
            </a:r>
            <a:r>
              <a:rPr lang="en-US"/>
              <a:t>x [ x</a:t>
            </a:r>
            <a:r>
              <a:rPr lang="en-US">
                <a:latin typeface="Noto Sans Symbols"/>
                <a:ea typeface="Noto Sans Symbols"/>
                <a:cs typeface="Noto Sans Symbols"/>
                <a:sym typeface="Noto Sans Symbols"/>
              </a:rPr>
              <a:t>∈</a:t>
            </a:r>
            <a:r>
              <a:rPr lang="en-US"/>
              <a:t>Engines </a:t>
            </a:r>
            <a:r>
              <a:rPr lang="en-US">
                <a:latin typeface="Noto Sans Symbols"/>
                <a:ea typeface="Noto Sans Symbols"/>
                <a:cs typeface="Noto Sans Symbols"/>
                <a:sym typeface="Noto Sans Symbols"/>
              </a:rPr>
              <a:t>⇒</a:t>
            </a:r>
            <a:r>
              <a:rPr lang="en-US"/>
              <a:t> </a:t>
            </a:r>
            <a:r>
              <a:rPr lang="en-US">
                <a:latin typeface="Noto Sans Symbols"/>
                <a:ea typeface="Noto Sans Symbols"/>
                <a:cs typeface="Noto Sans Symbols"/>
                <a:sym typeface="Noto Sans Symbols"/>
              </a:rPr>
              <a:t>∃</a:t>
            </a:r>
            <a:r>
              <a:rPr lang="en-US"/>
              <a:t>y y</a:t>
            </a:r>
            <a:r>
              <a:rPr lang="en-US">
                <a:latin typeface="Noto Sans Symbols"/>
                <a:ea typeface="Noto Sans Symbols"/>
                <a:cs typeface="Noto Sans Symbols"/>
                <a:sym typeface="Noto Sans Symbols"/>
              </a:rPr>
              <a:t>∈</a:t>
            </a:r>
            <a:r>
              <a:rPr lang="en-US"/>
              <a:t>Pistons </a:t>
            </a:r>
            <a:r>
              <a:rPr lang="en-US">
                <a:latin typeface="Noto Sans Symbols"/>
                <a:ea typeface="Noto Sans Symbols"/>
                <a:cs typeface="Noto Sans Symbols"/>
                <a:sym typeface="Noto Sans Symbols"/>
              </a:rPr>
              <a:t>∧</a:t>
            </a:r>
            <a:r>
              <a:rPr lang="en-US"/>
              <a:t> PartOf(y,x) ]</a:t>
            </a:r>
            <a:endParaRPr/>
          </a:p>
        </p:txBody>
      </p:sp>
      <p:grpSp>
        <p:nvGrpSpPr>
          <p:cNvPr id="239" name="Google Shape;239;p7"/>
          <p:cNvGrpSpPr/>
          <p:nvPr/>
        </p:nvGrpSpPr>
        <p:grpSpPr>
          <a:xfrm>
            <a:off x="646237" y="2438396"/>
            <a:ext cx="6977810" cy="2180855"/>
            <a:chOff x="646237" y="2438396"/>
            <a:chExt cx="6977810" cy="2180855"/>
          </a:xfrm>
        </p:grpSpPr>
        <p:grpSp>
          <p:nvGrpSpPr>
            <p:cNvPr id="240" name="Google Shape;240;p7"/>
            <p:cNvGrpSpPr/>
            <p:nvPr/>
          </p:nvGrpSpPr>
          <p:grpSpPr>
            <a:xfrm>
              <a:off x="4363467" y="3240083"/>
              <a:ext cx="1360293" cy="423493"/>
              <a:chOff x="0" y="0"/>
              <a:chExt cx="1360291" cy="423491"/>
            </a:xfrm>
          </p:grpSpPr>
          <p:sp>
            <p:nvSpPr>
              <p:cNvPr id="241" name="Google Shape;241;p7"/>
              <p:cNvSpPr/>
              <p:nvPr/>
            </p:nvSpPr>
            <p:spPr>
              <a:xfrm>
                <a:off x="41970" y="42676"/>
                <a:ext cx="1276351" cy="338139"/>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2" name="Google Shape;242;p7"/>
              <p:cNvSpPr txBox="1"/>
              <p:nvPr/>
            </p:nvSpPr>
            <p:spPr>
              <a:xfrm>
                <a:off x="0" y="0"/>
                <a:ext cx="1360291"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DriveTrain</a:t>
                </a:r>
                <a:r>
                  <a:rPr b="0" baseline="-25000" i="0" lang="en-US" sz="2000" u="none" cap="none" strike="noStrike">
                    <a:solidFill>
                      <a:schemeClr val="accent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grpSp>
          <p:nvGrpSpPr>
            <p:cNvPr id="243" name="Google Shape;243;p7"/>
            <p:cNvGrpSpPr/>
            <p:nvPr/>
          </p:nvGrpSpPr>
          <p:grpSpPr>
            <a:xfrm>
              <a:off x="6225554" y="3240083"/>
              <a:ext cx="1398493" cy="423493"/>
              <a:chOff x="-1" y="0"/>
              <a:chExt cx="1398491" cy="423491"/>
            </a:xfrm>
          </p:grpSpPr>
          <p:sp>
            <p:nvSpPr>
              <p:cNvPr id="244" name="Google Shape;244;p7"/>
              <p:cNvSpPr/>
              <p:nvPr/>
            </p:nvSpPr>
            <p:spPr>
              <a:xfrm>
                <a:off x="61069" y="42676"/>
                <a:ext cx="1276351" cy="338139"/>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 name="Google Shape;245;p7"/>
              <p:cNvSpPr txBox="1"/>
              <p:nvPr/>
            </p:nvSpPr>
            <p:spPr>
              <a:xfrm>
                <a:off x="-1" y="0"/>
                <a:ext cx="1398491"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HandleBar</a:t>
                </a:r>
                <a:r>
                  <a:rPr b="0" baseline="-25000" i="0" lang="en-US" sz="2000" u="none" cap="none" strike="noStrike">
                    <a:solidFill>
                      <a:schemeClr val="accent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grpSp>
          <p:nvGrpSpPr>
            <p:cNvPr id="246" name="Google Shape;246;p7"/>
            <p:cNvGrpSpPr/>
            <p:nvPr/>
          </p:nvGrpSpPr>
          <p:grpSpPr>
            <a:xfrm>
              <a:off x="2525837" y="3240083"/>
              <a:ext cx="1276351" cy="423493"/>
              <a:chOff x="0" y="0"/>
              <a:chExt cx="1276350" cy="423491"/>
            </a:xfrm>
          </p:grpSpPr>
          <p:sp>
            <p:nvSpPr>
              <p:cNvPr id="247" name="Google Shape;247;p7"/>
              <p:cNvSpPr/>
              <p:nvPr/>
            </p:nvSpPr>
            <p:spPr>
              <a:xfrm>
                <a:off x="0" y="42676"/>
                <a:ext cx="1276350" cy="338139"/>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8" name="Google Shape;248;p7"/>
              <p:cNvSpPr txBox="1"/>
              <p:nvPr/>
            </p:nvSpPr>
            <p:spPr>
              <a:xfrm>
                <a:off x="172094" y="0"/>
                <a:ext cx="932162"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Frame</a:t>
                </a:r>
                <a:r>
                  <a:rPr b="0" baseline="-25000" i="0" lang="en-US" sz="2000" u="none" cap="none" strike="noStrike">
                    <a:solidFill>
                      <a:schemeClr val="accent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grpSp>
          <p:nvGrpSpPr>
            <p:cNvPr id="249" name="Google Shape;249;p7"/>
            <p:cNvGrpSpPr/>
            <p:nvPr/>
          </p:nvGrpSpPr>
          <p:grpSpPr>
            <a:xfrm>
              <a:off x="2125787" y="4195758"/>
              <a:ext cx="1276351" cy="423493"/>
              <a:chOff x="0" y="0"/>
              <a:chExt cx="1276350" cy="423491"/>
            </a:xfrm>
          </p:grpSpPr>
          <p:sp>
            <p:nvSpPr>
              <p:cNvPr id="250" name="Google Shape;250;p7"/>
              <p:cNvSpPr/>
              <p:nvPr/>
            </p:nvSpPr>
            <p:spPr>
              <a:xfrm>
                <a:off x="0" y="42676"/>
                <a:ext cx="1276350" cy="338139"/>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1" name="Google Shape;251;p7"/>
              <p:cNvSpPr txBox="1"/>
              <p:nvPr/>
            </p:nvSpPr>
            <p:spPr>
              <a:xfrm>
                <a:off x="193178" y="0"/>
                <a:ext cx="889994"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Gears</a:t>
                </a:r>
                <a:r>
                  <a:rPr b="0" baseline="-25000" i="0" lang="en-US" sz="2000" u="none" cap="none" strike="noStrike">
                    <a:solidFill>
                      <a:schemeClr val="accent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grpSp>
          <p:nvGrpSpPr>
            <p:cNvPr id="252" name="Google Shape;252;p7"/>
            <p:cNvGrpSpPr/>
            <p:nvPr/>
          </p:nvGrpSpPr>
          <p:grpSpPr>
            <a:xfrm>
              <a:off x="646237" y="3240083"/>
              <a:ext cx="1276351" cy="423493"/>
              <a:chOff x="0" y="0"/>
              <a:chExt cx="1276350" cy="423491"/>
            </a:xfrm>
          </p:grpSpPr>
          <p:sp>
            <p:nvSpPr>
              <p:cNvPr id="253" name="Google Shape;253;p7"/>
              <p:cNvSpPr/>
              <p:nvPr/>
            </p:nvSpPr>
            <p:spPr>
              <a:xfrm>
                <a:off x="0" y="42676"/>
                <a:ext cx="1276350" cy="338139"/>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p7"/>
              <p:cNvSpPr txBox="1"/>
              <p:nvPr/>
            </p:nvSpPr>
            <p:spPr>
              <a:xfrm>
                <a:off x="277762" y="0"/>
                <a:ext cx="720826"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Seat</a:t>
                </a:r>
                <a:r>
                  <a:rPr b="0" baseline="-25000" i="0" lang="en-US" sz="2000" u="none" cap="none" strike="noStrike">
                    <a:solidFill>
                      <a:schemeClr val="accent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grpSp>
          <p:nvGrpSpPr>
            <p:cNvPr id="255" name="Google Shape;255;p7"/>
            <p:cNvGrpSpPr/>
            <p:nvPr/>
          </p:nvGrpSpPr>
          <p:grpSpPr>
            <a:xfrm>
              <a:off x="3505326" y="4195758"/>
              <a:ext cx="1276351" cy="423493"/>
              <a:chOff x="0" y="0"/>
              <a:chExt cx="1276350" cy="423491"/>
            </a:xfrm>
          </p:grpSpPr>
          <p:sp>
            <p:nvSpPr>
              <p:cNvPr id="256" name="Google Shape;256;p7"/>
              <p:cNvSpPr/>
              <p:nvPr/>
            </p:nvSpPr>
            <p:spPr>
              <a:xfrm>
                <a:off x="0" y="42676"/>
                <a:ext cx="1276350" cy="338139"/>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7" name="Google Shape;257;p7"/>
              <p:cNvSpPr txBox="1"/>
              <p:nvPr/>
            </p:nvSpPr>
            <p:spPr>
              <a:xfrm>
                <a:off x="207192" y="0"/>
                <a:ext cx="861966"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Chain</a:t>
                </a:r>
                <a:r>
                  <a:rPr b="0" baseline="-25000" i="0" lang="en-US" sz="2000" u="none" cap="none" strike="noStrike">
                    <a:solidFill>
                      <a:schemeClr val="accent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grpSp>
          <p:nvGrpSpPr>
            <p:cNvPr id="258" name="Google Shape;258;p7"/>
            <p:cNvGrpSpPr/>
            <p:nvPr/>
          </p:nvGrpSpPr>
          <p:grpSpPr>
            <a:xfrm>
              <a:off x="6264400" y="4195758"/>
              <a:ext cx="1276351" cy="423493"/>
              <a:chOff x="0" y="0"/>
              <a:chExt cx="1276350" cy="423491"/>
            </a:xfrm>
          </p:grpSpPr>
          <p:sp>
            <p:nvSpPr>
              <p:cNvPr id="259" name="Google Shape;259;p7"/>
              <p:cNvSpPr/>
              <p:nvPr/>
            </p:nvSpPr>
            <p:spPr>
              <a:xfrm>
                <a:off x="0" y="42676"/>
                <a:ext cx="1276350" cy="338139"/>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0" name="Google Shape;260;p7"/>
              <p:cNvSpPr txBox="1"/>
              <p:nvPr/>
            </p:nvSpPr>
            <p:spPr>
              <a:xfrm>
                <a:off x="179039" y="0"/>
                <a:ext cx="918272"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Wheel</a:t>
                </a:r>
                <a:r>
                  <a:rPr b="0" baseline="-25000" i="0" lang="en-US" sz="2000" u="none" cap="none" strike="noStrike">
                    <a:solidFill>
                      <a:schemeClr val="accent2"/>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grpSp>
        <p:grpSp>
          <p:nvGrpSpPr>
            <p:cNvPr id="261" name="Google Shape;261;p7"/>
            <p:cNvGrpSpPr/>
            <p:nvPr/>
          </p:nvGrpSpPr>
          <p:grpSpPr>
            <a:xfrm>
              <a:off x="4884862" y="4195758"/>
              <a:ext cx="1276351" cy="423493"/>
              <a:chOff x="0" y="0"/>
              <a:chExt cx="1276350" cy="423491"/>
            </a:xfrm>
          </p:grpSpPr>
          <p:sp>
            <p:nvSpPr>
              <p:cNvPr id="262" name="Google Shape;262;p7"/>
              <p:cNvSpPr/>
              <p:nvPr/>
            </p:nvSpPr>
            <p:spPr>
              <a:xfrm>
                <a:off x="0" y="42676"/>
                <a:ext cx="1276350" cy="338139"/>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3" name="Google Shape;263;p7"/>
              <p:cNvSpPr txBox="1"/>
              <p:nvPr/>
            </p:nvSpPr>
            <p:spPr>
              <a:xfrm>
                <a:off x="179039" y="0"/>
                <a:ext cx="918272"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Wheel</a:t>
                </a:r>
                <a:r>
                  <a:rPr b="0" baseline="-25000" i="0" lang="en-US" sz="2000" u="none" cap="none" strike="noStrike">
                    <a:solidFill>
                      <a:schemeClr val="accent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grpSp>
          <p:nvGrpSpPr>
            <p:cNvPr id="264" name="Google Shape;264;p7"/>
            <p:cNvGrpSpPr/>
            <p:nvPr/>
          </p:nvGrpSpPr>
          <p:grpSpPr>
            <a:xfrm>
              <a:off x="4110162" y="2438396"/>
              <a:ext cx="1276351" cy="423492"/>
              <a:chOff x="0" y="0"/>
              <a:chExt cx="1276350" cy="423491"/>
            </a:xfrm>
          </p:grpSpPr>
          <p:sp>
            <p:nvSpPr>
              <p:cNvPr id="265" name="Google Shape;265;p7"/>
              <p:cNvSpPr/>
              <p:nvPr/>
            </p:nvSpPr>
            <p:spPr>
              <a:xfrm>
                <a:off x="0" y="42676"/>
                <a:ext cx="1276350" cy="338138"/>
              </a:xfrm>
              <a:prstGeom prst="roundRect">
                <a:avLst>
                  <a:gd fmla="val 16667" name="adj"/>
                </a:avLst>
              </a:prstGeom>
              <a:solidFill>
                <a:srgbClr val="FFFFFF"/>
              </a:solidFill>
              <a:ln cap="flat" cmpd="sng" w="19050">
                <a:solidFill>
                  <a:schemeClr val="accent2"/>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chemeClr val="accent2"/>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p7"/>
              <p:cNvSpPr txBox="1"/>
              <p:nvPr/>
            </p:nvSpPr>
            <p:spPr>
              <a:xfrm>
                <a:off x="136747" y="0"/>
                <a:ext cx="1002856" cy="42349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chemeClr val="accent2"/>
                  </a:buClr>
                  <a:buSzPts val="2000"/>
                  <a:buFont typeface="Arial"/>
                  <a:buNone/>
                </a:pPr>
                <a:r>
                  <a:rPr b="0" i="0" lang="en-US" sz="2000" u="none" cap="none" strike="noStrike">
                    <a:solidFill>
                      <a:schemeClr val="accent2"/>
                    </a:solidFill>
                    <a:latin typeface="Arial"/>
                    <a:ea typeface="Arial"/>
                    <a:cs typeface="Arial"/>
                    <a:sym typeface="Arial"/>
                  </a:rPr>
                  <a:t>Bicycle</a:t>
                </a:r>
                <a:r>
                  <a:rPr b="0" baseline="-25000" i="0" lang="en-US" sz="2000" u="none" cap="none" strike="noStrike">
                    <a:solidFill>
                      <a:schemeClr val="accent2"/>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sp>
          <p:nvSpPr>
            <p:cNvPr id="267" name="Google Shape;267;p7"/>
            <p:cNvSpPr/>
            <p:nvPr/>
          </p:nvSpPr>
          <p:spPr>
            <a:xfrm>
              <a:off x="1922013" y="2797755"/>
              <a:ext cx="2188515" cy="506509"/>
            </a:xfrm>
            <a:custGeom>
              <a:rect b="b" l="l" r="r" t="t"/>
              <a:pathLst>
                <a:path extrusionOk="0" h="21600" w="21600">
                  <a:moveTo>
                    <a:pt x="0" y="21600"/>
                  </a:moveTo>
                  <a:lnTo>
                    <a:pt x="21600" y="0"/>
                  </a:lnTo>
                </a:path>
              </a:pathLst>
            </a:custGeom>
            <a:noFill/>
            <a:ln cap="flat" cmpd="sng" w="28575">
              <a:solidFill>
                <a:srgbClr val="3D3D3D"/>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8" name="Google Shape;268;p7"/>
            <p:cNvSpPr/>
            <p:nvPr/>
          </p:nvSpPr>
          <p:spPr>
            <a:xfrm>
              <a:off x="3582471" y="2861861"/>
              <a:ext cx="747458" cy="378223"/>
            </a:xfrm>
            <a:custGeom>
              <a:rect b="b" l="l" r="r" t="t"/>
              <a:pathLst>
                <a:path extrusionOk="0" h="21600" w="21600">
                  <a:moveTo>
                    <a:pt x="0" y="21600"/>
                  </a:moveTo>
                  <a:lnTo>
                    <a:pt x="21600" y="0"/>
                  </a:lnTo>
                </a:path>
              </a:pathLst>
            </a:custGeom>
            <a:noFill/>
            <a:ln cap="flat" cmpd="sng" w="28575">
              <a:solidFill>
                <a:srgbClr val="3D3D3D"/>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9" name="Google Shape;269;p7"/>
            <p:cNvSpPr/>
            <p:nvPr/>
          </p:nvSpPr>
          <p:spPr>
            <a:xfrm>
              <a:off x="4826318" y="2861861"/>
              <a:ext cx="139306" cy="378223"/>
            </a:xfrm>
            <a:custGeom>
              <a:rect b="b" l="l" r="r" t="t"/>
              <a:pathLst>
                <a:path extrusionOk="0" h="21600" w="21600">
                  <a:moveTo>
                    <a:pt x="21600" y="21600"/>
                  </a:moveTo>
                  <a:lnTo>
                    <a:pt x="0" y="0"/>
                  </a:lnTo>
                </a:path>
              </a:pathLst>
            </a:custGeom>
            <a:noFill/>
            <a:ln cap="flat" cmpd="sng" w="28575">
              <a:solidFill>
                <a:srgbClr val="3D3D3D"/>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0" name="Google Shape;270;p7"/>
            <p:cNvSpPr/>
            <p:nvPr/>
          </p:nvSpPr>
          <p:spPr>
            <a:xfrm>
              <a:off x="5249591" y="2834775"/>
              <a:ext cx="1100353" cy="405309"/>
            </a:xfrm>
            <a:custGeom>
              <a:rect b="b" l="l" r="r" t="t"/>
              <a:pathLst>
                <a:path extrusionOk="0" h="21600" w="21600">
                  <a:moveTo>
                    <a:pt x="21600" y="21600"/>
                  </a:moveTo>
                  <a:lnTo>
                    <a:pt x="0" y="0"/>
                  </a:lnTo>
                </a:path>
              </a:pathLst>
            </a:custGeom>
            <a:noFill/>
            <a:ln cap="flat" cmpd="sng" w="28575">
              <a:solidFill>
                <a:srgbClr val="3D3D3D"/>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1" name="Google Shape;271;p7"/>
            <p:cNvSpPr/>
            <p:nvPr/>
          </p:nvSpPr>
          <p:spPr>
            <a:xfrm>
              <a:off x="3208859" y="3663549"/>
              <a:ext cx="1329721" cy="557446"/>
            </a:xfrm>
            <a:custGeom>
              <a:rect b="b" l="l" r="r" t="t"/>
              <a:pathLst>
                <a:path extrusionOk="0" h="21600" w="21600">
                  <a:moveTo>
                    <a:pt x="0" y="21600"/>
                  </a:moveTo>
                  <a:lnTo>
                    <a:pt x="21600" y="0"/>
                  </a:lnTo>
                </a:path>
              </a:pathLst>
            </a:custGeom>
            <a:noFill/>
            <a:ln cap="flat" cmpd="sng" w="28575">
              <a:solidFill>
                <a:srgbClr val="63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2" name="Google Shape;272;p7"/>
            <p:cNvSpPr/>
            <p:nvPr/>
          </p:nvSpPr>
          <p:spPr>
            <a:xfrm>
              <a:off x="4342935" y="3663549"/>
              <a:ext cx="501268" cy="532210"/>
            </a:xfrm>
            <a:custGeom>
              <a:rect b="b" l="l" r="r" t="t"/>
              <a:pathLst>
                <a:path extrusionOk="0" h="21600" w="21600">
                  <a:moveTo>
                    <a:pt x="0" y="21600"/>
                  </a:moveTo>
                  <a:lnTo>
                    <a:pt x="21600" y="0"/>
                  </a:lnTo>
                </a:path>
              </a:pathLst>
            </a:custGeom>
            <a:noFill/>
            <a:ln cap="flat" cmpd="sng" w="28575">
              <a:solidFill>
                <a:srgbClr val="63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3" name="Google Shape;273;p7"/>
            <p:cNvSpPr/>
            <p:nvPr/>
          </p:nvSpPr>
          <p:spPr>
            <a:xfrm>
              <a:off x="5149824" y="3663549"/>
              <a:ext cx="266990" cy="532210"/>
            </a:xfrm>
            <a:custGeom>
              <a:rect b="b" l="l" r="r" t="t"/>
              <a:pathLst>
                <a:path extrusionOk="0" h="21600" w="21600">
                  <a:moveTo>
                    <a:pt x="21600" y="21600"/>
                  </a:moveTo>
                  <a:lnTo>
                    <a:pt x="0" y="0"/>
                  </a:lnTo>
                </a:path>
              </a:pathLst>
            </a:custGeom>
            <a:noFill/>
            <a:ln cap="flat" cmpd="sng" w="28575">
              <a:solidFill>
                <a:srgbClr val="63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4" name="Google Shape;274;p7"/>
            <p:cNvSpPr/>
            <p:nvPr/>
          </p:nvSpPr>
          <p:spPr>
            <a:xfrm>
              <a:off x="5455447" y="3663549"/>
              <a:ext cx="1035246" cy="532210"/>
            </a:xfrm>
            <a:custGeom>
              <a:rect b="b" l="l" r="r" t="t"/>
              <a:pathLst>
                <a:path extrusionOk="0" h="21600" w="21600">
                  <a:moveTo>
                    <a:pt x="21600" y="21600"/>
                  </a:moveTo>
                  <a:lnTo>
                    <a:pt x="0" y="0"/>
                  </a:lnTo>
                </a:path>
              </a:pathLst>
            </a:custGeom>
            <a:noFill/>
            <a:ln cap="flat" cmpd="sng" w="28575">
              <a:solidFill>
                <a:srgbClr val="630000"/>
              </a:solidFill>
              <a:prstDash val="solid"/>
              <a:round/>
              <a:headEnd len="sm" w="sm" type="none"/>
              <a:tailEnd len="med" w="med" type="triangl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pic>
        <p:nvPicPr>
          <p:cNvPr descr="Picture 20" id="275" name="Google Shape;275;p7"/>
          <p:cNvPicPr preferRelativeResize="0"/>
          <p:nvPr/>
        </p:nvPicPr>
        <p:blipFill rotWithShape="1">
          <a:blip r:embed="rId3">
            <a:alphaModFix/>
          </a:blip>
          <a:srcRect b="0" l="0" r="0" t="0"/>
          <a:stretch/>
        </p:blipFill>
        <p:spPr>
          <a:xfrm>
            <a:off x="6320630" y="433317"/>
            <a:ext cx="2569676" cy="1794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8"/>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b="0" i="0" lang="en-US" sz="3564" u="none" cap="none" strike="noStrike">
                <a:solidFill>
                  <a:srgbClr val="D1282E"/>
                </a:solidFill>
                <a:latin typeface="Arial Black"/>
                <a:ea typeface="Arial Black"/>
                <a:cs typeface="Arial Black"/>
                <a:sym typeface="Arial Black"/>
              </a:rPr>
              <a:t>Logic Concepts (Exercise)</a:t>
            </a:r>
            <a:endParaRPr b="0" i="0" sz="3564" u="none" cap="none" strike="noStrike">
              <a:solidFill>
                <a:srgbClr val="D1282E"/>
              </a:solidFill>
              <a:latin typeface="Arial Black"/>
              <a:ea typeface="Arial Black"/>
              <a:cs typeface="Arial Black"/>
              <a:sym typeface="Arial Black"/>
            </a:endParaRPr>
          </a:p>
        </p:txBody>
      </p:sp>
      <p:sp>
        <p:nvSpPr>
          <p:cNvPr id="281" name="Google Shape;281;p8"/>
          <p:cNvSpPr txBox="1"/>
          <p:nvPr>
            <p:ph idx="1" type="body"/>
          </p:nvPr>
        </p:nvSpPr>
        <p:spPr>
          <a:xfrm>
            <a:off x="457200" y="1372827"/>
            <a:ext cx="3600030" cy="4974025"/>
          </a:xfrm>
          <a:prstGeom prst="rect">
            <a:avLst/>
          </a:prstGeom>
          <a:noFill/>
          <a:ln>
            <a:noFill/>
          </a:ln>
        </p:spPr>
        <p:txBody>
          <a:bodyPr anchorCtr="0" anchor="t" bIns="45700" lIns="45700" spcFirstLastPara="1" rIns="45700" wrap="square" tIns="45700">
            <a:normAutofit/>
          </a:bodyPr>
          <a:lstStyle/>
          <a:p>
            <a:pPr indent="0" lvl="0" marL="0" rtl="0" algn="l">
              <a:lnSpc>
                <a:spcPct val="80000"/>
              </a:lnSpc>
              <a:spcBef>
                <a:spcPts val="0"/>
              </a:spcBef>
              <a:spcAft>
                <a:spcPts val="0"/>
              </a:spcAft>
              <a:buClr>
                <a:srgbClr val="000000"/>
              </a:buClr>
              <a:buSzPts val="2500"/>
              <a:buFont typeface="Arial"/>
              <a:buNone/>
            </a:pPr>
            <a:r>
              <a:rPr lang="en-US" sz="2500"/>
              <a:t>Keywords: </a:t>
            </a:r>
            <a:endParaRPr/>
          </a:p>
          <a:p>
            <a:pPr indent="0" lvl="0" marL="0" rtl="0" algn="l">
              <a:lnSpc>
                <a:spcPct val="80000"/>
              </a:lnSpc>
              <a:spcBef>
                <a:spcPts val="600"/>
              </a:spcBef>
              <a:spcAft>
                <a:spcPts val="0"/>
              </a:spcAft>
              <a:buClr>
                <a:srgbClr val="000000"/>
              </a:buClr>
              <a:buSzPts val="2500"/>
              <a:buFont typeface="Arial"/>
              <a:buNone/>
            </a:pPr>
            <a:r>
              <a:rPr lang="en-US" sz="2500"/>
              <a:t>____ Syntax</a:t>
            </a:r>
            <a:endParaRPr/>
          </a:p>
          <a:p>
            <a:pPr indent="0" lvl="0" marL="0" rtl="0" algn="l">
              <a:lnSpc>
                <a:spcPct val="80000"/>
              </a:lnSpc>
              <a:spcBef>
                <a:spcPts val="600"/>
              </a:spcBef>
              <a:spcAft>
                <a:spcPts val="0"/>
              </a:spcAft>
              <a:buClr>
                <a:srgbClr val="000000"/>
              </a:buClr>
              <a:buSzPts val="2500"/>
              <a:buFont typeface="Arial"/>
              <a:buNone/>
            </a:pPr>
            <a:r>
              <a:rPr lang="en-US" sz="2500"/>
              <a:t>____ Semantics</a:t>
            </a:r>
            <a:endParaRPr/>
          </a:p>
          <a:p>
            <a:pPr indent="0" lvl="0" marL="0" rtl="0" algn="l">
              <a:lnSpc>
                <a:spcPct val="80000"/>
              </a:lnSpc>
              <a:spcBef>
                <a:spcPts val="600"/>
              </a:spcBef>
              <a:spcAft>
                <a:spcPts val="0"/>
              </a:spcAft>
              <a:buClr>
                <a:srgbClr val="000000"/>
              </a:buClr>
              <a:buSzPts val="2500"/>
              <a:buFont typeface="Arial"/>
              <a:buNone/>
            </a:pPr>
            <a:r>
              <a:rPr lang="en-US" sz="2500"/>
              <a:t>____ Model </a:t>
            </a:r>
            <a:endParaRPr/>
          </a:p>
          <a:p>
            <a:pPr indent="0" lvl="0" marL="0" rtl="0" algn="l">
              <a:lnSpc>
                <a:spcPct val="80000"/>
              </a:lnSpc>
              <a:spcBef>
                <a:spcPts val="600"/>
              </a:spcBef>
              <a:spcAft>
                <a:spcPts val="0"/>
              </a:spcAft>
              <a:buClr>
                <a:srgbClr val="000000"/>
              </a:buClr>
              <a:buSzPts val="2500"/>
              <a:buFont typeface="Arial"/>
              <a:buNone/>
            </a:pPr>
            <a:r>
              <a:rPr lang="en-US" sz="2500"/>
              <a:t>____ Entailment</a:t>
            </a:r>
            <a:endParaRPr/>
          </a:p>
          <a:p>
            <a:pPr indent="0" lvl="0" marL="0" rtl="0" algn="l">
              <a:lnSpc>
                <a:spcPct val="80000"/>
              </a:lnSpc>
              <a:spcBef>
                <a:spcPts val="600"/>
              </a:spcBef>
              <a:spcAft>
                <a:spcPts val="0"/>
              </a:spcAft>
              <a:buClr>
                <a:srgbClr val="000000"/>
              </a:buClr>
              <a:buSzPts val="2500"/>
              <a:buFont typeface="Arial"/>
              <a:buNone/>
            </a:pPr>
            <a:r>
              <a:rPr lang="en-US" sz="2500"/>
              <a:t>____ Inference</a:t>
            </a:r>
            <a:endParaRPr/>
          </a:p>
          <a:p>
            <a:pPr indent="0" lvl="0" marL="0" rtl="0" algn="l">
              <a:lnSpc>
                <a:spcPct val="80000"/>
              </a:lnSpc>
              <a:spcBef>
                <a:spcPts val="600"/>
              </a:spcBef>
              <a:spcAft>
                <a:spcPts val="0"/>
              </a:spcAft>
              <a:buClr>
                <a:srgbClr val="000000"/>
              </a:buClr>
              <a:buSzPts val="2500"/>
              <a:buFont typeface="Arial"/>
              <a:buNone/>
            </a:pPr>
            <a:r>
              <a:rPr lang="en-US" sz="2500"/>
              <a:t>____ Soundness </a:t>
            </a:r>
            <a:endParaRPr/>
          </a:p>
          <a:p>
            <a:pPr indent="0" lvl="0" marL="0" rtl="0" algn="l">
              <a:lnSpc>
                <a:spcPct val="80000"/>
              </a:lnSpc>
              <a:spcBef>
                <a:spcPts val="600"/>
              </a:spcBef>
              <a:spcAft>
                <a:spcPts val="0"/>
              </a:spcAft>
              <a:buClr>
                <a:srgbClr val="000000"/>
              </a:buClr>
              <a:buSzPts val="2500"/>
              <a:buFont typeface="Arial"/>
              <a:buNone/>
            </a:pPr>
            <a:r>
              <a:rPr lang="en-US" sz="2500"/>
              <a:t>____ Completeness </a:t>
            </a:r>
            <a:endParaRPr/>
          </a:p>
          <a:p>
            <a:pPr indent="0" lvl="0" marL="0" rtl="0" algn="l">
              <a:lnSpc>
                <a:spcPct val="80000"/>
              </a:lnSpc>
              <a:spcBef>
                <a:spcPts val="600"/>
              </a:spcBef>
              <a:spcAft>
                <a:spcPts val="0"/>
              </a:spcAft>
              <a:buClr>
                <a:srgbClr val="000000"/>
              </a:buClr>
              <a:buSzPts val="2500"/>
              <a:buFont typeface="Arial"/>
              <a:buNone/>
            </a:pPr>
            <a:r>
              <a:rPr lang="en-US" sz="2500"/>
              <a:t>____ Equivalence </a:t>
            </a:r>
            <a:endParaRPr/>
          </a:p>
          <a:p>
            <a:pPr indent="0" lvl="0" marL="0" rtl="0" algn="l">
              <a:lnSpc>
                <a:spcPct val="80000"/>
              </a:lnSpc>
              <a:spcBef>
                <a:spcPts val="600"/>
              </a:spcBef>
              <a:spcAft>
                <a:spcPts val="0"/>
              </a:spcAft>
              <a:buClr>
                <a:srgbClr val="000000"/>
              </a:buClr>
              <a:buSzPts val="2500"/>
              <a:buFont typeface="Arial"/>
              <a:buNone/>
            </a:pPr>
            <a:r>
              <a:rPr lang="en-US" sz="2500"/>
              <a:t>____ Validity </a:t>
            </a:r>
            <a:endParaRPr/>
          </a:p>
          <a:p>
            <a:pPr indent="0" lvl="0" marL="0" rtl="0" algn="l">
              <a:lnSpc>
                <a:spcPct val="80000"/>
              </a:lnSpc>
              <a:spcBef>
                <a:spcPts val="600"/>
              </a:spcBef>
              <a:spcAft>
                <a:spcPts val="0"/>
              </a:spcAft>
              <a:buClr>
                <a:srgbClr val="000000"/>
              </a:buClr>
              <a:buSzPts val="2500"/>
              <a:buFont typeface="Arial"/>
              <a:buNone/>
            </a:pPr>
            <a:r>
              <a:rPr lang="en-US" sz="2500"/>
              <a:t>____ Satisfiability </a:t>
            </a:r>
            <a:endParaRPr/>
          </a:p>
        </p:txBody>
      </p:sp>
      <p:sp>
        <p:nvSpPr>
          <p:cNvPr id="282" name="Google Shape;282;p8"/>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
        <p:nvSpPr>
          <p:cNvPr id="283" name="Google Shape;283;p8"/>
          <p:cNvSpPr txBox="1"/>
          <p:nvPr/>
        </p:nvSpPr>
        <p:spPr>
          <a:xfrm>
            <a:off x="3457362" y="1147318"/>
            <a:ext cx="5537093" cy="38177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Definitions: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sentences are true in the same models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determine whether sentence entailed by KB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a possible world that defines truth values for all sentences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truth of sentences with respect to models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necessary truth of one sentence given another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sentence is true in all models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sentence is true in some model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produce only entailed sentences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formal structure of sentences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800"/>
              <a:buFont typeface="Arial"/>
              <a:buAutoNum type="alphaUcPeriod"/>
            </a:pPr>
            <a:r>
              <a:rPr b="0" i="0" lang="en-US" sz="1800" u="none" cap="none" strike="noStrike">
                <a:solidFill>
                  <a:srgbClr val="000000"/>
                </a:solidFill>
                <a:latin typeface="Arial"/>
                <a:ea typeface="Arial"/>
                <a:cs typeface="Arial"/>
                <a:sym typeface="Arial"/>
              </a:rPr>
              <a:t>can produce all entailed sentences</a:t>
            </a:r>
            <a:endParaRPr b="0" i="0" sz="1400" u="none" cap="none" strike="noStrike">
              <a:solidFill>
                <a:srgbClr val="000000"/>
              </a:solidFill>
              <a:latin typeface="Arial"/>
              <a:ea typeface="Arial"/>
              <a:cs typeface="Arial"/>
              <a:sym typeface="Arial"/>
            </a:endParaRPr>
          </a:p>
        </p:txBody>
      </p:sp>
      <p:sp>
        <p:nvSpPr>
          <p:cNvPr id="284" name="Google Shape;284;p8"/>
          <p:cNvSpPr txBox="1"/>
          <p:nvPr/>
        </p:nvSpPr>
        <p:spPr>
          <a:xfrm>
            <a:off x="625107" y="2140342"/>
            <a:ext cx="269228"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D</a:t>
            </a:r>
            <a:endParaRPr b="0" i="0" sz="1400" u="none" cap="none" strike="noStrike">
              <a:solidFill>
                <a:srgbClr val="000000"/>
              </a:solidFill>
              <a:latin typeface="Arial"/>
              <a:ea typeface="Arial"/>
              <a:cs typeface="Arial"/>
              <a:sym typeface="Arial"/>
            </a:endParaRPr>
          </a:p>
        </p:txBody>
      </p:sp>
      <p:sp>
        <p:nvSpPr>
          <p:cNvPr id="285" name="Google Shape;285;p8"/>
          <p:cNvSpPr txBox="1"/>
          <p:nvPr/>
        </p:nvSpPr>
        <p:spPr>
          <a:xfrm>
            <a:off x="673472" y="1720024"/>
            <a:ext cx="167654"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p:txBody>
      </p:sp>
      <p:sp>
        <p:nvSpPr>
          <p:cNvPr id="286" name="Google Shape;286;p8"/>
          <p:cNvSpPr txBox="1"/>
          <p:nvPr/>
        </p:nvSpPr>
        <p:spPr>
          <a:xfrm>
            <a:off x="621464" y="2458687"/>
            <a:ext cx="269228"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C</a:t>
            </a:r>
            <a:endParaRPr b="0" i="0" sz="1400" u="none" cap="none" strike="noStrike">
              <a:solidFill>
                <a:srgbClr val="000000"/>
              </a:solidFill>
              <a:latin typeface="Arial"/>
              <a:ea typeface="Arial"/>
              <a:cs typeface="Arial"/>
              <a:sym typeface="Arial"/>
            </a:endParaRPr>
          </a:p>
        </p:txBody>
      </p:sp>
      <p:sp>
        <p:nvSpPr>
          <p:cNvPr id="287" name="Google Shape;287;p8"/>
          <p:cNvSpPr txBox="1"/>
          <p:nvPr/>
        </p:nvSpPr>
        <p:spPr>
          <a:xfrm>
            <a:off x="614018" y="2806894"/>
            <a:ext cx="256616"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E</a:t>
            </a:r>
            <a:endParaRPr b="0" i="0" sz="1400" u="none" cap="none" strike="noStrike">
              <a:solidFill>
                <a:srgbClr val="000000"/>
              </a:solidFill>
              <a:latin typeface="Arial"/>
              <a:ea typeface="Arial"/>
              <a:cs typeface="Arial"/>
              <a:sym typeface="Arial"/>
            </a:endParaRPr>
          </a:p>
        </p:txBody>
      </p:sp>
      <p:sp>
        <p:nvSpPr>
          <p:cNvPr id="288" name="Google Shape;288;p8"/>
          <p:cNvSpPr txBox="1"/>
          <p:nvPr/>
        </p:nvSpPr>
        <p:spPr>
          <a:xfrm>
            <a:off x="621464" y="3199659"/>
            <a:ext cx="300809"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B</a:t>
            </a:r>
            <a:endParaRPr b="0" i="0" sz="1400" u="none" cap="none" strike="noStrike">
              <a:solidFill>
                <a:srgbClr val="000000"/>
              </a:solidFill>
              <a:latin typeface="Arial"/>
              <a:ea typeface="Arial"/>
              <a:cs typeface="Arial"/>
              <a:sym typeface="Arial"/>
            </a:endParaRPr>
          </a:p>
        </p:txBody>
      </p:sp>
      <p:sp>
        <p:nvSpPr>
          <p:cNvPr id="289" name="Google Shape;289;p8"/>
          <p:cNvSpPr txBox="1"/>
          <p:nvPr/>
        </p:nvSpPr>
        <p:spPr>
          <a:xfrm>
            <a:off x="636299" y="3610535"/>
            <a:ext cx="300809"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H</a:t>
            </a:r>
            <a:endParaRPr b="0" i="0" sz="1400" u="none" cap="none" strike="noStrike">
              <a:solidFill>
                <a:srgbClr val="000000"/>
              </a:solidFill>
              <a:latin typeface="Arial"/>
              <a:ea typeface="Arial"/>
              <a:cs typeface="Arial"/>
              <a:sym typeface="Arial"/>
            </a:endParaRPr>
          </a:p>
        </p:txBody>
      </p:sp>
      <p:sp>
        <p:nvSpPr>
          <p:cNvPr id="290" name="Google Shape;290;p8"/>
          <p:cNvSpPr txBox="1"/>
          <p:nvPr/>
        </p:nvSpPr>
        <p:spPr>
          <a:xfrm>
            <a:off x="636950" y="4007677"/>
            <a:ext cx="315699"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291" name="Google Shape;291;p8"/>
          <p:cNvSpPr txBox="1"/>
          <p:nvPr/>
        </p:nvSpPr>
        <p:spPr>
          <a:xfrm>
            <a:off x="636299" y="4379669"/>
            <a:ext cx="300809"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A</a:t>
            </a:r>
            <a:endParaRPr b="0" i="0" sz="1400" u="none" cap="none" strike="noStrike">
              <a:solidFill>
                <a:srgbClr val="000000"/>
              </a:solidFill>
              <a:latin typeface="Arial"/>
              <a:ea typeface="Arial"/>
              <a:cs typeface="Arial"/>
              <a:sym typeface="Arial"/>
            </a:endParaRPr>
          </a:p>
        </p:txBody>
      </p:sp>
      <p:sp>
        <p:nvSpPr>
          <p:cNvPr id="292" name="Google Shape;292;p8"/>
          <p:cNvSpPr txBox="1"/>
          <p:nvPr/>
        </p:nvSpPr>
        <p:spPr>
          <a:xfrm>
            <a:off x="636299" y="4773226"/>
            <a:ext cx="300809"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F</a:t>
            </a:r>
            <a:endParaRPr b="0" i="0" sz="1400" u="none" cap="none" strike="noStrike">
              <a:solidFill>
                <a:srgbClr val="000000"/>
              </a:solidFill>
              <a:latin typeface="Arial"/>
              <a:ea typeface="Arial"/>
              <a:cs typeface="Arial"/>
              <a:sym typeface="Arial"/>
            </a:endParaRPr>
          </a:p>
        </p:txBody>
      </p:sp>
      <p:sp>
        <p:nvSpPr>
          <p:cNvPr id="293" name="Google Shape;293;p8"/>
          <p:cNvSpPr txBox="1"/>
          <p:nvPr/>
        </p:nvSpPr>
        <p:spPr>
          <a:xfrm>
            <a:off x="625107" y="5142557"/>
            <a:ext cx="300809" cy="350663"/>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3366FF"/>
              </a:buClr>
              <a:buSzPts val="1800"/>
              <a:buFont typeface="Arial"/>
              <a:buNone/>
            </a:pPr>
            <a:r>
              <a:rPr b="1" i="0" lang="en-US" sz="1800" u="none" cap="none" strike="noStrike">
                <a:solidFill>
                  <a:srgbClr val="3366FF"/>
                </a:solidFill>
                <a:latin typeface="Arial"/>
                <a:ea typeface="Arial"/>
                <a:cs typeface="Arial"/>
                <a:sym typeface="Arial"/>
              </a:rPr>
              <a:t>G</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9"/>
          <p:cNvSpPr txBox="1"/>
          <p:nvPr>
            <p:ph type="title"/>
          </p:nvPr>
        </p:nvSpPr>
        <p:spPr>
          <a:xfrm>
            <a:off x="457200" y="165046"/>
            <a:ext cx="7754368" cy="722641"/>
          </a:xfrm>
          <a:prstGeom prst="rect">
            <a:avLst/>
          </a:prstGeom>
          <a:noFill/>
          <a:ln>
            <a:noFill/>
          </a:ln>
        </p:spPr>
        <p:txBody>
          <a:bodyPr anchorCtr="0" anchor="b" bIns="45700" lIns="45700" spcFirstLastPara="1" rIns="45700" wrap="square" tIns="45700">
            <a:normAutofit/>
          </a:bodyPr>
          <a:lstStyle/>
          <a:p>
            <a:pPr indent="0" lvl="0" marL="0" rtl="0" algn="l">
              <a:lnSpc>
                <a:spcPct val="100000"/>
              </a:lnSpc>
              <a:spcBef>
                <a:spcPts val="0"/>
              </a:spcBef>
              <a:spcAft>
                <a:spcPts val="0"/>
              </a:spcAft>
              <a:buClr>
                <a:srgbClr val="D1282E"/>
              </a:buClr>
              <a:buSzPts val="3564"/>
              <a:buFont typeface="Arial Black"/>
              <a:buNone/>
            </a:pPr>
            <a:r>
              <a:rPr lang="en-US" sz="3564"/>
              <a:t>Converting to CNF</a:t>
            </a:r>
            <a:endParaRPr/>
          </a:p>
        </p:txBody>
      </p:sp>
      <p:pic>
        <p:nvPicPr>
          <p:cNvPr descr="Picture 6" id="299" name="Google Shape;299;p9"/>
          <p:cNvPicPr preferRelativeResize="0"/>
          <p:nvPr/>
        </p:nvPicPr>
        <p:blipFill rotWithShape="1">
          <a:blip r:embed="rId3">
            <a:alphaModFix/>
          </a:blip>
          <a:srcRect b="0" l="0" r="0" t="0"/>
          <a:stretch/>
        </p:blipFill>
        <p:spPr>
          <a:xfrm>
            <a:off x="849745" y="1518875"/>
            <a:ext cx="6313600" cy="363033"/>
          </a:xfrm>
          <a:prstGeom prst="rect">
            <a:avLst/>
          </a:prstGeom>
          <a:noFill/>
          <a:ln>
            <a:noFill/>
          </a:ln>
        </p:spPr>
      </p:pic>
      <p:sp>
        <p:nvSpPr>
          <p:cNvPr id="300" name="Google Shape;300;p9"/>
          <p:cNvSpPr txBox="1"/>
          <p:nvPr>
            <p:ph idx="12" type="sldNum"/>
          </p:nvPr>
        </p:nvSpPr>
        <p:spPr>
          <a:xfrm rot="-5400000">
            <a:off x="8663652" y="6285800"/>
            <a:ext cx="443171" cy="437069"/>
          </a:xfrm>
          <a:prstGeom prst="rect">
            <a:avLst/>
          </a:prstGeom>
          <a:noFill/>
          <a:ln>
            <a:noFill/>
          </a:ln>
        </p:spPr>
        <p:txBody>
          <a:bodyPr anchorCtr="0" anchor="ctr" bIns="45700" lIns="45700" spcFirstLastPara="1" rIns="45700" wrap="square" tIns="45700">
            <a:spAutoFit/>
          </a:bodyPr>
          <a:lstStyle/>
          <a:p>
            <a:pPr indent="0" lvl="0" marL="0" rtl="0" algn="l">
              <a:lnSpc>
                <a:spcPct val="100000"/>
              </a:lnSpc>
              <a:spcBef>
                <a:spcPts val="0"/>
              </a:spcBef>
              <a:spcAft>
                <a:spcPts val="0"/>
              </a:spcAft>
              <a:buClr>
                <a:srgbClr val="D1282E"/>
              </a:buClr>
              <a:buSzPts val="2400"/>
              <a:buFont typeface="Arial"/>
              <a:buNone/>
            </a:pPr>
            <a:fld id="{00000000-1234-1234-1234-123412341234}" type="slidenum">
              <a:rPr b="1" lang="en-US" sz="2400">
                <a:solidFill>
                  <a:srgbClr val="D1282E"/>
                </a:solidFil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561">
  <a:themeElements>
    <a:clrScheme name="cs561">
      <a:dk1>
        <a:srgbClr val="000000"/>
      </a:dk1>
      <a:lt1>
        <a:srgbClr val="FFFFFF"/>
      </a:lt1>
      <a:dk2>
        <a:srgbClr val="A7A7A7"/>
      </a:dk2>
      <a:lt2>
        <a:srgbClr val="535353"/>
      </a:lt2>
      <a:accent1>
        <a:srgbClr val="7A7A7A"/>
      </a:accent1>
      <a:accent2>
        <a:srgbClr val="0023AB"/>
      </a:accent2>
      <a:accent3>
        <a:srgbClr val="526DB0"/>
      </a:accent3>
      <a:accent4>
        <a:srgbClr val="989AAC"/>
      </a:accent4>
      <a:accent5>
        <a:srgbClr val="DC5924"/>
      </a:accent5>
      <a:accent6>
        <a:srgbClr val="B4B392"/>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