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Lst>
  <p:sldSz cy="5143500" cx="9144000"/>
  <p:notesSz cx="6858000" cy="9144000"/>
  <p:embeddedFontLst>
    <p:embeddedFont>
      <p:font typeface="Helvetica Neue"/>
      <p:regular r:id="rId82"/>
      <p:bold r:id="rId83"/>
      <p:italic r:id="rId84"/>
      <p:boldItalic r:id="rId85"/>
    </p:embeddedFont>
    <p:embeddedFont>
      <p:font typeface="Arial Black"/>
      <p:regular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410182-F09D-4313-8962-AE3C5AF0F817}">
  <a:tblStyle styleId="{5F410182-F09D-4313-8962-AE3C5AF0F8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HelveticaNeue-italic.fntdata"/><Relationship Id="rId83" Type="http://schemas.openxmlformats.org/officeDocument/2006/relationships/font" Target="fonts/HelveticaNeue-bold.fntdata"/><Relationship Id="rId42" Type="http://schemas.openxmlformats.org/officeDocument/2006/relationships/slide" Target="slides/slide35.xml"/><Relationship Id="rId86" Type="http://schemas.openxmlformats.org/officeDocument/2006/relationships/font" Target="fonts/ArialBlack-regular.fntdata"/><Relationship Id="rId41" Type="http://schemas.openxmlformats.org/officeDocument/2006/relationships/slide" Target="slides/slide34.xml"/><Relationship Id="rId85" Type="http://schemas.openxmlformats.org/officeDocument/2006/relationships/font" Target="fonts/HelveticaNeue-boldItalic.fntdata"/><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slide" Target="slides/slide73.xml"/><Relationship Id="rId82" Type="http://schemas.openxmlformats.org/officeDocument/2006/relationships/font" Target="fonts/HelveticaNeue-regular.fntdata"/><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d9ab7734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d9ab7734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0554ddd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0554ddd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0554ddd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0554ddd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0554dddd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0554dddd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0554ddd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0554ddd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0554ddd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0554ddd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0554dddd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0554dddd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0554dddd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0554ddd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0554dddd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0554dddd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0554dddd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0554dddd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75985b1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75985b1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e0e9f36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e0e9f36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e0e9f36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e0e9f36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e0e9f36f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e0e9f36f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e0e9f36f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e0e9f36f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e0e9f36f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e0e9f36f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e0e9f36f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e0e9f36f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e0e9f36f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e0e9f36f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e0e9f36f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e0e9f36f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e0e9f36f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1e0e9f36f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rgbClr val="273239"/>
              </a:solidFill>
              <a:highlight>
                <a:srgbClr val="FFFFFF"/>
              </a:highlight>
            </a:endParaRPr>
          </a:p>
          <a:p>
            <a:pPr indent="0" lvl="0" marL="0" rtl="0" algn="l">
              <a:lnSpc>
                <a:spcPct val="115000"/>
              </a:lnSpc>
              <a:spcBef>
                <a:spcPts val="1200"/>
              </a:spcBef>
              <a:spcAft>
                <a:spcPts val="0"/>
              </a:spcAft>
              <a:buNone/>
            </a:pPr>
            <a:r>
              <a:t/>
            </a:r>
            <a:endParaRPr sz="1300">
              <a:solidFill>
                <a:srgbClr val="273239"/>
              </a:solidFill>
              <a:highlight>
                <a:srgbClr val="FFFFFF"/>
              </a:highlight>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e0e9f36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e0e9f36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d9ab773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d9ab773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f5f4181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f5f4181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f81b4fde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f81b4fde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f81b4fd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f81b4fd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f81b4fde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f81b4fde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f81b4fde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f81b4fde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f81b4fde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f81b4fde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f81b4fde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f81b4fde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f81b4fde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f81b4fde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f81b4fde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f81b4fde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f81b4fde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f81b4fde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d9ab773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d9ab773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1f81b4fde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1f81b4fde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f81b4fde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f81b4fde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f81b4fde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f81b4fde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f81b4fde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f81b4fde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f81b4fde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1f81b4fde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f81b4fde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f81b4fde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f66069ff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f66069ff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e8792865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1e8792865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e8792865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e8792865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e8792865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e8792865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d9ab773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d9ab773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1e8792865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1e8792865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1e8792865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1e8792865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1e8792865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1e8792865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e8792865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1e8792865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1e8792865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1e8792865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faaab38e43_2_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faaab38e43_2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1e92c5ae04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11e92c5ae0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1e92c5ae04_0_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11e92c5ae04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e92c5ae04_0_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11e92c5ae04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1e92c5ae04_0_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11e92c5ae04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d9ab773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d9ab773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1e92c5ae04_0_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11e92c5ae04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1e92c5ae04_0_8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g11e92c5ae04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1e92c5ae04_0_1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11e92c5ae04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1e92c5ae04_0_17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g11e92c5ae04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1e92c5ae04_0_20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11e92c5ae04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1e92c5ae04_0_2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g11e92c5ae04_0_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1e92c5ae04_0_2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g11e92c5ae04_0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1e92c5ae04_0_2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g11e92c5ae04_0_2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1e92c5ae04_0_30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g11e92c5ae04_0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1e92c5ae04_0_3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g11e92c5ae04_0_3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d9ab7734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d9ab7734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1e92c5ae04_0_35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g11e92c5ae04_0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1e92c5ae04_0_35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g11e92c5ae04_0_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1e92c5ae04_0_3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g11e92c5ae04_0_3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11e92c5ae04_0_4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g11e92c5ae04_0_4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11e92c5ae04_0_4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g11e92c5ae04_0_4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d9ab7734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d9ab7734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d9ab773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d9ab773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485" y="274320"/>
            <a:ext cx="82296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FFC000"/>
              </a:buClr>
              <a:buSzPts val="2100"/>
              <a:buFont typeface="Arial Black"/>
              <a:buNone/>
              <a:defRPr sz="2100">
                <a:solidFill>
                  <a:srgbClr val="FFC000"/>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459485" y="1357884"/>
            <a:ext cx="8229600" cy="32742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sz="1800">
                <a:solidFill>
                  <a:schemeClr val="lt1"/>
                </a:solidFill>
              </a:defRPr>
            </a:lvl1pPr>
            <a:lvl2pPr indent="-342900" lvl="1" marL="914400" rtl="0" algn="l">
              <a:lnSpc>
                <a:spcPct val="90000"/>
              </a:lnSpc>
              <a:spcBef>
                <a:spcPts val="400"/>
              </a:spcBef>
              <a:spcAft>
                <a:spcPts val="0"/>
              </a:spcAft>
              <a:buClr>
                <a:schemeClr val="dk1"/>
              </a:buClr>
              <a:buSzPts val="1800"/>
              <a:buChar char="•"/>
              <a:defRPr>
                <a:solidFill>
                  <a:schemeClr val="dk1"/>
                </a:solidFill>
              </a:defRPr>
            </a:lvl2pPr>
            <a:lvl3pPr indent="-323850" lvl="2" marL="1371600" rtl="0" algn="l">
              <a:lnSpc>
                <a:spcPct val="90000"/>
              </a:lnSpc>
              <a:spcBef>
                <a:spcPts val="400"/>
              </a:spcBef>
              <a:spcAft>
                <a:spcPts val="0"/>
              </a:spcAft>
              <a:buClr>
                <a:schemeClr val="dk1"/>
              </a:buClr>
              <a:buSzPts val="1500"/>
              <a:buChar char="•"/>
              <a:defRPr>
                <a:solidFill>
                  <a:schemeClr val="dk1"/>
                </a:solidFill>
              </a:defRPr>
            </a:lvl3pPr>
            <a:lvl4pPr indent="-317500" lvl="3" marL="1828800" rtl="0" algn="l">
              <a:lnSpc>
                <a:spcPct val="90000"/>
              </a:lnSpc>
              <a:spcBef>
                <a:spcPts val="400"/>
              </a:spcBef>
              <a:spcAft>
                <a:spcPts val="0"/>
              </a:spcAft>
              <a:buClr>
                <a:schemeClr val="dk1"/>
              </a:buClr>
              <a:buSzPts val="1400"/>
              <a:buChar char="•"/>
              <a:defRPr>
                <a:solidFill>
                  <a:schemeClr val="dk1"/>
                </a:solidFill>
              </a:defRPr>
            </a:lvl4pPr>
            <a:lvl5pPr indent="-317500" lvl="4" marL="2286000" rtl="0" algn="l">
              <a:lnSpc>
                <a:spcPct val="90000"/>
              </a:lnSpc>
              <a:spcBef>
                <a:spcPts val="400"/>
              </a:spcBef>
              <a:spcAft>
                <a:spcPts val="0"/>
              </a:spcAft>
              <a:buClr>
                <a:schemeClr val="dk1"/>
              </a:buClr>
              <a:buSzPts val="1400"/>
              <a:buChar char="•"/>
              <a:defRPr>
                <a:solidFill>
                  <a:schemeClr val="dk1"/>
                </a:solidFill>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pic>
        <p:nvPicPr>
          <p:cNvPr id="53" name="Google Shape;53;p13"/>
          <p:cNvPicPr preferRelativeResize="0"/>
          <p:nvPr/>
        </p:nvPicPr>
        <p:blipFill rotWithShape="1">
          <a:blip r:embed="rId2">
            <a:alphaModFix/>
          </a:blip>
          <a:srcRect b="0" l="0" r="0" t="0"/>
          <a:stretch/>
        </p:blipFill>
        <p:spPr>
          <a:xfrm>
            <a:off x="102806" y="4632722"/>
            <a:ext cx="737364" cy="46085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 Photo w/ Title and Content">
  <p:cSld name="2 Column - Photo w/ Title and Content">
    <p:bg>
      <p:bgPr>
        <a:solidFill>
          <a:schemeClr val="dk1"/>
        </a:solidFill>
      </p:bgPr>
    </p:bg>
    <p:spTree>
      <p:nvGrpSpPr>
        <p:cNvPr id="54" name="Shape 54"/>
        <p:cNvGrpSpPr/>
        <p:nvPr/>
      </p:nvGrpSpPr>
      <p:grpSpPr>
        <a:xfrm>
          <a:off x="0" y="0"/>
          <a:ext cx="0" cy="0"/>
          <a:chOff x="0" y="0"/>
          <a:chExt cx="0" cy="0"/>
        </a:xfrm>
      </p:grpSpPr>
      <p:sp>
        <p:nvSpPr>
          <p:cNvPr id="55" name="Google Shape;55;p14"/>
          <p:cNvSpPr/>
          <p:nvPr>
            <p:ph idx="2" type="pic"/>
          </p:nvPr>
        </p:nvSpPr>
        <p:spPr>
          <a:xfrm>
            <a:off x="459486" y="274320"/>
            <a:ext cx="4320600" cy="4256100"/>
          </a:xfrm>
          <a:prstGeom prst="rect">
            <a:avLst/>
          </a:prstGeom>
          <a:noFill/>
          <a:ln>
            <a:noFill/>
          </a:ln>
        </p:spPr>
      </p:sp>
      <p:pic>
        <p:nvPicPr>
          <p:cNvPr id="56" name="Google Shape;56;p14"/>
          <p:cNvPicPr preferRelativeResize="0"/>
          <p:nvPr/>
        </p:nvPicPr>
        <p:blipFill rotWithShape="1">
          <a:blip r:embed="rId2">
            <a:alphaModFix/>
          </a:blip>
          <a:srcRect b="0" l="0" r="0" t="0"/>
          <a:stretch/>
        </p:blipFill>
        <p:spPr>
          <a:xfrm>
            <a:off x="102806" y="4632722"/>
            <a:ext cx="737364" cy="460853"/>
          </a:xfrm>
          <a:prstGeom prst="rect">
            <a:avLst/>
          </a:prstGeom>
          <a:noFill/>
          <a:ln>
            <a:noFill/>
          </a:ln>
        </p:spPr>
      </p:pic>
      <p:sp>
        <p:nvSpPr>
          <p:cNvPr id="57" name="Google Shape;57;p14"/>
          <p:cNvSpPr txBox="1"/>
          <p:nvPr>
            <p:ph idx="1" type="body"/>
          </p:nvPr>
        </p:nvSpPr>
        <p:spPr>
          <a:xfrm>
            <a:off x="4922043" y="274320"/>
            <a:ext cx="3762600" cy="5712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FFCC00"/>
              </a:buClr>
              <a:buSzPts val="1500"/>
              <a:buNone/>
              <a:defRPr sz="1500">
                <a:solidFill>
                  <a:srgbClr val="FFCC00"/>
                </a:solidFill>
                <a:latin typeface="Arial Black"/>
                <a:ea typeface="Arial Black"/>
                <a:cs typeface="Arial Black"/>
                <a:sym typeface="Arial Black"/>
              </a:defRPr>
            </a:lvl1pPr>
            <a:lvl2pPr indent="-342900" lvl="1" marL="914400" rtl="0" algn="l">
              <a:lnSpc>
                <a:spcPct val="90000"/>
              </a:lnSpc>
              <a:spcBef>
                <a:spcPts val="400"/>
              </a:spcBef>
              <a:spcAft>
                <a:spcPts val="0"/>
              </a:spcAft>
              <a:buClr>
                <a:schemeClr val="lt1"/>
              </a:buClr>
              <a:buSzPts val="1800"/>
              <a:buChar char="•"/>
              <a:defRPr>
                <a:solidFill>
                  <a:schemeClr val="lt1"/>
                </a:solidFill>
              </a:defRPr>
            </a:lvl2pPr>
            <a:lvl3pPr indent="-323850" lvl="2" marL="1371600" rtl="0" algn="l">
              <a:lnSpc>
                <a:spcPct val="90000"/>
              </a:lnSpc>
              <a:spcBef>
                <a:spcPts val="400"/>
              </a:spcBef>
              <a:spcAft>
                <a:spcPts val="0"/>
              </a:spcAft>
              <a:buClr>
                <a:schemeClr val="lt1"/>
              </a:buClr>
              <a:buSzPts val="1500"/>
              <a:buChar char="•"/>
              <a:defRPr>
                <a:solidFill>
                  <a:schemeClr val="lt1"/>
                </a:solidFill>
              </a:defRPr>
            </a:lvl3pPr>
            <a:lvl4pPr indent="-317500" lvl="3" marL="1828800" rtl="0" algn="l">
              <a:lnSpc>
                <a:spcPct val="90000"/>
              </a:lnSpc>
              <a:spcBef>
                <a:spcPts val="400"/>
              </a:spcBef>
              <a:spcAft>
                <a:spcPts val="0"/>
              </a:spcAft>
              <a:buClr>
                <a:schemeClr val="lt1"/>
              </a:buClr>
              <a:buSzPts val="1400"/>
              <a:buChar char="•"/>
              <a:defRPr>
                <a:solidFill>
                  <a:schemeClr val="lt1"/>
                </a:solidFill>
              </a:defRPr>
            </a:lvl4pPr>
            <a:lvl5pPr indent="-317500" lvl="4" marL="2286000" rtl="0" algn="l">
              <a:lnSpc>
                <a:spcPct val="90000"/>
              </a:lnSpc>
              <a:spcBef>
                <a:spcPts val="400"/>
              </a:spcBef>
              <a:spcAft>
                <a:spcPts val="0"/>
              </a:spcAft>
              <a:buClr>
                <a:schemeClr val="lt1"/>
              </a:buClr>
              <a:buSzPts val="1400"/>
              <a:buChar char="•"/>
              <a:defRPr>
                <a:solidFill>
                  <a:schemeClr val="lt1"/>
                </a:solidFill>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58" name="Google Shape;58;p14"/>
          <p:cNvSpPr txBox="1"/>
          <p:nvPr>
            <p:ph idx="3" type="body"/>
          </p:nvPr>
        </p:nvSpPr>
        <p:spPr>
          <a:xfrm>
            <a:off x="4922043" y="973836"/>
            <a:ext cx="3762600" cy="35622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400"/>
              <a:buNone/>
              <a:defRPr sz="1400">
                <a:solidFill>
                  <a:schemeClr val="lt1"/>
                </a:solidFill>
              </a:defRPr>
            </a:lvl1pPr>
            <a:lvl2pPr indent="-228600" lvl="1" marL="914400" rtl="0" algn="l">
              <a:lnSpc>
                <a:spcPct val="90000"/>
              </a:lnSpc>
              <a:spcBef>
                <a:spcPts val="400"/>
              </a:spcBef>
              <a:spcAft>
                <a:spcPts val="0"/>
              </a:spcAft>
              <a:buClr>
                <a:schemeClr val="lt1"/>
              </a:buClr>
              <a:buSzPts val="1800"/>
              <a:buNone/>
              <a:defRPr>
                <a:solidFill>
                  <a:schemeClr val="lt1"/>
                </a:solidFill>
              </a:defRPr>
            </a:lvl2pPr>
            <a:lvl3pPr indent="-228600" lvl="2" marL="1371600" rtl="0" algn="l">
              <a:lnSpc>
                <a:spcPct val="90000"/>
              </a:lnSpc>
              <a:spcBef>
                <a:spcPts val="400"/>
              </a:spcBef>
              <a:spcAft>
                <a:spcPts val="0"/>
              </a:spcAft>
              <a:buClr>
                <a:schemeClr val="lt1"/>
              </a:buClr>
              <a:buSzPts val="1500"/>
              <a:buNone/>
              <a:defRPr>
                <a:solidFill>
                  <a:schemeClr val="lt1"/>
                </a:solidFill>
              </a:defRPr>
            </a:lvl3pPr>
            <a:lvl4pPr indent="-228600" lvl="3" marL="1828800" rtl="0" algn="l">
              <a:lnSpc>
                <a:spcPct val="90000"/>
              </a:lnSpc>
              <a:spcBef>
                <a:spcPts val="400"/>
              </a:spcBef>
              <a:spcAft>
                <a:spcPts val="0"/>
              </a:spcAft>
              <a:buClr>
                <a:schemeClr val="lt1"/>
              </a:buClr>
              <a:buSzPts val="1400"/>
              <a:buNone/>
              <a:defRPr>
                <a:solidFill>
                  <a:schemeClr val="lt1"/>
                </a:solidFill>
              </a:defRPr>
            </a:lvl4pPr>
            <a:lvl5pPr indent="-228600" lvl="4" marL="2286000" rtl="0" algn="l">
              <a:lnSpc>
                <a:spcPct val="90000"/>
              </a:lnSpc>
              <a:spcBef>
                <a:spcPts val="400"/>
              </a:spcBef>
              <a:spcAft>
                <a:spcPts val="0"/>
              </a:spcAft>
              <a:buClr>
                <a:schemeClr val="lt1"/>
              </a:buClr>
              <a:buSzPts val="1400"/>
              <a:buNone/>
              <a:defRPr>
                <a:solidFill>
                  <a:schemeClr val="lt1"/>
                </a:solidFill>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63" name="Shape 63"/>
        <p:cNvGrpSpPr/>
        <p:nvPr/>
      </p:nvGrpSpPr>
      <p:grpSpPr>
        <a:xfrm>
          <a:off x="0" y="0"/>
          <a:ext cx="0" cy="0"/>
          <a:chOff x="0" y="0"/>
          <a:chExt cx="0" cy="0"/>
        </a:xfrm>
      </p:grpSpPr>
      <p:sp>
        <p:nvSpPr>
          <p:cNvPr id="64" name="Google Shape;64;p16"/>
          <p:cNvSpPr txBox="1"/>
          <p:nvPr>
            <p:ph idx="1" type="body"/>
          </p:nvPr>
        </p:nvSpPr>
        <p:spPr>
          <a:xfrm>
            <a:off x="491133" y="4565472"/>
            <a:ext cx="8161735" cy="243137"/>
          </a:xfrm>
          <a:prstGeom prst="rect">
            <a:avLst/>
          </a:prstGeom>
          <a:noFill/>
          <a:ln>
            <a:noFill/>
          </a:ln>
        </p:spPr>
        <p:txBody>
          <a:bodyPr anchorCtr="0" anchor="b" bIns="32750" lIns="32750" spcFirstLastPara="1" rIns="32750" wrap="square" tIns="32750">
            <a:normAutofit/>
          </a:bodyPr>
          <a:lstStyle>
            <a:lvl1pPr indent="-228600" lvl="0" marL="457200" algn="l">
              <a:lnSpc>
                <a:spcPct val="100000"/>
              </a:lnSpc>
              <a:spcBef>
                <a:spcPts val="0"/>
              </a:spcBef>
              <a:spcAft>
                <a:spcPts val="0"/>
              </a:spcAft>
              <a:buClr>
                <a:srgbClr val="000000"/>
              </a:buClr>
              <a:buSzPts val="1500"/>
              <a:buFont typeface="Helvetica Neue"/>
              <a:buNone/>
              <a:defRPr b="1" sz="1500"/>
            </a:lvl1pPr>
            <a:lvl2pPr indent="-317500" lvl="1" marL="914400" algn="l">
              <a:lnSpc>
                <a:spcPct val="90000"/>
              </a:lnSpc>
              <a:spcBef>
                <a:spcPts val="2100"/>
              </a:spcBef>
              <a:spcAft>
                <a:spcPts val="0"/>
              </a:spcAft>
              <a:buClr>
                <a:srgbClr val="000000"/>
              </a:buClr>
              <a:buSzPts val="1400"/>
              <a:buChar char="•"/>
              <a:defRPr/>
            </a:lvl2pPr>
            <a:lvl3pPr indent="-317500" lvl="2" marL="1371600" algn="l">
              <a:lnSpc>
                <a:spcPct val="90000"/>
              </a:lnSpc>
              <a:spcBef>
                <a:spcPts val="2100"/>
              </a:spcBef>
              <a:spcAft>
                <a:spcPts val="0"/>
              </a:spcAft>
              <a:buClr>
                <a:srgbClr val="000000"/>
              </a:buClr>
              <a:buSzPts val="1400"/>
              <a:buChar char="•"/>
              <a:defRPr/>
            </a:lvl3pPr>
            <a:lvl4pPr indent="-317500" lvl="3" marL="1828800" algn="l">
              <a:lnSpc>
                <a:spcPct val="90000"/>
              </a:lnSpc>
              <a:spcBef>
                <a:spcPts val="2100"/>
              </a:spcBef>
              <a:spcAft>
                <a:spcPts val="0"/>
              </a:spcAft>
              <a:buClr>
                <a:srgbClr val="000000"/>
              </a:buClr>
              <a:buSzPts val="1400"/>
              <a:buChar char="•"/>
              <a:defRPr/>
            </a:lvl4pPr>
            <a:lvl5pPr indent="-317500" lvl="4" marL="2286000" algn="l">
              <a:lnSpc>
                <a:spcPct val="90000"/>
              </a:lnSpc>
              <a:spcBef>
                <a:spcPts val="2100"/>
              </a:spcBef>
              <a:spcAft>
                <a:spcPts val="0"/>
              </a:spcAft>
              <a:buClr>
                <a:srgbClr val="000000"/>
              </a:buClr>
              <a:buSzPts val="1400"/>
              <a:buChar char="•"/>
              <a:defRPr/>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65" name="Google Shape;65;p16"/>
          <p:cNvSpPr txBox="1"/>
          <p:nvPr>
            <p:ph type="title"/>
          </p:nvPr>
        </p:nvSpPr>
        <p:spPr>
          <a:xfrm>
            <a:off x="491133" y="977801"/>
            <a:ext cx="8162618" cy="1741289"/>
          </a:xfrm>
          <a:prstGeom prst="rect">
            <a:avLst/>
          </a:prstGeom>
          <a:noFill/>
          <a:ln>
            <a:noFill/>
          </a:ln>
        </p:spPr>
        <p:txBody>
          <a:bodyPr anchorCtr="0" anchor="b" bIns="32750" lIns="32750" spcFirstLastPara="1" rIns="32750" wrap="square" tIns="32750">
            <a:normAutofit/>
          </a:bodyPr>
          <a:lstStyle>
            <a:lvl1pPr lvl="0" algn="l">
              <a:lnSpc>
                <a:spcPct val="80000"/>
              </a:lnSpc>
              <a:spcBef>
                <a:spcPts val="0"/>
              </a:spcBef>
              <a:spcAft>
                <a:spcPts val="0"/>
              </a:spcAft>
              <a:buClr>
                <a:srgbClr val="000000"/>
              </a:buClr>
              <a:buSzPts val="5300"/>
              <a:buFont typeface="Helvetica Neue"/>
              <a:buNone/>
              <a:defRPr sz="5300"/>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p:txBody>
      </p:sp>
      <p:sp>
        <p:nvSpPr>
          <p:cNvPr id="66" name="Google Shape;66;p16"/>
          <p:cNvSpPr txBox="1"/>
          <p:nvPr>
            <p:ph idx="2" type="body"/>
          </p:nvPr>
        </p:nvSpPr>
        <p:spPr>
          <a:xfrm>
            <a:off x="491133" y="2692301"/>
            <a:ext cx="8161735" cy="768023"/>
          </a:xfrm>
          <a:prstGeom prst="rect">
            <a:avLst/>
          </a:prstGeom>
          <a:noFill/>
          <a:ln>
            <a:noFill/>
          </a:ln>
        </p:spPr>
        <p:txBody>
          <a:bodyPr anchorCtr="0" anchor="t" bIns="32750" lIns="32750" spcFirstLastPara="1" rIns="32750" wrap="square" tIns="32750">
            <a:normAutofit/>
          </a:bodyPr>
          <a:lstStyle>
            <a:lvl1pPr indent="-228600" lvl="0" marL="457200" algn="l">
              <a:lnSpc>
                <a:spcPct val="100000"/>
              </a:lnSpc>
              <a:spcBef>
                <a:spcPts val="0"/>
              </a:spcBef>
              <a:spcAft>
                <a:spcPts val="0"/>
              </a:spcAft>
              <a:buClr>
                <a:srgbClr val="000000"/>
              </a:buClr>
              <a:buSzPts val="2400"/>
              <a:buFont typeface="Helvetica Neue"/>
              <a:buNone/>
              <a:defRPr b="1" sz="2400"/>
            </a:lvl1pPr>
            <a:lvl2pPr indent="-228600" lvl="1" marL="914400" algn="l">
              <a:lnSpc>
                <a:spcPct val="100000"/>
              </a:lnSpc>
              <a:spcBef>
                <a:spcPts val="0"/>
              </a:spcBef>
              <a:spcAft>
                <a:spcPts val="0"/>
              </a:spcAft>
              <a:buClr>
                <a:srgbClr val="000000"/>
              </a:buClr>
              <a:buSzPts val="2400"/>
              <a:buFont typeface="Helvetica Neue"/>
              <a:buNone/>
              <a:defRPr b="1" sz="2400"/>
            </a:lvl2pPr>
            <a:lvl3pPr indent="-228600" lvl="2" marL="1371600" algn="l">
              <a:lnSpc>
                <a:spcPct val="100000"/>
              </a:lnSpc>
              <a:spcBef>
                <a:spcPts val="0"/>
              </a:spcBef>
              <a:spcAft>
                <a:spcPts val="0"/>
              </a:spcAft>
              <a:buClr>
                <a:srgbClr val="000000"/>
              </a:buClr>
              <a:buSzPts val="2400"/>
              <a:buFont typeface="Helvetica Neue"/>
              <a:buNone/>
              <a:defRPr b="1" sz="2400"/>
            </a:lvl3pPr>
            <a:lvl4pPr indent="-228600" lvl="3" marL="1828800" algn="l">
              <a:lnSpc>
                <a:spcPct val="100000"/>
              </a:lnSpc>
              <a:spcBef>
                <a:spcPts val="0"/>
              </a:spcBef>
              <a:spcAft>
                <a:spcPts val="0"/>
              </a:spcAft>
              <a:buClr>
                <a:srgbClr val="000000"/>
              </a:buClr>
              <a:buSzPts val="2400"/>
              <a:buFont typeface="Helvetica Neue"/>
              <a:buNone/>
              <a:defRPr b="1" sz="2400"/>
            </a:lvl4pPr>
            <a:lvl5pPr indent="-228600" lvl="4" marL="2286000" algn="l">
              <a:lnSpc>
                <a:spcPct val="100000"/>
              </a:lnSpc>
              <a:spcBef>
                <a:spcPts val="0"/>
              </a:spcBef>
              <a:spcAft>
                <a:spcPts val="0"/>
              </a:spcAft>
              <a:buClr>
                <a:srgbClr val="000000"/>
              </a:buClr>
              <a:buSzPts val="2400"/>
              <a:buFont typeface="Helvetica Neue"/>
              <a:buNone/>
              <a:defRPr b="1" sz="2400"/>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67" name="Google Shape;67;p16"/>
          <p:cNvSpPr txBox="1"/>
          <p:nvPr>
            <p:ph idx="12" type="sldNum"/>
          </p:nvPr>
        </p:nvSpPr>
        <p:spPr>
          <a:xfrm>
            <a:off x="4467272" y="4862214"/>
            <a:ext cx="209455" cy="151600"/>
          </a:xfrm>
          <a:prstGeom prst="rect">
            <a:avLst/>
          </a:prstGeom>
          <a:noFill/>
          <a:ln>
            <a:noFill/>
          </a:ln>
        </p:spPr>
        <p:txBody>
          <a:bodyPr anchorCtr="0" anchor="b" bIns="32750" lIns="32750" spcFirstLastPara="1" rIns="32750" wrap="square" tIns="32750">
            <a:spAutoFit/>
          </a:bodyPr>
          <a:lstStyle>
            <a:lvl1pPr indent="0" lvl="0" marL="0" algn="ctr">
              <a:lnSpc>
                <a:spcPct val="100000"/>
              </a:lnSpc>
              <a:spcBef>
                <a:spcPts val="0"/>
              </a:spcBef>
              <a:spcAft>
                <a:spcPts val="0"/>
              </a:spcAft>
              <a:buClr>
                <a:srgbClr val="000000"/>
              </a:buClr>
              <a:buSzPts val="800"/>
              <a:buFont typeface="Helvetica Neue"/>
              <a:buNone/>
              <a:defRPr sz="800">
                <a:solidFill>
                  <a:srgbClr val="000000"/>
                </a:solidFill>
              </a:defRPr>
            </a:lvl1pPr>
            <a:lvl2pPr indent="0" lvl="1" marL="0" algn="ctr">
              <a:lnSpc>
                <a:spcPct val="100000"/>
              </a:lnSpc>
              <a:spcBef>
                <a:spcPts val="0"/>
              </a:spcBef>
              <a:spcAft>
                <a:spcPts val="0"/>
              </a:spcAft>
              <a:buClr>
                <a:srgbClr val="000000"/>
              </a:buClr>
              <a:buSzPts val="800"/>
              <a:buFont typeface="Helvetica Neue"/>
              <a:buNone/>
              <a:defRPr sz="800">
                <a:solidFill>
                  <a:srgbClr val="000000"/>
                </a:solidFill>
              </a:defRPr>
            </a:lvl2pPr>
            <a:lvl3pPr indent="0" lvl="2" marL="0" algn="ctr">
              <a:lnSpc>
                <a:spcPct val="100000"/>
              </a:lnSpc>
              <a:spcBef>
                <a:spcPts val="0"/>
              </a:spcBef>
              <a:spcAft>
                <a:spcPts val="0"/>
              </a:spcAft>
              <a:buClr>
                <a:srgbClr val="000000"/>
              </a:buClr>
              <a:buSzPts val="800"/>
              <a:buFont typeface="Helvetica Neue"/>
              <a:buNone/>
              <a:defRPr sz="800">
                <a:solidFill>
                  <a:srgbClr val="000000"/>
                </a:solidFill>
              </a:defRPr>
            </a:lvl3pPr>
            <a:lvl4pPr indent="0" lvl="3" marL="0" algn="ctr">
              <a:lnSpc>
                <a:spcPct val="100000"/>
              </a:lnSpc>
              <a:spcBef>
                <a:spcPts val="0"/>
              </a:spcBef>
              <a:spcAft>
                <a:spcPts val="0"/>
              </a:spcAft>
              <a:buClr>
                <a:srgbClr val="000000"/>
              </a:buClr>
              <a:buSzPts val="800"/>
              <a:buFont typeface="Helvetica Neue"/>
              <a:buNone/>
              <a:defRPr sz="800">
                <a:solidFill>
                  <a:srgbClr val="000000"/>
                </a:solidFill>
              </a:defRPr>
            </a:lvl4pPr>
            <a:lvl5pPr indent="0" lvl="4" marL="0" algn="ctr">
              <a:lnSpc>
                <a:spcPct val="100000"/>
              </a:lnSpc>
              <a:spcBef>
                <a:spcPts val="0"/>
              </a:spcBef>
              <a:spcAft>
                <a:spcPts val="0"/>
              </a:spcAft>
              <a:buClr>
                <a:srgbClr val="000000"/>
              </a:buClr>
              <a:buSzPts val="800"/>
              <a:buFont typeface="Helvetica Neue"/>
              <a:buNone/>
              <a:defRPr sz="800">
                <a:solidFill>
                  <a:srgbClr val="000000"/>
                </a:solidFill>
              </a:defRPr>
            </a:lvl5pPr>
            <a:lvl6pPr indent="0" lvl="5" marL="0" algn="ctr">
              <a:lnSpc>
                <a:spcPct val="100000"/>
              </a:lnSpc>
              <a:spcBef>
                <a:spcPts val="0"/>
              </a:spcBef>
              <a:spcAft>
                <a:spcPts val="0"/>
              </a:spcAft>
              <a:buClr>
                <a:srgbClr val="000000"/>
              </a:buClr>
              <a:buSzPts val="800"/>
              <a:buFont typeface="Helvetica Neue"/>
              <a:buNone/>
              <a:defRPr sz="800">
                <a:solidFill>
                  <a:srgbClr val="000000"/>
                </a:solidFill>
              </a:defRPr>
            </a:lvl6pPr>
            <a:lvl7pPr indent="0" lvl="6" marL="0" algn="ctr">
              <a:lnSpc>
                <a:spcPct val="100000"/>
              </a:lnSpc>
              <a:spcBef>
                <a:spcPts val="0"/>
              </a:spcBef>
              <a:spcAft>
                <a:spcPts val="0"/>
              </a:spcAft>
              <a:buClr>
                <a:srgbClr val="000000"/>
              </a:buClr>
              <a:buSzPts val="800"/>
              <a:buFont typeface="Helvetica Neue"/>
              <a:buNone/>
              <a:defRPr sz="800">
                <a:solidFill>
                  <a:srgbClr val="000000"/>
                </a:solidFill>
              </a:defRPr>
            </a:lvl7pPr>
            <a:lvl8pPr indent="0" lvl="7" marL="0" algn="ctr">
              <a:lnSpc>
                <a:spcPct val="100000"/>
              </a:lnSpc>
              <a:spcBef>
                <a:spcPts val="0"/>
              </a:spcBef>
              <a:spcAft>
                <a:spcPts val="0"/>
              </a:spcAft>
              <a:buClr>
                <a:srgbClr val="000000"/>
              </a:buClr>
              <a:buSzPts val="800"/>
              <a:buFont typeface="Helvetica Neue"/>
              <a:buNone/>
              <a:defRPr sz="800">
                <a:solidFill>
                  <a:srgbClr val="000000"/>
                </a:solidFill>
              </a:defRPr>
            </a:lvl8pPr>
            <a:lvl9pPr indent="0" lvl="8" marL="0" algn="ctr">
              <a:lnSpc>
                <a:spcPct val="100000"/>
              </a:lnSpc>
              <a:spcBef>
                <a:spcPts val="0"/>
              </a:spcBef>
              <a:spcAft>
                <a:spcPts val="0"/>
              </a:spcAft>
              <a:buClr>
                <a:srgbClr val="000000"/>
              </a:buClr>
              <a:buSzPts val="800"/>
              <a:buFont typeface="Helvetica Neue"/>
              <a:buNone/>
              <a:defRPr sz="8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68" name="Shape 68"/>
        <p:cNvGrpSpPr/>
        <p:nvPr/>
      </p:nvGrpSpPr>
      <p:grpSpPr>
        <a:xfrm>
          <a:off x="0" y="0"/>
          <a:ext cx="0" cy="0"/>
          <a:chOff x="0" y="0"/>
          <a:chExt cx="0" cy="0"/>
        </a:xfrm>
      </p:grpSpPr>
      <p:sp>
        <p:nvSpPr>
          <p:cNvPr id="69" name="Google Shape;69;p17"/>
          <p:cNvSpPr txBox="1"/>
          <p:nvPr>
            <p:ph idx="12" type="sldNum"/>
          </p:nvPr>
        </p:nvSpPr>
        <p:spPr>
          <a:xfrm>
            <a:off x="4464891" y="4862214"/>
            <a:ext cx="209455" cy="151600"/>
          </a:xfrm>
          <a:prstGeom prst="rect">
            <a:avLst/>
          </a:prstGeom>
          <a:noFill/>
          <a:ln>
            <a:noFill/>
          </a:ln>
        </p:spPr>
        <p:txBody>
          <a:bodyPr anchorCtr="0" anchor="b" bIns="32750" lIns="32750" spcFirstLastPara="1" rIns="32750" wrap="square" tIns="32750">
            <a:spAutoFit/>
          </a:bodyPr>
          <a:lstStyle>
            <a:lvl1pPr indent="0" lvl="0" marL="0" algn="ctr">
              <a:lnSpc>
                <a:spcPct val="100000"/>
              </a:lnSpc>
              <a:spcBef>
                <a:spcPts val="0"/>
              </a:spcBef>
              <a:spcAft>
                <a:spcPts val="0"/>
              </a:spcAft>
              <a:buClr>
                <a:srgbClr val="000000"/>
              </a:buClr>
              <a:buSzPts val="800"/>
              <a:buFont typeface="Helvetica Neue"/>
              <a:buNone/>
              <a:defRPr sz="800">
                <a:solidFill>
                  <a:srgbClr val="000000"/>
                </a:solidFill>
              </a:defRPr>
            </a:lvl1pPr>
            <a:lvl2pPr indent="0" lvl="1" marL="0" algn="ctr">
              <a:lnSpc>
                <a:spcPct val="100000"/>
              </a:lnSpc>
              <a:spcBef>
                <a:spcPts val="0"/>
              </a:spcBef>
              <a:spcAft>
                <a:spcPts val="0"/>
              </a:spcAft>
              <a:buClr>
                <a:srgbClr val="000000"/>
              </a:buClr>
              <a:buSzPts val="800"/>
              <a:buFont typeface="Helvetica Neue"/>
              <a:buNone/>
              <a:defRPr sz="800">
                <a:solidFill>
                  <a:srgbClr val="000000"/>
                </a:solidFill>
              </a:defRPr>
            </a:lvl2pPr>
            <a:lvl3pPr indent="0" lvl="2" marL="0" algn="ctr">
              <a:lnSpc>
                <a:spcPct val="100000"/>
              </a:lnSpc>
              <a:spcBef>
                <a:spcPts val="0"/>
              </a:spcBef>
              <a:spcAft>
                <a:spcPts val="0"/>
              </a:spcAft>
              <a:buClr>
                <a:srgbClr val="000000"/>
              </a:buClr>
              <a:buSzPts val="800"/>
              <a:buFont typeface="Helvetica Neue"/>
              <a:buNone/>
              <a:defRPr sz="800">
                <a:solidFill>
                  <a:srgbClr val="000000"/>
                </a:solidFill>
              </a:defRPr>
            </a:lvl3pPr>
            <a:lvl4pPr indent="0" lvl="3" marL="0" algn="ctr">
              <a:lnSpc>
                <a:spcPct val="100000"/>
              </a:lnSpc>
              <a:spcBef>
                <a:spcPts val="0"/>
              </a:spcBef>
              <a:spcAft>
                <a:spcPts val="0"/>
              </a:spcAft>
              <a:buClr>
                <a:srgbClr val="000000"/>
              </a:buClr>
              <a:buSzPts val="800"/>
              <a:buFont typeface="Helvetica Neue"/>
              <a:buNone/>
              <a:defRPr sz="800">
                <a:solidFill>
                  <a:srgbClr val="000000"/>
                </a:solidFill>
              </a:defRPr>
            </a:lvl4pPr>
            <a:lvl5pPr indent="0" lvl="4" marL="0" algn="ctr">
              <a:lnSpc>
                <a:spcPct val="100000"/>
              </a:lnSpc>
              <a:spcBef>
                <a:spcPts val="0"/>
              </a:spcBef>
              <a:spcAft>
                <a:spcPts val="0"/>
              </a:spcAft>
              <a:buClr>
                <a:srgbClr val="000000"/>
              </a:buClr>
              <a:buSzPts val="800"/>
              <a:buFont typeface="Helvetica Neue"/>
              <a:buNone/>
              <a:defRPr sz="800">
                <a:solidFill>
                  <a:srgbClr val="000000"/>
                </a:solidFill>
              </a:defRPr>
            </a:lvl5pPr>
            <a:lvl6pPr indent="0" lvl="5" marL="0" algn="ctr">
              <a:lnSpc>
                <a:spcPct val="100000"/>
              </a:lnSpc>
              <a:spcBef>
                <a:spcPts val="0"/>
              </a:spcBef>
              <a:spcAft>
                <a:spcPts val="0"/>
              </a:spcAft>
              <a:buClr>
                <a:srgbClr val="000000"/>
              </a:buClr>
              <a:buSzPts val="800"/>
              <a:buFont typeface="Helvetica Neue"/>
              <a:buNone/>
              <a:defRPr sz="800">
                <a:solidFill>
                  <a:srgbClr val="000000"/>
                </a:solidFill>
              </a:defRPr>
            </a:lvl6pPr>
            <a:lvl7pPr indent="0" lvl="6" marL="0" algn="ctr">
              <a:lnSpc>
                <a:spcPct val="100000"/>
              </a:lnSpc>
              <a:spcBef>
                <a:spcPts val="0"/>
              </a:spcBef>
              <a:spcAft>
                <a:spcPts val="0"/>
              </a:spcAft>
              <a:buClr>
                <a:srgbClr val="000000"/>
              </a:buClr>
              <a:buSzPts val="800"/>
              <a:buFont typeface="Helvetica Neue"/>
              <a:buNone/>
              <a:defRPr sz="800">
                <a:solidFill>
                  <a:srgbClr val="000000"/>
                </a:solidFill>
              </a:defRPr>
            </a:lvl7pPr>
            <a:lvl8pPr indent="0" lvl="7" marL="0" algn="ctr">
              <a:lnSpc>
                <a:spcPct val="100000"/>
              </a:lnSpc>
              <a:spcBef>
                <a:spcPts val="0"/>
              </a:spcBef>
              <a:spcAft>
                <a:spcPts val="0"/>
              </a:spcAft>
              <a:buClr>
                <a:srgbClr val="000000"/>
              </a:buClr>
              <a:buSzPts val="800"/>
              <a:buFont typeface="Helvetica Neue"/>
              <a:buNone/>
              <a:defRPr sz="800">
                <a:solidFill>
                  <a:srgbClr val="000000"/>
                </a:solidFill>
              </a:defRPr>
            </a:lvl8pPr>
            <a:lvl9pPr indent="0" lvl="8" marL="0" algn="ctr">
              <a:lnSpc>
                <a:spcPct val="100000"/>
              </a:lnSpc>
              <a:spcBef>
                <a:spcPts val="0"/>
              </a:spcBef>
              <a:spcAft>
                <a:spcPts val="0"/>
              </a:spcAft>
              <a:buClr>
                <a:srgbClr val="000000"/>
              </a:buClr>
              <a:buSzPts val="800"/>
              <a:buFont typeface="Helvetica Neue"/>
              <a:buNone/>
              <a:defRPr sz="8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70" name="Shape 70"/>
        <p:cNvGrpSpPr/>
        <p:nvPr/>
      </p:nvGrpSpPr>
      <p:grpSpPr>
        <a:xfrm>
          <a:off x="0" y="0"/>
          <a:ext cx="0" cy="0"/>
          <a:chOff x="0" y="0"/>
          <a:chExt cx="0" cy="0"/>
        </a:xfrm>
      </p:grpSpPr>
      <p:sp>
        <p:nvSpPr>
          <p:cNvPr id="71" name="Google Shape;71;p18"/>
          <p:cNvSpPr/>
          <p:nvPr>
            <p:ph idx="2" type="pic"/>
          </p:nvPr>
        </p:nvSpPr>
        <p:spPr>
          <a:xfrm>
            <a:off x="-264914" y="-482991"/>
            <a:ext cx="12540692" cy="5633189"/>
          </a:xfrm>
          <a:prstGeom prst="rect">
            <a:avLst/>
          </a:prstGeom>
          <a:noFill/>
          <a:ln>
            <a:noFill/>
          </a:ln>
        </p:spPr>
      </p:sp>
      <p:sp>
        <p:nvSpPr>
          <p:cNvPr id="72" name="Google Shape;72;p18"/>
          <p:cNvSpPr txBox="1"/>
          <p:nvPr>
            <p:ph type="title"/>
          </p:nvPr>
        </p:nvSpPr>
        <p:spPr>
          <a:xfrm>
            <a:off x="491133" y="2732484"/>
            <a:ext cx="8161735" cy="1741289"/>
          </a:xfrm>
          <a:prstGeom prst="rect">
            <a:avLst/>
          </a:prstGeom>
          <a:noFill/>
          <a:ln>
            <a:noFill/>
          </a:ln>
        </p:spPr>
        <p:txBody>
          <a:bodyPr anchorCtr="0" anchor="b" bIns="32750" lIns="32750" spcFirstLastPara="1" rIns="32750" wrap="square" tIns="32750">
            <a:normAutofit/>
          </a:bodyPr>
          <a:lstStyle>
            <a:lvl1pPr lvl="0" algn="l">
              <a:lnSpc>
                <a:spcPct val="80000"/>
              </a:lnSpc>
              <a:spcBef>
                <a:spcPts val="0"/>
              </a:spcBef>
              <a:spcAft>
                <a:spcPts val="0"/>
              </a:spcAft>
              <a:buClr>
                <a:srgbClr val="000000"/>
              </a:buClr>
              <a:buSzPts val="5300"/>
              <a:buFont typeface="Helvetica Neue"/>
              <a:buNone/>
              <a:defRPr sz="5300"/>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p:txBody>
      </p:sp>
      <p:sp>
        <p:nvSpPr>
          <p:cNvPr id="73" name="Google Shape;73;p18"/>
          <p:cNvSpPr txBox="1"/>
          <p:nvPr>
            <p:ph idx="1" type="body"/>
          </p:nvPr>
        </p:nvSpPr>
        <p:spPr>
          <a:xfrm>
            <a:off x="491133" y="4446984"/>
            <a:ext cx="8161735" cy="363745"/>
          </a:xfrm>
          <a:prstGeom prst="rect">
            <a:avLst/>
          </a:prstGeom>
          <a:noFill/>
          <a:ln>
            <a:noFill/>
          </a:ln>
        </p:spPr>
        <p:txBody>
          <a:bodyPr anchorCtr="0" anchor="t" bIns="32750" lIns="32750" spcFirstLastPara="1" rIns="32750" wrap="square" tIns="32750">
            <a:normAutofit/>
          </a:bodyPr>
          <a:lstStyle>
            <a:lvl1pPr indent="-228600" lvl="0" marL="457200" algn="l">
              <a:lnSpc>
                <a:spcPct val="100000"/>
              </a:lnSpc>
              <a:spcBef>
                <a:spcPts val="0"/>
              </a:spcBef>
              <a:spcAft>
                <a:spcPts val="0"/>
              </a:spcAft>
              <a:buClr>
                <a:srgbClr val="000000"/>
              </a:buClr>
              <a:buSzPts val="2400"/>
              <a:buFont typeface="Helvetica Neue"/>
              <a:buNone/>
              <a:defRPr b="1" sz="2400"/>
            </a:lvl1pPr>
            <a:lvl2pPr indent="-228600" lvl="1" marL="914400" algn="l">
              <a:lnSpc>
                <a:spcPct val="100000"/>
              </a:lnSpc>
              <a:spcBef>
                <a:spcPts val="0"/>
              </a:spcBef>
              <a:spcAft>
                <a:spcPts val="0"/>
              </a:spcAft>
              <a:buClr>
                <a:srgbClr val="000000"/>
              </a:buClr>
              <a:buSzPts val="2400"/>
              <a:buFont typeface="Helvetica Neue"/>
              <a:buNone/>
              <a:defRPr b="1" sz="2400"/>
            </a:lvl2pPr>
            <a:lvl3pPr indent="-228600" lvl="2" marL="1371600" algn="l">
              <a:lnSpc>
                <a:spcPct val="100000"/>
              </a:lnSpc>
              <a:spcBef>
                <a:spcPts val="0"/>
              </a:spcBef>
              <a:spcAft>
                <a:spcPts val="0"/>
              </a:spcAft>
              <a:buClr>
                <a:srgbClr val="000000"/>
              </a:buClr>
              <a:buSzPts val="2400"/>
              <a:buFont typeface="Helvetica Neue"/>
              <a:buNone/>
              <a:defRPr b="1" sz="2400"/>
            </a:lvl3pPr>
            <a:lvl4pPr indent="-228600" lvl="3" marL="1828800" algn="l">
              <a:lnSpc>
                <a:spcPct val="100000"/>
              </a:lnSpc>
              <a:spcBef>
                <a:spcPts val="0"/>
              </a:spcBef>
              <a:spcAft>
                <a:spcPts val="0"/>
              </a:spcAft>
              <a:buClr>
                <a:srgbClr val="000000"/>
              </a:buClr>
              <a:buSzPts val="2400"/>
              <a:buFont typeface="Helvetica Neue"/>
              <a:buNone/>
              <a:defRPr b="1" sz="2400"/>
            </a:lvl4pPr>
            <a:lvl5pPr indent="-228600" lvl="4" marL="2286000" algn="l">
              <a:lnSpc>
                <a:spcPct val="100000"/>
              </a:lnSpc>
              <a:spcBef>
                <a:spcPts val="0"/>
              </a:spcBef>
              <a:spcAft>
                <a:spcPts val="0"/>
              </a:spcAft>
              <a:buClr>
                <a:srgbClr val="000000"/>
              </a:buClr>
              <a:buSzPts val="2400"/>
              <a:buFont typeface="Helvetica Neue"/>
              <a:buNone/>
              <a:defRPr b="1" sz="2400"/>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74" name="Google Shape;74;p18"/>
          <p:cNvSpPr txBox="1"/>
          <p:nvPr>
            <p:ph idx="3" type="body"/>
          </p:nvPr>
        </p:nvSpPr>
        <p:spPr>
          <a:xfrm>
            <a:off x="491133" y="301377"/>
            <a:ext cx="8161735" cy="243137"/>
          </a:xfrm>
          <a:prstGeom prst="rect">
            <a:avLst/>
          </a:prstGeom>
          <a:noFill/>
          <a:ln>
            <a:noFill/>
          </a:ln>
        </p:spPr>
        <p:txBody>
          <a:bodyPr anchorCtr="0" anchor="t" bIns="32750" lIns="32750" spcFirstLastPara="1" rIns="32750" wrap="square" tIns="32750">
            <a:normAutofit/>
          </a:bodyPr>
          <a:lstStyle>
            <a:lvl1pPr indent="-228600" lvl="0" marL="457200" algn="l">
              <a:lnSpc>
                <a:spcPct val="100000"/>
              </a:lnSpc>
              <a:spcBef>
                <a:spcPts val="0"/>
              </a:spcBef>
              <a:spcAft>
                <a:spcPts val="0"/>
              </a:spcAft>
              <a:buClr>
                <a:srgbClr val="000000"/>
              </a:buClr>
              <a:buSzPts val="1500"/>
              <a:buFont typeface="Helvetica Neue"/>
              <a:buNone/>
              <a:defRPr b="1" sz="1500"/>
            </a:lvl1pPr>
            <a:lvl2pPr indent="-317500" lvl="1" marL="914400" algn="l">
              <a:lnSpc>
                <a:spcPct val="90000"/>
              </a:lnSpc>
              <a:spcBef>
                <a:spcPts val="2100"/>
              </a:spcBef>
              <a:spcAft>
                <a:spcPts val="0"/>
              </a:spcAft>
              <a:buClr>
                <a:srgbClr val="000000"/>
              </a:buClr>
              <a:buSzPts val="1400"/>
              <a:buChar char="•"/>
              <a:defRPr/>
            </a:lvl2pPr>
            <a:lvl3pPr indent="-317500" lvl="2" marL="1371600" algn="l">
              <a:lnSpc>
                <a:spcPct val="90000"/>
              </a:lnSpc>
              <a:spcBef>
                <a:spcPts val="2100"/>
              </a:spcBef>
              <a:spcAft>
                <a:spcPts val="0"/>
              </a:spcAft>
              <a:buClr>
                <a:srgbClr val="000000"/>
              </a:buClr>
              <a:buSzPts val="1400"/>
              <a:buChar char="•"/>
              <a:defRPr/>
            </a:lvl3pPr>
            <a:lvl4pPr indent="-317500" lvl="3" marL="1828800" algn="l">
              <a:lnSpc>
                <a:spcPct val="90000"/>
              </a:lnSpc>
              <a:spcBef>
                <a:spcPts val="2100"/>
              </a:spcBef>
              <a:spcAft>
                <a:spcPts val="0"/>
              </a:spcAft>
              <a:buClr>
                <a:srgbClr val="000000"/>
              </a:buClr>
              <a:buSzPts val="1400"/>
              <a:buChar char="•"/>
              <a:defRPr/>
            </a:lvl4pPr>
            <a:lvl5pPr indent="-317500" lvl="4" marL="2286000" algn="l">
              <a:lnSpc>
                <a:spcPct val="90000"/>
              </a:lnSpc>
              <a:spcBef>
                <a:spcPts val="2100"/>
              </a:spcBef>
              <a:spcAft>
                <a:spcPts val="0"/>
              </a:spcAft>
              <a:buClr>
                <a:srgbClr val="000000"/>
              </a:buClr>
              <a:buSzPts val="1400"/>
              <a:buChar char="•"/>
              <a:defRPr/>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75" name="Google Shape;75;p18"/>
          <p:cNvSpPr txBox="1"/>
          <p:nvPr>
            <p:ph idx="12" type="sldNum"/>
          </p:nvPr>
        </p:nvSpPr>
        <p:spPr>
          <a:xfrm>
            <a:off x="4464843" y="4862214"/>
            <a:ext cx="209456" cy="151600"/>
          </a:xfrm>
          <a:prstGeom prst="rect">
            <a:avLst/>
          </a:prstGeom>
          <a:noFill/>
          <a:ln>
            <a:noFill/>
          </a:ln>
        </p:spPr>
        <p:txBody>
          <a:bodyPr anchorCtr="0" anchor="b" bIns="32750" lIns="32750" spcFirstLastPara="1" rIns="32750" wrap="square" tIns="32750">
            <a:spAutoFit/>
          </a:bodyPr>
          <a:lstStyle>
            <a:lvl1pPr indent="0" lvl="0" marL="0" algn="ctr">
              <a:lnSpc>
                <a:spcPct val="100000"/>
              </a:lnSpc>
              <a:spcBef>
                <a:spcPts val="0"/>
              </a:spcBef>
              <a:spcAft>
                <a:spcPts val="0"/>
              </a:spcAft>
              <a:buClr>
                <a:srgbClr val="000000"/>
              </a:buClr>
              <a:buSzPts val="800"/>
              <a:buFont typeface="Helvetica Neue"/>
              <a:buNone/>
              <a:defRPr sz="800">
                <a:solidFill>
                  <a:srgbClr val="000000"/>
                </a:solidFill>
              </a:defRPr>
            </a:lvl1pPr>
            <a:lvl2pPr indent="0" lvl="1" marL="0" algn="ctr">
              <a:lnSpc>
                <a:spcPct val="100000"/>
              </a:lnSpc>
              <a:spcBef>
                <a:spcPts val="0"/>
              </a:spcBef>
              <a:spcAft>
                <a:spcPts val="0"/>
              </a:spcAft>
              <a:buClr>
                <a:srgbClr val="000000"/>
              </a:buClr>
              <a:buSzPts val="800"/>
              <a:buFont typeface="Helvetica Neue"/>
              <a:buNone/>
              <a:defRPr sz="800">
                <a:solidFill>
                  <a:srgbClr val="000000"/>
                </a:solidFill>
              </a:defRPr>
            </a:lvl2pPr>
            <a:lvl3pPr indent="0" lvl="2" marL="0" algn="ctr">
              <a:lnSpc>
                <a:spcPct val="100000"/>
              </a:lnSpc>
              <a:spcBef>
                <a:spcPts val="0"/>
              </a:spcBef>
              <a:spcAft>
                <a:spcPts val="0"/>
              </a:spcAft>
              <a:buClr>
                <a:srgbClr val="000000"/>
              </a:buClr>
              <a:buSzPts val="800"/>
              <a:buFont typeface="Helvetica Neue"/>
              <a:buNone/>
              <a:defRPr sz="800">
                <a:solidFill>
                  <a:srgbClr val="000000"/>
                </a:solidFill>
              </a:defRPr>
            </a:lvl3pPr>
            <a:lvl4pPr indent="0" lvl="3" marL="0" algn="ctr">
              <a:lnSpc>
                <a:spcPct val="100000"/>
              </a:lnSpc>
              <a:spcBef>
                <a:spcPts val="0"/>
              </a:spcBef>
              <a:spcAft>
                <a:spcPts val="0"/>
              </a:spcAft>
              <a:buClr>
                <a:srgbClr val="000000"/>
              </a:buClr>
              <a:buSzPts val="800"/>
              <a:buFont typeface="Helvetica Neue"/>
              <a:buNone/>
              <a:defRPr sz="800">
                <a:solidFill>
                  <a:srgbClr val="000000"/>
                </a:solidFill>
              </a:defRPr>
            </a:lvl4pPr>
            <a:lvl5pPr indent="0" lvl="4" marL="0" algn="ctr">
              <a:lnSpc>
                <a:spcPct val="100000"/>
              </a:lnSpc>
              <a:spcBef>
                <a:spcPts val="0"/>
              </a:spcBef>
              <a:spcAft>
                <a:spcPts val="0"/>
              </a:spcAft>
              <a:buClr>
                <a:srgbClr val="000000"/>
              </a:buClr>
              <a:buSzPts val="800"/>
              <a:buFont typeface="Helvetica Neue"/>
              <a:buNone/>
              <a:defRPr sz="800">
                <a:solidFill>
                  <a:srgbClr val="000000"/>
                </a:solidFill>
              </a:defRPr>
            </a:lvl5pPr>
            <a:lvl6pPr indent="0" lvl="5" marL="0" algn="ctr">
              <a:lnSpc>
                <a:spcPct val="100000"/>
              </a:lnSpc>
              <a:spcBef>
                <a:spcPts val="0"/>
              </a:spcBef>
              <a:spcAft>
                <a:spcPts val="0"/>
              </a:spcAft>
              <a:buClr>
                <a:srgbClr val="000000"/>
              </a:buClr>
              <a:buSzPts val="800"/>
              <a:buFont typeface="Helvetica Neue"/>
              <a:buNone/>
              <a:defRPr sz="800">
                <a:solidFill>
                  <a:srgbClr val="000000"/>
                </a:solidFill>
              </a:defRPr>
            </a:lvl6pPr>
            <a:lvl7pPr indent="0" lvl="6" marL="0" algn="ctr">
              <a:lnSpc>
                <a:spcPct val="100000"/>
              </a:lnSpc>
              <a:spcBef>
                <a:spcPts val="0"/>
              </a:spcBef>
              <a:spcAft>
                <a:spcPts val="0"/>
              </a:spcAft>
              <a:buClr>
                <a:srgbClr val="000000"/>
              </a:buClr>
              <a:buSzPts val="800"/>
              <a:buFont typeface="Helvetica Neue"/>
              <a:buNone/>
              <a:defRPr sz="800">
                <a:solidFill>
                  <a:srgbClr val="000000"/>
                </a:solidFill>
              </a:defRPr>
            </a:lvl7pPr>
            <a:lvl8pPr indent="0" lvl="7" marL="0" algn="ctr">
              <a:lnSpc>
                <a:spcPct val="100000"/>
              </a:lnSpc>
              <a:spcBef>
                <a:spcPts val="0"/>
              </a:spcBef>
              <a:spcAft>
                <a:spcPts val="0"/>
              </a:spcAft>
              <a:buClr>
                <a:srgbClr val="000000"/>
              </a:buClr>
              <a:buSzPts val="800"/>
              <a:buFont typeface="Helvetica Neue"/>
              <a:buNone/>
              <a:defRPr sz="800">
                <a:solidFill>
                  <a:srgbClr val="000000"/>
                </a:solidFill>
              </a:defRPr>
            </a:lvl8pPr>
            <a:lvl9pPr indent="0" lvl="8" marL="0" algn="ctr">
              <a:lnSpc>
                <a:spcPct val="100000"/>
              </a:lnSpc>
              <a:spcBef>
                <a:spcPts val="0"/>
              </a:spcBef>
              <a:spcAft>
                <a:spcPts val="0"/>
              </a:spcAft>
              <a:buClr>
                <a:srgbClr val="000000"/>
              </a:buClr>
              <a:buSzPts val="800"/>
              <a:buFont typeface="Helvetica Neue"/>
              <a:buNone/>
              <a:defRPr sz="8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76" name="Shape 76"/>
        <p:cNvGrpSpPr/>
        <p:nvPr/>
      </p:nvGrpSpPr>
      <p:grpSpPr>
        <a:xfrm>
          <a:off x="0" y="0"/>
          <a:ext cx="0" cy="0"/>
          <a:chOff x="0" y="0"/>
          <a:chExt cx="0" cy="0"/>
        </a:xfrm>
      </p:grpSpPr>
      <p:sp>
        <p:nvSpPr>
          <p:cNvPr id="77" name="Google Shape;77;p19"/>
          <p:cNvSpPr/>
          <p:nvPr>
            <p:ph idx="2" type="pic"/>
          </p:nvPr>
        </p:nvSpPr>
        <p:spPr>
          <a:xfrm>
            <a:off x="3740013" y="261193"/>
            <a:ext cx="5304235" cy="4630109"/>
          </a:xfrm>
          <a:prstGeom prst="rect">
            <a:avLst/>
          </a:prstGeom>
          <a:noFill/>
          <a:ln>
            <a:noFill/>
          </a:ln>
        </p:spPr>
      </p:sp>
      <p:sp>
        <p:nvSpPr>
          <p:cNvPr id="78" name="Google Shape;78;p19"/>
          <p:cNvSpPr txBox="1"/>
          <p:nvPr>
            <p:ph idx="1" type="body"/>
          </p:nvPr>
        </p:nvSpPr>
        <p:spPr>
          <a:xfrm>
            <a:off x="491133" y="2638723"/>
            <a:ext cx="3589734" cy="2132877"/>
          </a:xfrm>
          <a:prstGeom prst="rect">
            <a:avLst/>
          </a:prstGeom>
          <a:noFill/>
          <a:ln>
            <a:noFill/>
          </a:ln>
        </p:spPr>
        <p:txBody>
          <a:bodyPr anchorCtr="0" anchor="t" bIns="32750" lIns="32750" spcFirstLastPara="1" rIns="32750" wrap="square" tIns="32750">
            <a:normAutofit/>
          </a:bodyPr>
          <a:lstStyle>
            <a:lvl1pPr indent="-228600" lvl="0" marL="457200" algn="l">
              <a:lnSpc>
                <a:spcPct val="100000"/>
              </a:lnSpc>
              <a:spcBef>
                <a:spcPts val="0"/>
              </a:spcBef>
              <a:spcAft>
                <a:spcPts val="0"/>
              </a:spcAft>
              <a:buClr>
                <a:srgbClr val="000000"/>
              </a:buClr>
              <a:buSzPts val="2400"/>
              <a:buFont typeface="Helvetica Neue"/>
              <a:buNone/>
              <a:defRPr b="1" sz="2400"/>
            </a:lvl1pPr>
            <a:lvl2pPr indent="-228600" lvl="1" marL="914400" algn="l">
              <a:lnSpc>
                <a:spcPct val="100000"/>
              </a:lnSpc>
              <a:spcBef>
                <a:spcPts val="0"/>
              </a:spcBef>
              <a:spcAft>
                <a:spcPts val="0"/>
              </a:spcAft>
              <a:buClr>
                <a:srgbClr val="000000"/>
              </a:buClr>
              <a:buSzPts val="2400"/>
              <a:buFont typeface="Helvetica Neue"/>
              <a:buNone/>
              <a:defRPr b="1" sz="2400"/>
            </a:lvl2pPr>
            <a:lvl3pPr indent="-228600" lvl="2" marL="1371600" algn="l">
              <a:lnSpc>
                <a:spcPct val="100000"/>
              </a:lnSpc>
              <a:spcBef>
                <a:spcPts val="0"/>
              </a:spcBef>
              <a:spcAft>
                <a:spcPts val="0"/>
              </a:spcAft>
              <a:buClr>
                <a:srgbClr val="000000"/>
              </a:buClr>
              <a:buSzPts val="2400"/>
              <a:buFont typeface="Helvetica Neue"/>
              <a:buNone/>
              <a:defRPr b="1" sz="2400"/>
            </a:lvl3pPr>
            <a:lvl4pPr indent="-228600" lvl="3" marL="1828800" algn="l">
              <a:lnSpc>
                <a:spcPct val="100000"/>
              </a:lnSpc>
              <a:spcBef>
                <a:spcPts val="0"/>
              </a:spcBef>
              <a:spcAft>
                <a:spcPts val="0"/>
              </a:spcAft>
              <a:buClr>
                <a:srgbClr val="000000"/>
              </a:buClr>
              <a:buSzPts val="2400"/>
              <a:buFont typeface="Helvetica Neue"/>
              <a:buNone/>
              <a:defRPr b="1" sz="2400"/>
            </a:lvl4pPr>
            <a:lvl5pPr indent="-228600" lvl="4" marL="2286000" algn="l">
              <a:lnSpc>
                <a:spcPct val="100000"/>
              </a:lnSpc>
              <a:spcBef>
                <a:spcPts val="0"/>
              </a:spcBef>
              <a:spcAft>
                <a:spcPts val="0"/>
              </a:spcAft>
              <a:buClr>
                <a:srgbClr val="000000"/>
              </a:buClr>
              <a:buSzPts val="2400"/>
              <a:buFont typeface="Helvetica Neue"/>
              <a:buNone/>
              <a:defRPr b="1" sz="2400"/>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79" name="Google Shape;79;p19"/>
          <p:cNvSpPr txBox="1"/>
          <p:nvPr>
            <p:ph type="title"/>
          </p:nvPr>
        </p:nvSpPr>
        <p:spPr>
          <a:xfrm>
            <a:off x="491133" y="365203"/>
            <a:ext cx="3589734" cy="2313703"/>
          </a:xfrm>
          <a:prstGeom prst="rect">
            <a:avLst/>
          </a:prstGeom>
          <a:noFill/>
          <a:ln>
            <a:noFill/>
          </a:ln>
        </p:spPr>
        <p:txBody>
          <a:bodyPr anchorCtr="0" anchor="b" bIns="32750" lIns="32750" spcFirstLastPara="1" rIns="32750" wrap="square" tIns="32750">
            <a:normAutofit/>
          </a:bodyPr>
          <a:lstStyle>
            <a:lvl1pPr lvl="0" algn="l">
              <a:lnSpc>
                <a:spcPct val="80000"/>
              </a:lnSpc>
              <a:spcBef>
                <a:spcPts val="0"/>
              </a:spcBef>
              <a:spcAft>
                <a:spcPts val="0"/>
              </a:spcAft>
              <a:buClr>
                <a:srgbClr val="000000"/>
              </a:buClr>
              <a:buSzPts val="1200"/>
              <a:buNone/>
              <a:defRPr/>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p:txBody>
      </p:sp>
      <p:sp>
        <p:nvSpPr>
          <p:cNvPr id="80" name="Google Shape;80;p19"/>
          <p:cNvSpPr txBox="1"/>
          <p:nvPr>
            <p:ph idx="12" type="sldNum"/>
          </p:nvPr>
        </p:nvSpPr>
        <p:spPr>
          <a:xfrm>
            <a:off x="4464891" y="4862214"/>
            <a:ext cx="209455" cy="151600"/>
          </a:xfrm>
          <a:prstGeom prst="rect">
            <a:avLst/>
          </a:prstGeom>
          <a:noFill/>
          <a:ln>
            <a:noFill/>
          </a:ln>
        </p:spPr>
        <p:txBody>
          <a:bodyPr anchorCtr="0" anchor="b" bIns="32750" lIns="32750" spcFirstLastPara="1" rIns="32750" wrap="square" tIns="32750">
            <a:spAutoFit/>
          </a:bodyPr>
          <a:lstStyle>
            <a:lvl1pPr indent="0" lvl="0" marL="0" algn="ctr">
              <a:lnSpc>
                <a:spcPct val="100000"/>
              </a:lnSpc>
              <a:spcBef>
                <a:spcPts val="0"/>
              </a:spcBef>
              <a:spcAft>
                <a:spcPts val="0"/>
              </a:spcAft>
              <a:buClr>
                <a:srgbClr val="000000"/>
              </a:buClr>
              <a:buSzPts val="800"/>
              <a:buFont typeface="Helvetica Neue"/>
              <a:buNone/>
              <a:defRPr sz="800">
                <a:solidFill>
                  <a:srgbClr val="000000"/>
                </a:solidFill>
              </a:defRPr>
            </a:lvl1pPr>
            <a:lvl2pPr indent="0" lvl="1" marL="0" algn="ctr">
              <a:lnSpc>
                <a:spcPct val="100000"/>
              </a:lnSpc>
              <a:spcBef>
                <a:spcPts val="0"/>
              </a:spcBef>
              <a:spcAft>
                <a:spcPts val="0"/>
              </a:spcAft>
              <a:buClr>
                <a:srgbClr val="000000"/>
              </a:buClr>
              <a:buSzPts val="800"/>
              <a:buFont typeface="Helvetica Neue"/>
              <a:buNone/>
              <a:defRPr sz="800">
                <a:solidFill>
                  <a:srgbClr val="000000"/>
                </a:solidFill>
              </a:defRPr>
            </a:lvl2pPr>
            <a:lvl3pPr indent="0" lvl="2" marL="0" algn="ctr">
              <a:lnSpc>
                <a:spcPct val="100000"/>
              </a:lnSpc>
              <a:spcBef>
                <a:spcPts val="0"/>
              </a:spcBef>
              <a:spcAft>
                <a:spcPts val="0"/>
              </a:spcAft>
              <a:buClr>
                <a:srgbClr val="000000"/>
              </a:buClr>
              <a:buSzPts val="800"/>
              <a:buFont typeface="Helvetica Neue"/>
              <a:buNone/>
              <a:defRPr sz="800">
                <a:solidFill>
                  <a:srgbClr val="000000"/>
                </a:solidFill>
              </a:defRPr>
            </a:lvl3pPr>
            <a:lvl4pPr indent="0" lvl="3" marL="0" algn="ctr">
              <a:lnSpc>
                <a:spcPct val="100000"/>
              </a:lnSpc>
              <a:spcBef>
                <a:spcPts val="0"/>
              </a:spcBef>
              <a:spcAft>
                <a:spcPts val="0"/>
              </a:spcAft>
              <a:buClr>
                <a:srgbClr val="000000"/>
              </a:buClr>
              <a:buSzPts val="800"/>
              <a:buFont typeface="Helvetica Neue"/>
              <a:buNone/>
              <a:defRPr sz="800">
                <a:solidFill>
                  <a:srgbClr val="000000"/>
                </a:solidFill>
              </a:defRPr>
            </a:lvl4pPr>
            <a:lvl5pPr indent="0" lvl="4" marL="0" algn="ctr">
              <a:lnSpc>
                <a:spcPct val="100000"/>
              </a:lnSpc>
              <a:spcBef>
                <a:spcPts val="0"/>
              </a:spcBef>
              <a:spcAft>
                <a:spcPts val="0"/>
              </a:spcAft>
              <a:buClr>
                <a:srgbClr val="000000"/>
              </a:buClr>
              <a:buSzPts val="800"/>
              <a:buFont typeface="Helvetica Neue"/>
              <a:buNone/>
              <a:defRPr sz="800">
                <a:solidFill>
                  <a:srgbClr val="000000"/>
                </a:solidFill>
              </a:defRPr>
            </a:lvl5pPr>
            <a:lvl6pPr indent="0" lvl="5" marL="0" algn="ctr">
              <a:lnSpc>
                <a:spcPct val="100000"/>
              </a:lnSpc>
              <a:spcBef>
                <a:spcPts val="0"/>
              </a:spcBef>
              <a:spcAft>
                <a:spcPts val="0"/>
              </a:spcAft>
              <a:buClr>
                <a:srgbClr val="000000"/>
              </a:buClr>
              <a:buSzPts val="800"/>
              <a:buFont typeface="Helvetica Neue"/>
              <a:buNone/>
              <a:defRPr sz="800">
                <a:solidFill>
                  <a:srgbClr val="000000"/>
                </a:solidFill>
              </a:defRPr>
            </a:lvl6pPr>
            <a:lvl7pPr indent="0" lvl="6" marL="0" algn="ctr">
              <a:lnSpc>
                <a:spcPct val="100000"/>
              </a:lnSpc>
              <a:spcBef>
                <a:spcPts val="0"/>
              </a:spcBef>
              <a:spcAft>
                <a:spcPts val="0"/>
              </a:spcAft>
              <a:buClr>
                <a:srgbClr val="000000"/>
              </a:buClr>
              <a:buSzPts val="800"/>
              <a:buFont typeface="Helvetica Neue"/>
              <a:buNone/>
              <a:defRPr sz="800">
                <a:solidFill>
                  <a:srgbClr val="000000"/>
                </a:solidFill>
              </a:defRPr>
            </a:lvl7pPr>
            <a:lvl8pPr indent="0" lvl="7" marL="0" algn="ctr">
              <a:lnSpc>
                <a:spcPct val="100000"/>
              </a:lnSpc>
              <a:spcBef>
                <a:spcPts val="0"/>
              </a:spcBef>
              <a:spcAft>
                <a:spcPts val="0"/>
              </a:spcAft>
              <a:buClr>
                <a:srgbClr val="000000"/>
              </a:buClr>
              <a:buSzPts val="800"/>
              <a:buFont typeface="Helvetica Neue"/>
              <a:buNone/>
              <a:defRPr sz="800">
                <a:solidFill>
                  <a:srgbClr val="000000"/>
                </a:solidFill>
              </a:defRPr>
            </a:lvl8pPr>
            <a:lvl9pPr indent="0" lvl="8" marL="0" algn="ctr">
              <a:lnSpc>
                <a:spcPct val="100000"/>
              </a:lnSpc>
              <a:spcBef>
                <a:spcPts val="0"/>
              </a:spcBef>
              <a:spcAft>
                <a:spcPts val="0"/>
              </a:spcAft>
              <a:buClr>
                <a:srgbClr val="000000"/>
              </a:buClr>
              <a:buSzPts val="800"/>
              <a:buFont typeface="Helvetica Neue"/>
              <a:buNone/>
              <a:defRPr sz="8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81" name="Shape 81"/>
        <p:cNvGrpSpPr/>
        <p:nvPr/>
      </p:nvGrpSpPr>
      <p:grpSpPr>
        <a:xfrm>
          <a:off x="0" y="0"/>
          <a:ext cx="0" cy="0"/>
          <a:chOff x="0" y="0"/>
          <a:chExt cx="0" cy="0"/>
        </a:xfrm>
      </p:grpSpPr>
      <p:sp>
        <p:nvSpPr>
          <p:cNvPr id="82" name="Google Shape;82;p20"/>
          <p:cNvSpPr txBox="1"/>
          <p:nvPr>
            <p:ph idx="1" type="body"/>
          </p:nvPr>
        </p:nvSpPr>
        <p:spPr>
          <a:xfrm>
            <a:off x="491133" y="1560463"/>
            <a:ext cx="8161735" cy="3214688"/>
          </a:xfrm>
          <a:prstGeom prst="rect">
            <a:avLst/>
          </a:prstGeom>
          <a:noFill/>
          <a:ln>
            <a:noFill/>
          </a:ln>
        </p:spPr>
        <p:txBody>
          <a:bodyPr anchorCtr="0" anchor="t" bIns="32750" lIns="32750" spcFirstLastPara="1" rIns="32750" wrap="square" tIns="32750">
            <a:normAutofit/>
          </a:bodyPr>
          <a:lstStyle>
            <a:lvl1pPr indent="-317500" lvl="0" marL="457200" algn="l">
              <a:lnSpc>
                <a:spcPct val="90000"/>
              </a:lnSpc>
              <a:spcBef>
                <a:spcPts val="2100"/>
              </a:spcBef>
              <a:spcAft>
                <a:spcPts val="0"/>
              </a:spcAft>
              <a:buClr>
                <a:srgbClr val="000000"/>
              </a:buClr>
              <a:buSzPts val="1400"/>
              <a:buChar char="•"/>
              <a:defRPr/>
            </a:lvl1pPr>
            <a:lvl2pPr indent="-317500" lvl="1" marL="914400" algn="l">
              <a:lnSpc>
                <a:spcPct val="90000"/>
              </a:lnSpc>
              <a:spcBef>
                <a:spcPts val="2100"/>
              </a:spcBef>
              <a:spcAft>
                <a:spcPts val="0"/>
              </a:spcAft>
              <a:buClr>
                <a:srgbClr val="000000"/>
              </a:buClr>
              <a:buSzPts val="1400"/>
              <a:buChar char="•"/>
              <a:defRPr/>
            </a:lvl2pPr>
            <a:lvl3pPr indent="-317500" lvl="2" marL="1371600" algn="l">
              <a:lnSpc>
                <a:spcPct val="90000"/>
              </a:lnSpc>
              <a:spcBef>
                <a:spcPts val="2100"/>
              </a:spcBef>
              <a:spcAft>
                <a:spcPts val="0"/>
              </a:spcAft>
              <a:buClr>
                <a:srgbClr val="000000"/>
              </a:buClr>
              <a:buSzPts val="1400"/>
              <a:buChar char="•"/>
              <a:defRPr/>
            </a:lvl3pPr>
            <a:lvl4pPr indent="-317500" lvl="3" marL="1828800" algn="l">
              <a:lnSpc>
                <a:spcPct val="90000"/>
              </a:lnSpc>
              <a:spcBef>
                <a:spcPts val="2100"/>
              </a:spcBef>
              <a:spcAft>
                <a:spcPts val="0"/>
              </a:spcAft>
              <a:buClr>
                <a:srgbClr val="000000"/>
              </a:buClr>
              <a:buSzPts val="1400"/>
              <a:buChar char="•"/>
              <a:defRPr/>
            </a:lvl4pPr>
            <a:lvl5pPr indent="-317500" lvl="4" marL="2286000" algn="l">
              <a:lnSpc>
                <a:spcPct val="90000"/>
              </a:lnSpc>
              <a:spcBef>
                <a:spcPts val="2100"/>
              </a:spcBef>
              <a:spcAft>
                <a:spcPts val="0"/>
              </a:spcAft>
              <a:buClr>
                <a:srgbClr val="000000"/>
              </a:buClr>
              <a:buSzPts val="1400"/>
              <a:buChar char="•"/>
              <a:defRPr/>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83" name="Google Shape;83;p20"/>
          <p:cNvSpPr txBox="1"/>
          <p:nvPr>
            <p:ph idx="2" type="body"/>
          </p:nvPr>
        </p:nvSpPr>
        <p:spPr>
          <a:xfrm>
            <a:off x="491133" y="745125"/>
            <a:ext cx="8161735" cy="354271"/>
          </a:xfrm>
          <a:prstGeom prst="rect">
            <a:avLst/>
          </a:prstGeom>
          <a:noFill/>
          <a:ln>
            <a:noFill/>
          </a:ln>
        </p:spPr>
        <p:txBody>
          <a:bodyPr anchorCtr="0" anchor="t" bIns="32750" lIns="32750" spcFirstLastPara="1" rIns="32750" wrap="square" tIns="32750">
            <a:normAutofit/>
          </a:bodyPr>
          <a:lstStyle>
            <a:lvl1pPr indent="-228600" lvl="0" marL="457200" algn="l">
              <a:lnSpc>
                <a:spcPct val="100000"/>
              </a:lnSpc>
              <a:spcBef>
                <a:spcPts val="0"/>
              </a:spcBef>
              <a:spcAft>
                <a:spcPts val="0"/>
              </a:spcAft>
              <a:buClr>
                <a:srgbClr val="000000"/>
              </a:buClr>
              <a:buSzPts val="2400"/>
              <a:buFont typeface="Helvetica Neue"/>
              <a:buNone/>
              <a:defRPr b="1" sz="2400"/>
            </a:lvl1pPr>
            <a:lvl2pPr indent="-317500" lvl="1" marL="914400" algn="l">
              <a:lnSpc>
                <a:spcPct val="90000"/>
              </a:lnSpc>
              <a:spcBef>
                <a:spcPts val="2100"/>
              </a:spcBef>
              <a:spcAft>
                <a:spcPts val="0"/>
              </a:spcAft>
              <a:buClr>
                <a:srgbClr val="000000"/>
              </a:buClr>
              <a:buSzPts val="1400"/>
              <a:buChar char="•"/>
              <a:defRPr/>
            </a:lvl2pPr>
            <a:lvl3pPr indent="-317500" lvl="2" marL="1371600" algn="l">
              <a:lnSpc>
                <a:spcPct val="90000"/>
              </a:lnSpc>
              <a:spcBef>
                <a:spcPts val="2100"/>
              </a:spcBef>
              <a:spcAft>
                <a:spcPts val="0"/>
              </a:spcAft>
              <a:buClr>
                <a:srgbClr val="000000"/>
              </a:buClr>
              <a:buSzPts val="1400"/>
              <a:buChar char="•"/>
              <a:defRPr/>
            </a:lvl3pPr>
            <a:lvl4pPr indent="-317500" lvl="3" marL="1828800" algn="l">
              <a:lnSpc>
                <a:spcPct val="90000"/>
              </a:lnSpc>
              <a:spcBef>
                <a:spcPts val="2100"/>
              </a:spcBef>
              <a:spcAft>
                <a:spcPts val="0"/>
              </a:spcAft>
              <a:buClr>
                <a:srgbClr val="000000"/>
              </a:buClr>
              <a:buSzPts val="1400"/>
              <a:buChar char="•"/>
              <a:defRPr/>
            </a:lvl4pPr>
            <a:lvl5pPr indent="-317500" lvl="4" marL="2286000" algn="l">
              <a:lnSpc>
                <a:spcPct val="90000"/>
              </a:lnSpc>
              <a:spcBef>
                <a:spcPts val="2100"/>
              </a:spcBef>
              <a:spcAft>
                <a:spcPts val="0"/>
              </a:spcAft>
              <a:buClr>
                <a:srgbClr val="000000"/>
              </a:buClr>
              <a:buSzPts val="1400"/>
              <a:buChar char="•"/>
              <a:defRPr/>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84" name="Google Shape;84;p20"/>
          <p:cNvSpPr txBox="1"/>
          <p:nvPr>
            <p:ph type="title"/>
          </p:nvPr>
        </p:nvSpPr>
        <p:spPr>
          <a:xfrm>
            <a:off x="491133" y="232172"/>
            <a:ext cx="8161735" cy="535782"/>
          </a:xfrm>
          <a:prstGeom prst="rect">
            <a:avLst/>
          </a:prstGeom>
          <a:noFill/>
          <a:ln>
            <a:noFill/>
          </a:ln>
        </p:spPr>
        <p:txBody>
          <a:bodyPr anchorCtr="0" anchor="t" bIns="32750" lIns="32750" spcFirstLastPara="1" rIns="32750" wrap="square" tIns="32750">
            <a:normAutofit/>
          </a:bodyPr>
          <a:lstStyle>
            <a:lvl1pPr lvl="0" algn="l">
              <a:lnSpc>
                <a:spcPct val="80000"/>
              </a:lnSpc>
              <a:spcBef>
                <a:spcPts val="0"/>
              </a:spcBef>
              <a:spcAft>
                <a:spcPts val="0"/>
              </a:spcAft>
              <a:buClr>
                <a:srgbClr val="000000"/>
              </a:buClr>
              <a:buSzPts val="1200"/>
              <a:buNone/>
              <a:defRPr/>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p:txBody>
      </p:sp>
      <p:sp>
        <p:nvSpPr>
          <p:cNvPr id="85" name="Google Shape;85;p20"/>
          <p:cNvSpPr txBox="1"/>
          <p:nvPr>
            <p:ph idx="12" type="sldNum"/>
          </p:nvPr>
        </p:nvSpPr>
        <p:spPr>
          <a:xfrm>
            <a:off x="4464891" y="4862214"/>
            <a:ext cx="209455" cy="151600"/>
          </a:xfrm>
          <a:prstGeom prst="rect">
            <a:avLst/>
          </a:prstGeom>
          <a:noFill/>
          <a:ln>
            <a:noFill/>
          </a:ln>
        </p:spPr>
        <p:txBody>
          <a:bodyPr anchorCtr="0" anchor="b" bIns="32750" lIns="32750" spcFirstLastPara="1" rIns="32750" wrap="square" tIns="32750">
            <a:spAutoFit/>
          </a:bodyPr>
          <a:lstStyle>
            <a:lvl1pPr indent="0" lvl="0" marL="0" algn="ctr">
              <a:lnSpc>
                <a:spcPct val="100000"/>
              </a:lnSpc>
              <a:spcBef>
                <a:spcPts val="0"/>
              </a:spcBef>
              <a:spcAft>
                <a:spcPts val="0"/>
              </a:spcAft>
              <a:buClr>
                <a:srgbClr val="000000"/>
              </a:buClr>
              <a:buSzPts val="800"/>
              <a:buFont typeface="Helvetica Neue"/>
              <a:buNone/>
              <a:defRPr sz="800">
                <a:solidFill>
                  <a:srgbClr val="000000"/>
                </a:solidFill>
              </a:defRPr>
            </a:lvl1pPr>
            <a:lvl2pPr indent="0" lvl="1" marL="0" algn="ctr">
              <a:lnSpc>
                <a:spcPct val="100000"/>
              </a:lnSpc>
              <a:spcBef>
                <a:spcPts val="0"/>
              </a:spcBef>
              <a:spcAft>
                <a:spcPts val="0"/>
              </a:spcAft>
              <a:buClr>
                <a:srgbClr val="000000"/>
              </a:buClr>
              <a:buSzPts val="800"/>
              <a:buFont typeface="Helvetica Neue"/>
              <a:buNone/>
              <a:defRPr sz="800">
                <a:solidFill>
                  <a:srgbClr val="000000"/>
                </a:solidFill>
              </a:defRPr>
            </a:lvl2pPr>
            <a:lvl3pPr indent="0" lvl="2" marL="0" algn="ctr">
              <a:lnSpc>
                <a:spcPct val="100000"/>
              </a:lnSpc>
              <a:spcBef>
                <a:spcPts val="0"/>
              </a:spcBef>
              <a:spcAft>
                <a:spcPts val="0"/>
              </a:spcAft>
              <a:buClr>
                <a:srgbClr val="000000"/>
              </a:buClr>
              <a:buSzPts val="800"/>
              <a:buFont typeface="Helvetica Neue"/>
              <a:buNone/>
              <a:defRPr sz="800">
                <a:solidFill>
                  <a:srgbClr val="000000"/>
                </a:solidFill>
              </a:defRPr>
            </a:lvl3pPr>
            <a:lvl4pPr indent="0" lvl="3" marL="0" algn="ctr">
              <a:lnSpc>
                <a:spcPct val="100000"/>
              </a:lnSpc>
              <a:spcBef>
                <a:spcPts val="0"/>
              </a:spcBef>
              <a:spcAft>
                <a:spcPts val="0"/>
              </a:spcAft>
              <a:buClr>
                <a:srgbClr val="000000"/>
              </a:buClr>
              <a:buSzPts val="800"/>
              <a:buFont typeface="Helvetica Neue"/>
              <a:buNone/>
              <a:defRPr sz="800">
                <a:solidFill>
                  <a:srgbClr val="000000"/>
                </a:solidFill>
              </a:defRPr>
            </a:lvl4pPr>
            <a:lvl5pPr indent="0" lvl="4" marL="0" algn="ctr">
              <a:lnSpc>
                <a:spcPct val="100000"/>
              </a:lnSpc>
              <a:spcBef>
                <a:spcPts val="0"/>
              </a:spcBef>
              <a:spcAft>
                <a:spcPts val="0"/>
              </a:spcAft>
              <a:buClr>
                <a:srgbClr val="000000"/>
              </a:buClr>
              <a:buSzPts val="800"/>
              <a:buFont typeface="Helvetica Neue"/>
              <a:buNone/>
              <a:defRPr sz="800">
                <a:solidFill>
                  <a:srgbClr val="000000"/>
                </a:solidFill>
              </a:defRPr>
            </a:lvl5pPr>
            <a:lvl6pPr indent="0" lvl="5" marL="0" algn="ctr">
              <a:lnSpc>
                <a:spcPct val="100000"/>
              </a:lnSpc>
              <a:spcBef>
                <a:spcPts val="0"/>
              </a:spcBef>
              <a:spcAft>
                <a:spcPts val="0"/>
              </a:spcAft>
              <a:buClr>
                <a:srgbClr val="000000"/>
              </a:buClr>
              <a:buSzPts val="800"/>
              <a:buFont typeface="Helvetica Neue"/>
              <a:buNone/>
              <a:defRPr sz="800">
                <a:solidFill>
                  <a:srgbClr val="000000"/>
                </a:solidFill>
              </a:defRPr>
            </a:lvl6pPr>
            <a:lvl7pPr indent="0" lvl="6" marL="0" algn="ctr">
              <a:lnSpc>
                <a:spcPct val="100000"/>
              </a:lnSpc>
              <a:spcBef>
                <a:spcPts val="0"/>
              </a:spcBef>
              <a:spcAft>
                <a:spcPts val="0"/>
              </a:spcAft>
              <a:buClr>
                <a:srgbClr val="000000"/>
              </a:buClr>
              <a:buSzPts val="800"/>
              <a:buFont typeface="Helvetica Neue"/>
              <a:buNone/>
              <a:defRPr sz="800">
                <a:solidFill>
                  <a:srgbClr val="000000"/>
                </a:solidFill>
              </a:defRPr>
            </a:lvl7pPr>
            <a:lvl8pPr indent="0" lvl="7" marL="0" algn="ctr">
              <a:lnSpc>
                <a:spcPct val="100000"/>
              </a:lnSpc>
              <a:spcBef>
                <a:spcPts val="0"/>
              </a:spcBef>
              <a:spcAft>
                <a:spcPts val="0"/>
              </a:spcAft>
              <a:buClr>
                <a:srgbClr val="000000"/>
              </a:buClr>
              <a:buSzPts val="800"/>
              <a:buFont typeface="Helvetica Neue"/>
              <a:buNone/>
              <a:defRPr sz="800">
                <a:solidFill>
                  <a:srgbClr val="000000"/>
                </a:solidFill>
              </a:defRPr>
            </a:lvl8pPr>
            <a:lvl9pPr indent="0" lvl="8" marL="0" algn="ctr">
              <a:lnSpc>
                <a:spcPct val="100000"/>
              </a:lnSpc>
              <a:spcBef>
                <a:spcPts val="0"/>
              </a:spcBef>
              <a:spcAft>
                <a:spcPts val="0"/>
              </a:spcAft>
              <a:buClr>
                <a:srgbClr val="000000"/>
              </a:buClr>
              <a:buSzPts val="800"/>
              <a:buFont typeface="Helvetica Neue"/>
              <a:buNone/>
              <a:defRPr sz="8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86" name="Shape 86"/>
        <p:cNvGrpSpPr/>
        <p:nvPr/>
      </p:nvGrpSpPr>
      <p:grpSpPr>
        <a:xfrm>
          <a:off x="0" y="0"/>
          <a:ext cx="0" cy="0"/>
          <a:chOff x="0" y="0"/>
          <a:chExt cx="0" cy="0"/>
        </a:xfrm>
      </p:grpSpPr>
      <p:sp>
        <p:nvSpPr>
          <p:cNvPr id="87" name="Google Shape;87;p21"/>
          <p:cNvSpPr txBox="1"/>
          <p:nvPr>
            <p:ph idx="1" type="body"/>
          </p:nvPr>
        </p:nvSpPr>
        <p:spPr>
          <a:xfrm>
            <a:off x="491133" y="1560463"/>
            <a:ext cx="8161735" cy="3214688"/>
          </a:xfrm>
          <a:prstGeom prst="rect">
            <a:avLst/>
          </a:prstGeom>
          <a:noFill/>
          <a:ln>
            <a:noFill/>
          </a:ln>
        </p:spPr>
        <p:txBody>
          <a:bodyPr anchorCtr="0" anchor="t" bIns="32750" lIns="32750" spcFirstLastPara="1" rIns="32750" wrap="square" tIns="32750">
            <a:normAutofit/>
          </a:bodyPr>
          <a:lstStyle>
            <a:lvl1pPr indent="-317500" lvl="0" marL="457200" algn="l">
              <a:lnSpc>
                <a:spcPct val="90000"/>
              </a:lnSpc>
              <a:spcBef>
                <a:spcPts val="2100"/>
              </a:spcBef>
              <a:spcAft>
                <a:spcPts val="0"/>
              </a:spcAft>
              <a:buClr>
                <a:srgbClr val="000000"/>
              </a:buClr>
              <a:buSzPts val="1400"/>
              <a:buChar char="•"/>
              <a:defRPr/>
            </a:lvl1pPr>
            <a:lvl2pPr indent="-317500" lvl="1" marL="914400" algn="l">
              <a:lnSpc>
                <a:spcPct val="90000"/>
              </a:lnSpc>
              <a:spcBef>
                <a:spcPts val="2100"/>
              </a:spcBef>
              <a:spcAft>
                <a:spcPts val="0"/>
              </a:spcAft>
              <a:buClr>
                <a:srgbClr val="000000"/>
              </a:buClr>
              <a:buSzPts val="1400"/>
              <a:buChar char="•"/>
              <a:defRPr/>
            </a:lvl2pPr>
            <a:lvl3pPr indent="-317500" lvl="2" marL="1371600" algn="l">
              <a:lnSpc>
                <a:spcPct val="90000"/>
              </a:lnSpc>
              <a:spcBef>
                <a:spcPts val="2100"/>
              </a:spcBef>
              <a:spcAft>
                <a:spcPts val="0"/>
              </a:spcAft>
              <a:buClr>
                <a:srgbClr val="000000"/>
              </a:buClr>
              <a:buSzPts val="1400"/>
              <a:buChar char="•"/>
              <a:defRPr/>
            </a:lvl3pPr>
            <a:lvl4pPr indent="-317500" lvl="3" marL="1828800" algn="l">
              <a:lnSpc>
                <a:spcPct val="90000"/>
              </a:lnSpc>
              <a:spcBef>
                <a:spcPts val="2100"/>
              </a:spcBef>
              <a:spcAft>
                <a:spcPts val="0"/>
              </a:spcAft>
              <a:buClr>
                <a:srgbClr val="000000"/>
              </a:buClr>
              <a:buSzPts val="1400"/>
              <a:buChar char="•"/>
              <a:defRPr/>
            </a:lvl4pPr>
            <a:lvl5pPr indent="-317500" lvl="4" marL="2286000" algn="l">
              <a:lnSpc>
                <a:spcPct val="90000"/>
              </a:lnSpc>
              <a:spcBef>
                <a:spcPts val="2100"/>
              </a:spcBef>
              <a:spcAft>
                <a:spcPts val="0"/>
              </a:spcAft>
              <a:buClr>
                <a:srgbClr val="000000"/>
              </a:buClr>
              <a:buSzPts val="1400"/>
              <a:buChar char="•"/>
              <a:defRPr/>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88" name="Google Shape;88;p21"/>
          <p:cNvSpPr txBox="1"/>
          <p:nvPr>
            <p:ph idx="12" type="sldNum"/>
          </p:nvPr>
        </p:nvSpPr>
        <p:spPr>
          <a:xfrm>
            <a:off x="4464891" y="4862214"/>
            <a:ext cx="209455" cy="151600"/>
          </a:xfrm>
          <a:prstGeom prst="rect">
            <a:avLst/>
          </a:prstGeom>
          <a:noFill/>
          <a:ln>
            <a:noFill/>
          </a:ln>
        </p:spPr>
        <p:txBody>
          <a:bodyPr anchorCtr="0" anchor="b" bIns="32750" lIns="32750" spcFirstLastPara="1" rIns="32750" wrap="square" tIns="32750">
            <a:spAutoFit/>
          </a:bodyPr>
          <a:lstStyle>
            <a:lvl1pPr indent="0" lvl="0" marL="0" algn="ctr">
              <a:lnSpc>
                <a:spcPct val="100000"/>
              </a:lnSpc>
              <a:spcBef>
                <a:spcPts val="0"/>
              </a:spcBef>
              <a:spcAft>
                <a:spcPts val="0"/>
              </a:spcAft>
              <a:buClr>
                <a:srgbClr val="000000"/>
              </a:buClr>
              <a:buSzPts val="800"/>
              <a:buFont typeface="Helvetica Neue"/>
              <a:buNone/>
              <a:defRPr sz="800">
                <a:solidFill>
                  <a:srgbClr val="000000"/>
                </a:solidFill>
              </a:defRPr>
            </a:lvl1pPr>
            <a:lvl2pPr indent="0" lvl="1" marL="0" algn="ctr">
              <a:lnSpc>
                <a:spcPct val="100000"/>
              </a:lnSpc>
              <a:spcBef>
                <a:spcPts val="0"/>
              </a:spcBef>
              <a:spcAft>
                <a:spcPts val="0"/>
              </a:spcAft>
              <a:buClr>
                <a:srgbClr val="000000"/>
              </a:buClr>
              <a:buSzPts val="800"/>
              <a:buFont typeface="Helvetica Neue"/>
              <a:buNone/>
              <a:defRPr sz="800">
                <a:solidFill>
                  <a:srgbClr val="000000"/>
                </a:solidFill>
              </a:defRPr>
            </a:lvl2pPr>
            <a:lvl3pPr indent="0" lvl="2" marL="0" algn="ctr">
              <a:lnSpc>
                <a:spcPct val="100000"/>
              </a:lnSpc>
              <a:spcBef>
                <a:spcPts val="0"/>
              </a:spcBef>
              <a:spcAft>
                <a:spcPts val="0"/>
              </a:spcAft>
              <a:buClr>
                <a:srgbClr val="000000"/>
              </a:buClr>
              <a:buSzPts val="800"/>
              <a:buFont typeface="Helvetica Neue"/>
              <a:buNone/>
              <a:defRPr sz="800">
                <a:solidFill>
                  <a:srgbClr val="000000"/>
                </a:solidFill>
              </a:defRPr>
            </a:lvl3pPr>
            <a:lvl4pPr indent="0" lvl="3" marL="0" algn="ctr">
              <a:lnSpc>
                <a:spcPct val="100000"/>
              </a:lnSpc>
              <a:spcBef>
                <a:spcPts val="0"/>
              </a:spcBef>
              <a:spcAft>
                <a:spcPts val="0"/>
              </a:spcAft>
              <a:buClr>
                <a:srgbClr val="000000"/>
              </a:buClr>
              <a:buSzPts val="800"/>
              <a:buFont typeface="Helvetica Neue"/>
              <a:buNone/>
              <a:defRPr sz="800">
                <a:solidFill>
                  <a:srgbClr val="000000"/>
                </a:solidFill>
              </a:defRPr>
            </a:lvl4pPr>
            <a:lvl5pPr indent="0" lvl="4" marL="0" algn="ctr">
              <a:lnSpc>
                <a:spcPct val="100000"/>
              </a:lnSpc>
              <a:spcBef>
                <a:spcPts val="0"/>
              </a:spcBef>
              <a:spcAft>
                <a:spcPts val="0"/>
              </a:spcAft>
              <a:buClr>
                <a:srgbClr val="000000"/>
              </a:buClr>
              <a:buSzPts val="800"/>
              <a:buFont typeface="Helvetica Neue"/>
              <a:buNone/>
              <a:defRPr sz="800">
                <a:solidFill>
                  <a:srgbClr val="000000"/>
                </a:solidFill>
              </a:defRPr>
            </a:lvl5pPr>
            <a:lvl6pPr indent="0" lvl="5" marL="0" algn="ctr">
              <a:lnSpc>
                <a:spcPct val="100000"/>
              </a:lnSpc>
              <a:spcBef>
                <a:spcPts val="0"/>
              </a:spcBef>
              <a:spcAft>
                <a:spcPts val="0"/>
              </a:spcAft>
              <a:buClr>
                <a:srgbClr val="000000"/>
              </a:buClr>
              <a:buSzPts val="800"/>
              <a:buFont typeface="Helvetica Neue"/>
              <a:buNone/>
              <a:defRPr sz="800">
                <a:solidFill>
                  <a:srgbClr val="000000"/>
                </a:solidFill>
              </a:defRPr>
            </a:lvl6pPr>
            <a:lvl7pPr indent="0" lvl="6" marL="0" algn="ctr">
              <a:lnSpc>
                <a:spcPct val="100000"/>
              </a:lnSpc>
              <a:spcBef>
                <a:spcPts val="0"/>
              </a:spcBef>
              <a:spcAft>
                <a:spcPts val="0"/>
              </a:spcAft>
              <a:buClr>
                <a:srgbClr val="000000"/>
              </a:buClr>
              <a:buSzPts val="800"/>
              <a:buFont typeface="Helvetica Neue"/>
              <a:buNone/>
              <a:defRPr sz="800">
                <a:solidFill>
                  <a:srgbClr val="000000"/>
                </a:solidFill>
              </a:defRPr>
            </a:lvl7pPr>
            <a:lvl8pPr indent="0" lvl="7" marL="0" algn="ctr">
              <a:lnSpc>
                <a:spcPct val="100000"/>
              </a:lnSpc>
              <a:spcBef>
                <a:spcPts val="0"/>
              </a:spcBef>
              <a:spcAft>
                <a:spcPts val="0"/>
              </a:spcAft>
              <a:buClr>
                <a:srgbClr val="000000"/>
              </a:buClr>
              <a:buSzPts val="800"/>
              <a:buFont typeface="Helvetica Neue"/>
              <a:buNone/>
              <a:defRPr sz="800">
                <a:solidFill>
                  <a:srgbClr val="000000"/>
                </a:solidFill>
              </a:defRPr>
            </a:lvl8pPr>
            <a:lvl9pPr indent="0" lvl="8" marL="0" algn="ctr">
              <a:lnSpc>
                <a:spcPct val="100000"/>
              </a:lnSpc>
              <a:spcBef>
                <a:spcPts val="0"/>
              </a:spcBef>
              <a:spcAft>
                <a:spcPts val="0"/>
              </a:spcAft>
              <a:buClr>
                <a:srgbClr val="000000"/>
              </a:buClr>
              <a:buSzPts val="800"/>
              <a:buFont typeface="Helvetica Neue"/>
              <a:buNone/>
              <a:defRPr sz="8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89" name="Shape 89"/>
        <p:cNvGrpSpPr/>
        <p:nvPr/>
      </p:nvGrpSpPr>
      <p:grpSpPr>
        <a:xfrm>
          <a:off x="0" y="0"/>
          <a:ext cx="0" cy="0"/>
          <a:chOff x="0" y="0"/>
          <a:chExt cx="0" cy="0"/>
        </a:xfrm>
      </p:grpSpPr>
      <p:sp>
        <p:nvSpPr>
          <p:cNvPr id="90" name="Google Shape;90;p22"/>
          <p:cNvSpPr/>
          <p:nvPr>
            <p:ph idx="2" type="pic"/>
          </p:nvPr>
        </p:nvSpPr>
        <p:spPr>
          <a:xfrm>
            <a:off x="4339828" y="314771"/>
            <a:ext cx="4534049" cy="4534049"/>
          </a:xfrm>
          <a:prstGeom prst="rect">
            <a:avLst/>
          </a:prstGeom>
          <a:noFill/>
          <a:ln>
            <a:noFill/>
          </a:ln>
        </p:spPr>
      </p:sp>
      <p:sp>
        <p:nvSpPr>
          <p:cNvPr id="91" name="Google Shape;91;p22"/>
          <p:cNvSpPr txBox="1"/>
          <p:nvPr>
            <p:ph type="title"/>
          </p:nvPr>
        </p:nvSpPr>
        <p:spPr>
          <a:xfrm>
            <a:off x="491133" y="234404"/>
            <a:ext cx="3589734" cy="535781"/>
          </a:xfrm>
          <a:prstGeom prst="rect">
            <a:avLst/>
          </a:prstGeom>
          <a:noFill/>
          <a:ln>
            <a:noFill/>
          </a:ln>
        </p:spPr>
        <p:txBody>
          <a:bodyPr anchorCtr="0" anchor="t" bIns="32750" lIns="32750" spcFirstLastPara="1" rIns="32750" wrap="square" tIns="32750">
            <a:normAutofit/>
          </a:bodyPr>
          <a:lstStyle>
            <a:lvl1pPr lvl="0" algn="l">
              <a:lnSpc>
                <a:spcPct val="80000"/>
              </a:lnSpc>
              <a:spcBef>
                <a:spcPts val="0"/>
              </a:spcBef>
              <a:spcAft>
                <a:spcPts val="0"/>
              </a:spcAft>
              <a:buClr>
                <a:srgbClr val="000000"/>
              </a:buClr>
              <a:buSzPts val="1200"/>
              <a:buNone/>
              <a:defRPr/>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p:txBody>
      </p:sp>
      <p:sp>
        <p:nvSpPr>
          <p:cNvPr id="92" name="Google Shape;92;p22"/>
          <p:cNvSpPr txBox="1"/>
          <p:nvPr>
            <p:ph idx="1" type="body"/>
          </p:nvPr>
        </p:nvSpPr>
        <p:spPr>
          <a:xfrm>
            <a:off x="491133" y="745125"/>
            <a:ext cx="3589734" cy="354271"/>
          </a:xfrm>
          <a:prstGeom prst="rect">
            <a:avLst/>
          </a:prstGeom>
          <a:noFill/>
          <a:ln>
            <a:noFill/>
          </a:ln>
        </p:spPr>
        <p:txBody>
          <a:bodyPr anchorCtr="0" anchor="t" bIns="32750" lIns="32750" spcFirstLastPara="1" rIns="32750" wrap="square" tIns="32750">
            <a:normAutofit/>
          </a:bodyPr>
          <a:lstStyle>
            <a:lvl1pPr indent="-228600" lvl="0" marL="457200" algn="l">
              <a:lnSpc>
                <a:spcPct val="100000"/>
              </a:lnSpc>
              <a:spcBef>
                <a:spcPts val="0"/>
              </a:spcBef>
              <a:spcAft>
                <a:spcPts val="0"/>
              </a:spcAft>
              <a:buClr>
                <a:srgbClr val="000000"/>
              </a:buClr>
              <a:buSzPts val="2400"/>
              <a:buFont typeface="Helvetica Neue"/>
              <a:buNone/>
              <a:defRPr b="1" sz="2400"/>
            </a:lvl1pPr>
            <a:lvl2pPr indent="-317500" lvl="1" marL="914400" algn="l">
              <a:lnSpc>
                <a:spcPct val="90000"/>
              </a:lnSpc>
              <a:spcBef>
                <a:spcPts val="2100"/>
              </a:spcBef>
              <a:spcAft>
                <a:spcPts val="0"/>
              </a:spcAft>
              <a:buClr>
                <a:srgbClr val="000000"/>
              </a:buClr>
              <a:buSzPts val="1400"/>
              <a:buChar char="•"/>
              <a:defRPr/>
            </a:lvl2pPr>
            <a:lvl3pPr indent="-317500" lvl="2" marL="1371600" algn="l">
              <a:lnSpc>
                <a:spcPct val="90000"/>
              </a:lnSpc>
              <a:spcBef>
                <a:spcPts val="2100"/>
              </a:spcBef>
              <a:spcAft>
                <a:spcPts val="0"/>
              </a:spcAft>
              <a:buClr>
                <a:srgbClr val="000000"/>
              </a:buClr>
              <a:buSzPts val="1400"/>
              <a:buChar char="•"/>
              <a:defRPr/>
            </a:lvl3pPr>
            <a:lvl4pPr indent="-317500" lvl="3" marL="1828800" algn="l">
              <a:lnSpc>
                <a:spcPct val="90000"/>
              </a:lnSpc>
              <a:spcBef>
                <a:spcPts val="2100"/>
              </a:spcBef>
              <a:spcAft>
                <a:spcPts val="0"/>
              </a:spcAft>
              <a:buClr>
                <a:srgbClr val="000000"/>
              </a:buClr>
              <a:buSzPts val="1400"/>
              <a:buChar char="•"/>
              <a:defRPr/>
            </a:lvl4pPr>
            <a:lvl5pPr indent="-317500" lvl="4" marL="2286000" algn="l">
              <a:lnSpc>
                <a:spcPct val="90000"/>
              </a:lnSpc>
              <a:spcBef>
                <a:spcPts val="2100"/>
              </a:spcBef>
              <a:spcAft>
                <a:spcPts val="0"/>
              </a:spcAft>
              <a:buClr>
                <a:srgbClr val="000000"/>
              </a:buClr>
              <a:buSzPts val="1400"/>
              <a:buChar char="•"/>
              <a:defRPr/>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93" name="Google Shape;93;p22"/>
          <p:cNvSpPr txBox="1"/>
          <p:nvPr>
            <p:ph idx="3" type="body"/>
          </p:nvPr>
        </p:nvSpPr>
        <p:spPr>
          <a:xfrm>
            <a:off x="491133" y="1835260"/>
            <a:ext cx="3589734" cy="2949519"/>
          </a:xfrm>
          <a:prstGeom prst="rect">
            <a:avLst/>
          </a:prstGeom>
          <a:noFill/>
          <a:ln>
            <a:noFill/>
          </a:ln>
        </p:spPr>
        <p:txBody>
          <a:bodyPr anchorCtr="0" anchor="t" bIns="32750" lIns="32750" spcFirstLastPara="1" rIns="32750" wrap="square" tIns="32750">
            <a:normAutofit/>
          </a:bodyPr>
          <a:lstStyle>
            <a:lvl1pPr indent="-317500" lvl="0" marL="457200" algn="l">
              <a:lnSpc>
                <a:spcPct val="90000"/>
              </a:lnSpc>
              <a:spcBef>
                <a:spcPts val="2100"/>
              </a:spcBef>
              <a:spcAft>
                <a:spcPts val="0"/>
              </a:spcAft>
              <a:buClr>
                <a:srgbClr val="000000"/>
              </a:buClr>
              <a:buSzPts val="1400"/>
              <a:buChar char="•"/>
              <a:defRPr/>
            </a:lvl1pPr>
            <a:lvl2pPr indent="-317500" lvl="1" marL="914400" algn="l">
              <a:lnSpc>
                <a:spcPct val="90000"/>
              </a:lnSpc>
              <a:spcBef>
                <a:spcPts val="2100"/>
              </a:spcBef>
              <a:spcAft>
                <a:spcPts val="0"/>
              </a:spcAft>
              <a:buClr>
                <a:srgbClr val="000000"/>
              </a:buClr>
              <a:buSzPts val="1400"/>
              <a:buChar char="•"/>
              <a:defRPr/>
            </a:lvl2pPr>
            <a:lvl3pPr indent="-317500" lvl="2" marL="1371600" algn="l">
              <a:lnSpc>
                <a:spcPct val="90000"/>
              </a:lnSpc>
              <a:spcBef>
                <a:spcPts val="2100"/>
              </a:spcBef>
              <a:spcAft>
                <a:spcPts val="0"/>
              </a:spcAft>
              <a:buClr>
                <a:srgbClr val="000000"/>
              </a:buClr>
              <a:buSzPts val="1400"/>
              <a:buChar char="•"/>
              <a:defRPr/>
            </a:lvl3pPr>
            <a:lvl4pPr indent="-317500" lvl="3" marL="1828800" algn="l">
              <a:lnSpc>
                <a:spcPct val="90000"/>
              </a:lnSpc>
              <a:spcBef>
                <a:spcPts val="2100"/>
              </a:spcBef>
              <a:spcAft>
                <a:spcPts val="0"/>
              </a:spcAft>
              <a:buClr>
                <a:srgbClr val="000000"/>
              </a:buClr>
              <a:buSzPts val="1400"/>
              <a:buChar char="•"/>
              <a:defRPr/>
            </a:lvl4pPr>
            <a:lvl5pPr indent="-317500" lvl="4" marL="2286000" algn="l">
              <a:lnSpc>
                <a:spcPct val="90000"/>
              </a:lnSpc>
              <a:spcBef>
                <a:spcPts val="2100"/>
              </a:spcBef>
              <a:spcAft>
                <a:spcPts val="0"/>
              </a:spcAft>
              <a:buClr>
                <a:srgbClr val="000000"/>
              </a:buClr>
              <a:buSzPts val="1400"/>
              <a:buChar char="•"/>
              <a:defRPr/>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94" name="Google Shape;94;p22"/>
          <p:cNvSpPr txBox="1"/>
          <p:nvPr>
            <p:ph idx="12" type="sldNum"/>
          </p:nvPr>
        </p:nvSpPr>
        <p:spPr>
          <a:xfrm>
            <a:off x="4464891" y="4862214"/>
            <a:ext cx="209455" cy="151600"/>
          </a:xfrm>
          <a:prstGeom prst="rect">
            <a:avLst/>
          </a:prstGeom>
          <a:noFill/>
          <a:ln>
            <a:noFill/>
          </a:ln>
        </p:spPr>
        <p:txBody>
          <a:bodyPr anchorCtr="0" anchor="b" bIns="32750" lIns="32750" spcFirstLastPara="1" rIns="32750" wrap="square" tIns="32750">
            <a:spAutoFit/>
          </a:bodyPr>
          <a:lstStyle>
            <a:lvl1pPr indent="0" lvl="0" marL="0" algn="ctr">
              <a:lnSpc>
                <a:spcPct val="100000"/>
              </a:lnSpc>
              <a:spcBef>
                <a:spcPts val="0"/>
              </a:spcBef>
              <a:spcAft>
                <a:spcPts val="0"/>
              </a:spcAft>
              <a:buClr>
                <a:srgbClr val="000000"/>
              </a:buClr>
              <a:buSzPts val="800"/>
              <a:buFont typeface="Helvetica Neue"/>
              <a:buNone/>
              <a:defRPr sz="800">
                <a:solidFill>
                  <a:srgbClr val="000000"/>
                </a:solidFill>
              </a:defRPr>
            </a:lvl1pPr>
            <a:lvl2pPr indent="0" lvl="1" marL="0" algn="ctr">
              <a:lnSpc>
                <a:spcPct val="100000"/>
              </a:lnSpc>
              <a:spcBef>
                <a:spcPts val="0"/>
              </a:spcBef>
              <a:spcAft>
                <a:spcPts val="0"/>
              </a:spcAft>
              <a:buClr>
                <a:srgbClr val="000000"/>
              </a:buClr>
              <a:buSzPts val="800"/>
              <a:buFont typeface="Helvetica Neue"/>
              <a:buNone/>
              <a:defRPr sz="800">
                <a:solidFill>
                  <a:srgbClr val="000000"/>
                </a:solidFill>
              </a:defRPr>
            </a:lvl2pPr>
            <a:lvl3pPr indent="0" lvl="2" marL="0" algn="ctr">
              <a:lnSpc>
                <a:spcPct val="100000"/>
              </a:lnSpc>
              <a:spcBef>
                <a:spcPts val="0"/>
              </a:spcBef>
              <a:spcAft>
                <a:spcPts val="0"/>
              </a:spcAft>
              <a:buClr>
                <a:srgbClr val="000000"/>
              </a:buClr>
              <a:buSzPts val="800"/>
              <a:buFont typeface="Helvetica Neue"/>
              <a:buNone/>
              <a:defRPr sz="800">
                <a:solidFill>
                  <a:srgbClr val="000000"/>
                </a:solidFill>
              </a:defRPr>
            </a:lvl3pPr>
            <a:lvl4pPr indent="0" lvl="3" marL="0" algn="ctr">
              <a:lnSpc>
                <a:spcPct val="100000"/>
              </a:lnSpc>
              <a:spcBef>
                <a:spcPts val="0"/>
              </a:spcBef>
              <a:spcAft>
                <a:spcPts val="0"/>
              </a:spcAft>
              <a:buClr>
                <a:srgbClr val="000000"/>
              </a:buClr>
              <a:buSzPts val="800"/>
              <a:buFont typeface="Helvetica Neue"/>
              <a:buNone/>
              <a:defRPr sz="800">
                <a:solidFill>
                  <a:srgbClr val="000000"/>
                </a:solidFill>
              </a:defRPr>
            </a:lvl4pPr>
            <a:lvl5pPr indent="0" lvl="4" marL="0" algn="ctr">
              <a:lnSpc>
                <a:spcPct val="100000"/>
              </a:lnSpc>
              <a:spcBef>
                <a:spcPts val="0"/>
              </a:spcBef>
              <a:spcAft>
                <a:spcPts val="0"/>
              </a:spcAft>
              <a:buClr>
                <a:srgbClr val="000000"/>
              </a:buClr>
              <a:buSzPts val="800"/>
              <a:buFont typeface="Helvetica Neue"/>
              <a:buNone/>
              <a:defRPr sz="800">
                <a:solidFill>
                  <a:srgbClr val="000000"/>
                </a:solidFill>
              </a:defRPr>
            </a:lvl5pPr>
            <a:lvl6pPr indent="0" lvl="5" marL="0" algn="ctr">
              <a:lnSpc>
                <a:spcPct val="100000"/>
              </a:lnSpc>
              <a:spcBef>
                <a:spcPts val="0"/>
              </a:spcBef>
              <a:spcAft>
                <a:spcPts val="0"/>
              </a:spcAft>
              <a:buClr>
                <a:srgbClr val="000000"/>
              </a:buClr>
              <a:buSzPts val="800"/>
              <a:buFont typeface="Helvetica Neue"/>
              <a:buNone/>
              <a:defRPr sz="800">
                <a:solidFill>
                  <a:srgbClr val="000000"/>
                </a:solidFill>
              </a:defRPr>
            </a:lvl6pPr>
            <a:lvl7pPr indent="0" lvl="6" marL="0" algn="ctr">
              <a:lnSpc>
                <a:spcPct val="100000"/>
              </a:lnSpc>
              <a:spcBef>
                <a:spcPts val="0"/>
              </a:spcBef>
              <a:spcAft>
                <a:spcPts val="0"/>
              </a:spcAft>
              <a:buClr>
                <a:srgbClr val="000000"/>
              </a:buClr>
              <a:buSzPts val="800"/>
              <a:buFont typeface="Helvetica Neue"/>
              <a:buNone/>
              <a:defRPr sz="800">
                <a:solidFill>
                  <a:srgbClr val="000000"/>
                </a:solidFill>
              </a:defRPr>
            </a:lvl7pPr>
            <a:lvl8pPr indent="0" lvl="7" marL="0" algn="ctr">
              <a:lnSpc>
                <a:spcPct val="100000"/>
              </a:lnSpc>
              <a:spcBef>
                <a:spcPts val="0"/>
              </a:spcBef>
              <a:spcAft>
                <a:spcPts val="0"/>
              </a:spcAft>
              <a:buClr>
                <a:srgbClr val="000000"/>
              </a:buClr>
              <a:buSzPts val="800"/>
              <a:buFont typeface="Helvetica Neue"/>
              <a:buNone/>
              <a:defRPr sz="800">
                <a:solidFill>
                  <a:srgbClr val="000000"/>
                </a:solidFill>
              </a:defRPr>
            </a:lvl8pPr>
            <a:lvl9pPr indent="0" lvl="8" marL="0" algn="ctr">
              <a:lnSpc>
                <a:spcPct val="100000"/>
              </a:lnSpc>
              <a:spcBef>
                <a:spcPts val="0"/>
              </a:spcBef>
              <a:spcAft>
                <a:spcPts val="0"/>
              </a:spcAft>
              <a:buClr>
                <a:srgbClr val="000000"/>
              </a:buClr>
              <a:buSzPts val="800"/>
              <a:buFont typeface="Helvetica Neue"/>
              <a:buNone/>
              <a:defRPr sz="8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95" name="Shape 95"/>
        <p:cNvGrpSpPr/>
        <p:nvPr/>
      </p:nvGrpSpPr>
      <p:grpSpPr>
        <a:xfrm>
          <a:off x="0" y="0"/>
          <a:ext cx="0" cy="0"/>
          <a:chOff x="0" y="0"/>
          <a:chExt cx="0" cy="0"/>
        </a:xfrm>
      </p:grpSpPr>
      <p:sp>
        <p:nvSpPr>
          <p:cNvPr id="96" name="Google Shape;96;p23"/>
          <p:cNvSpPr txBox="1"/>
          <p:nvPr>
            <p:ph type="title"/>
          </p:nvPr>
        </p:nvSpPr>
        <p:spPr>
          <a:xfrm>
            <a:off x="491133" y="1701105"/>
            <a:ext cx="8161735" cy="1741289"/>
          </a:xfrm>
          <a:prstGeom prst="rect">
            <a:avLst/>
          </a:prstGeom>
          <a:noFill/>
          <a:ln>
            <a:noFill/>
          </a:ln>
        </p:spPr>
        <p:txBody>
          <a:bodyPr anchorCtr="0" anchor="ctr" bIns="32750" lIns="32750" spcFirstLastPara="1" rIns="32750" wrap="square" tIns="32750">
            <a:normAutofit/>
          </a:bodyPr>
          <a:lstStyle>
            <a:lvl1pPr lvl="0" algn="l">
              <a:lnSpc>
                <a:spcPct val="80000"/>
              </a:lnSpc>
              <a:spcBef>
                <a:spcPts val="0"/>
              </a:spcBef>
              <a:spcAft>
                <a:spcPts val="0"/>
              </a:spcAft>
              <a:buClr>
                <a:srgbClr val="000000"/>
              </a:buClr>
              <a:buSzPts val="5300"/>
              <a:buFont typeface="Helvetica Neue"/>
              <a:buNone/>
              <a:defRPr b="0" sz="530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p:txBody>
      </p:sp>
      <p:sp>
        <p:nvSpPr>
          <p:cNvPr id="97" name="Google Shape;97;p23"/>
          <p:cNvSpPr txBox="1"/>
          <p:nvPr>
            <p:ph idx="12" type="sldNum"/>
          </p:nvPr>
        </p:nvSpPr>
        <p:spPr>
          <a:xfrm>
            <a:off x="4464891" y="4862214"/>
            <a:ext cx="209455" cy="151600"/>
          </a:xfrm>
          <a:prstGeom prst="rect">
            <a:avLst/>
          </a:prstGeom>
          <a:noFill/>
          <a:ln>
            <a:noFill/>
          </a:ln>
        </p:spPr>
        <p:txBody>
          <a:bodyPr anchorCtr="0" anchor="b" bIns="32750" lIns="32750" spcFirstLastPara="1" rIns="32750" wrap="square" tIns="32750">
            <a:spAutoFit/>
          </a:bodyPr>
          <a:lstStyle>
            <a:lvl1pPr indent="0" lvl="0" marL="0" algn="ctr">
              <a:lnSpc>
                <a:spcPct val="100000"/>
              </a:lnSpc>
              <a:spcBef>
                <a:spcPts val="0"/>
              </a:spcBef>
              <a:spcAft>
                <a:spcPts val="0"/>
              </a:spcAft>
              <a:buClr>
                <a:srgbClr val="000000"/>
              </a:buClr>
              <a:buSzPts val="800"/>
              <a:buFont typeface="Helvetica Neue"/>
              <a:buNone/>
              <a:defRPr sz="800">
                <a:solidFill>
                  <a:srgbClr val="000000"/>
                </a:solidFill>
              </a:defRPr>
            </a:lvl1pPr>
            <a:lvl2pPr indent="0" lvl="1" marL="0" algn="ctr">
              <a:lnSpc>
                <a:spcPct val="100000"/>
              </a:lnSpc>
              <a:spcBef>
                <a:spcPts val="0"/>
              </a:spcBef>
              <a:spcAft>
                <a:spcPts val="0"/>
              </a:spcAft>
              <a:buClr>
                <a:srgbClr val="000000"/>
              </a:buClr>
              <a:buSzPts val="800"/>
              <a:buFont typeface="Helvetica Neue"/>
              <a:buNone/>
              <a:defRPr sz="800">
                <a:solidFill>
                  <a:srgbClr val="000000"/>
                </a:solidFill>
              </a:defRPr>
            </a:lvl2pPr>
            <a:lvl3pPr indent="0" lvl="2" marL="0" algn="ctr">
              <a:lnSpc>
                <a:spcPct val="100000"/>
              </a:lnSpc>
              <a:spcBef>
                <a:spcPts val="0"/>
              </a:spcBef>
              <a:spcAft>
                <a:spcPts val="0"/>
              </a:spcAft>
              <a:buClr>
                <a:srgbClr val="000000"/>
              </a:buClr>
              <a:buSzPts val="800"/>
              <a:buFont typeface="Helvetica Neue"/>
              <a:buNone/>
              <a:defRPr sz="800">
                <a:solidFill>
                  <a:srgbClr val="000000"/>
                </a:solidFill>
              </a:defRPr>
            </a:lvl3pPr>
            <a:lvl4pPr indent="0" lvl="3" marL="0" algn="ctr">
              <a:lnSpc>
                <a:spcPct val="100000"/>
              </a:lnSpc>
              <a:spcBef>
                <a:spcPts val="0"/>
              </a:spcBef>
              <a:spcAft>
                <a:spcPts val="0"/>
              </a:spcAft>
              <a:buClr>
                <a:srgbClr val="000000"/>
              </a:buClr>
              <a:buSzPts val="800"/>
              <a:buFont typeface="Helvetica Neue"/>
              <a:buNone/>
              <a:defRPr sz="800">
                <a:solidFill>
                  <a:srgbClr val="000000"/>
                </a:solidFill>
              </a:defRPr>
            </a:lvl4pPr>
            <a:lvl5pPr indent="0" lvl="4" marL="0" algn="ctr">
              <a:lnSpc>
                <a:spcPct val="100000"/>
              </a:lnSpc>
              <a:spcBef>
                <a:spcPts val="0"/>
              </a:spcBef>
              <a:spcAft>
                <a:spcPts val="0"/>
              </a:spcAft>
              <a:buClr>
                <a:srgbClr val="000000"/>
              </a:buClr>
              <a:buSzPts val="800"/>
              <a:buFont typeface="Helvetica Neue"/>
              <a:buNone/>
              <a:defRPr sz="800">
                <a:solidFill>
                  <a:srgbClr val="000000"/>
                </a:solidFill>
              </a:defRPr>
            </a:lvl5pPr>
            <a:lvl6pPr indent="0" lvl="5" marL="0" algn="ctr">
              <a:lnSpc>
                <a:spcPct val="100000"/>
              </a:lnSpc>
              <a:spcBef>
                <a:spcPts val="0"/>
              </a:spcBef>
              <a:spcAft>
                <a:spcPts val="0"/>
              </a:spcAft>
              <a:buClr>
                <a:srgbClr val="000000"/>
              </a:buClr>
              <a:buSzPts val="800"/>
              <a:buFont typeface="Helvetica Neue"/>
              <a:buNone/>
              <a:defRPr sz="800">
                <a:solidFill>
                  <a:srgbClr val="000000"/>
                </a:solidFill>
              </a:defRPr>
            </a:lvl6pPr>
            <a:lvl7pPr indent="0" lvl="6" marL="0" algn="ctr">
              <a:lnSpc>
                <a:spcPct val="100000"/>
              </a:lnSpc>
              <a:spcBef>
                <a:spcPts val="0"/>
              </a:spcBef>
              <a:spcAft>
                <a:spcPts val="0"/>
              </a:spcAft>
              <a:buClr>
                <a:srgbClr val="000000"/>
              </a:buClr>
              <a:buSzPts val="800"/>
              <a:buFont typeface="Helvetica Neue"/>
              <a:buNone/>
              <a:defRPr sz="800">
                <a:solidFill>
                  <a:srgbClr val="000000"/>
                </a:solidFill>
              </a:defRPr>
            </a:lvl7pPr>
            <a:lvl8pPr indent="0" lvl="7" marL="0" algn="ctr">
              <a:lnSpc>
                <a:spcPct val="100000"/>
              </a:lnSpc>
              <a:spcBef>
                <a:spcPts val="0"/>
              </a:spcBef>
              <a:spcAft>
                <a:spcPts val="0"/>
              </a:spcAft>
              <a:buClr>
                <a:srgbClr val="000000"/>
              </a:buClr>
              <a:buSzPts val="800"/>
              <a:buFont typeface="Helvetica Neue"/>
              <a:buNone/>
              <a:defRPr sz="800">
                <a:solidFill>
                  <a:srgbClr val="000000"/>
                </a:solidFill>
              </a:defRPr>
            </a:lvl8pPr>
            <a:lvl9pPr indent="0" lvl="8" marL="0" algn="ctr">
              <a:lnSpc>
                <a:spcPct val="100000"/>
              </a:lnSpc>
              <a:spcBef>
                <a:spcPts val="0"/>
              </a:spcBef>
              <a:spcAft>
                <a:spcPts val="0"/>
              </a:spcAft>
              <a:buClr>
                <a:srgbClr val="000000"/>
              </a:buClr>
              <a:buSzPts val="800"/>
              <a:buFont typeface="Helvetica Neue"/>
              <a:buNone/>
              <a:defRPr sz="8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8" name="Shape 98"/>
        <p:cNvGrpSpPr/>
        <p:nvPr/>
      </p:nvGrpSpPr>
      <p:grpSpPr>
        <a:xfrm>
          <a:off x="0" y="0"/>
          <a:ext cx="0" cy="0"/>
          <a:chOff x="0" y="0"/>
          <a:chExt cx="0" cy="0"/>
        </a:xfrm>
      </p:grpSpPr>
      <p:sp>
        <p:nvSpPr>
          <p:cNvPr id="99" name="Google Shape;99;p24"/>
          <p:cNvSpPr txBox="1"/>
          <p:nvPr>
            <p:ph type="title"/>
          </p:nvPr>
        </p:nvSpPr>
        <p:spPr>
          <a:xfrm>
            <a:off x="491133" y="232172"/>
            <a:ext cx="8161735" cy="535782"/>
          </a:xfrm>
          <a:prstGeom prst="rect">
            <a:avLst/>
          </a:prstGeom>
          <a:noFill/>
          <a:ln>
            <a:noFill/>
          </a:ln>
        </p:spPr>
        <p:txBody>
          <a:bodyPr anchorCtr="0" anchor="t" bIns="32750" lIns="32750" spcFirstLastPara="1" rIns="32750" wrap="square" tIns="32750">
            <a:normAutofit/>
          </a:bodyPr>
          <a:lstStyle>
            <a:lvl1pPr lvl="0" algn="l">
              <a:lnSpc>
                <a:spcPct val="80000"/>
              </a:lnSpc>
              <a:spcBef>
                <a:spcPts val="0"/>
              </a:spcBef>
              <a:spcAft>
                <a:spcPts val="0"/>
              </a:spcAft>
              <a:buClr>
                <a:srgbClr val="000000"/>
              </a:buClr>
              <a:buSzPts val="1200"/>
              <a:buNone/>
              <a:defRPr/>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p:txBody>
      </p:sp>
      <p:sp>
        <p:nvSpPr>
          <p:cNvPr id="100" name="Google Shape;100;p24"/>
          <p:cNvSpPr txBox="1"/>
          <p:nvPr>
            <p:ph idx="1" type="body"/>
          </p:nvPr>
        </p:nvSpPr>
        <p:spPr>
          <a:xfrm>
            <a:off x="491133" y="745125"/>
            <a:ext cx="8161735" cy="354271"/>
          </a:xfrm>
          <a:prstGeom prst="rect">
            <a:avLst/>
          </a:prstGeom>
          <a:noFill/>
          <a:ln>
            <a:noFill/>
          </a:ln>
        </p:spPr>
        <p:txBody>
          <a:bodyPr anchorCtr="0" anchor="t" bIns="32750" lIns="32750" spcFirstLastPara="1" rIns="32750" wrap="square" tIns="32750">
            <a:normAutofit/>
          </a:bodyPr>
          <a:lstStyle>
            <a:lvl1pPr indent="-228600" lvl="0" marL="457200" algn="l">
              <a:lnSpc>
                <a:spcPct val="100000"/>
              </a:lnSpc>
              <a:spcBef>
                <a:spcPts val="0"/>
              </a:spcBef>
              <a:spcAft>
                <a:spcPts val="0"/>
              </a:spcAft>
              <a:buClr>
                <a:srgbClr val="000000"/>
              </a:buClr>
              <a:buSzPts val="2400"/>
              <a:buFont typeface="Helvetica Neue"/>
              <a:buNone/>
              <a:defRPr b="1" sz="2400"/>
            </a:lvl1pPr>
            <a:lvl2pPr indent="-317500" lvl="1" marL="914400" algn="l">
              <a:lnSpc>
                <a:spcPct val="90000"/>
              </a:lnSpc>
              <a:spcBef>
                <a:spcPts val="2100"/>
              </a:spcBef>
              <a:spcAft>
                <a:spcPts val="0"/>
              </a:spcAft>
              <a:buClr>
                <a:srgbClr val="000000"/>
              </a:buClr>
              <a:buSzPts val="1400"/>
              <a:buChar char="•"/>
              <a:defRPr/>
            </a:lvl2pPr>
            <a:lvl3pPr indent="-317500" lvl="2" marL="1371600" algn="l">
              <a:lnSpc>
                <a:spcPct val="90000"/>
              </a:lnSpc>
              <a:spcBef>
                <a:spcPts val="2100"/>
              </a:spcBef>
              <a:spcAft>
                <a:spcPts val="0"/>
              </a:spcAft>
              <a:buClr>
                <a:srgbClr val="000000"/>
              </a:buClr>
              <a:buSzPts val="1400"/>
              <a:buChar char="•"/>
              <a:defRPr/>
            </a:lvl3pPr>
            <a:lvl4pPr indent="-317500" lvl="3" marL="1828800" algn="l">
              <a:lnSpc>
                <a:spcPct val="90000"/>
              </a:lnSpc>
              <a:spcBef>
                <a:spcPts val="2100"/>
              </a:spcBef>
              <a:spcAft>
                <a:spcPts val="0"/>
              </a:spcAft>
              <a:buClr>
                <a:srgbClr val="000000"/>
              </a:buClr>
              <a:buSzPts val="1400"/>
              <a:buChar char="•"/>
              <a:defRPr/>
            </a:lvl4pPr>
            <a:lvl5pPr indent="-317500" lvl="4" marL="2286000" algn="l">
              <a:lnSpc>
                <a:spcPct val="90000"/>
              </a:lnSpc>
              <a:spcBef>
                <a:spcPts val="2100"/>
              </a:spcBef>
              <a:spcAft>
                <a:spcPts val="0"/>
              </a:spcAft>
              <a:buClr>
                <a:srgbClr val="000000"/>
              </a:buClr>
              <a:buSzPts val="1400"/>
              <a:buChar char="•"/>
              <a:defRPr/>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101" name="Google Shape;101;p24"/>
          <p:cNvSpPr txBox="1"/>
          <p:nvPr>
            <p:ph idx="12" type="sldNum"/>
          </p:nvPr>
        </p:nvSpPr>
        <p:spPr>
          <a:xfrm>
            <a:off x="4464891" y="4862214"/>
            <a:ext cx="209455" cy="151600"/>
          </a:xfrm>
          <a:prstGeom prst="rect">
            <a:avLst/>
          </a:prstGeom>
          <a:noFill/>
          <a:ln>
            <a:noFill/>
          </a:ln>
        </p:spPr>
        <p:txBody>
          <a:bodyPr anchorCtr="0" anchor="b" bIns="32750" lIns="32750" spcFirstLastPara="1" rIns="32750" wrap="square" tIns="32750">
            <a:spAutoFit/>
          </a:bodyPr>
          <a:lstStyle>
            <a:lvl1pPr indent="0" lvl="0" marL="0" algn="ctr">
              <a:lnSpc>
                <a:spcPct val="100000"/>
              </a:lnSpc>
              <a:spcBef>
                <a:spcPts val="0"/>
              </a:spcBef>
              <a:spcAft>
                <a:spcPts val="0"/>
              </a:spcAft>
              <a:buClr>
                <a:srgbClr val="000000"/>
              </a:buClr>
              <a:buSzPts val="800"/>
              <a:buFont typeface="Helvetica Neue"/>
              <a:buNone/>
              <a:defRPr sz="800">
                <a:solidFill>
                  <a:srgbClr val="000000"/>
                </a:solidFill>
              </a:defRPr>
            </a:lvl1pPr>
            <a:lvl2pPr indent="0" lvl="1" marL="0" algn="ctr">
              <a:lnSpc>
                <a:spcPct val="100000"/>
              </a:lnSpc>
              <a:spcBef>
                <a:spcPts val="0"/>
              </a:spcBef>
              <a:spcAft>
                <a:spcPts val="0"/>
              </a:spcAft>
              <a:buClr>
                <a:srgbClr val="000000"/>
              </a:buClr>
              <a:buSzPts val="800"/>
              <a:buFont typeface="Helvetica Neue"/>
              <a:buNone/>
              <a:defRPr sz="800">
                <a:solidFill>
                  <a:srgbClr val="000000"/>
                </a:solidFill>
              </a:defRPr>
            </a:lvl2pPr>
            <a:lvl3pPr indent="0" lvl="2" marL="0" algn="ctr">
              <a:lnSpc>
                <a:spcPct val="100000"/>
              </a:lnSpc>
              <a:spcBef>
                <a:spcPts val="0"/>
              </a:spcBef>
              <a:spcAft>
                <a:spcPts val="0"/>
              </a:spcAft>
              <a:buClr>
                <a:srgbClr val="000000"/>
              </a:buClr>
              <a:buSzPts val="800"/>
              <a:buFont typeface="Helvetica Neue"/>
              <a:buNone/>
              <a:defRPr sz="800">
                <a:solidFill>
                  <a:srgbClr val="000000"/>
                </a:solidFill>
              </a:defRPr>
            </a:lvl3pPr>
            <a:lvl4pPr indent="0" lvl="3" marL="0" algn="ctr">
              <a:lnSpc>
                <a:spcPct val="100000"/>
              </a:lnSpc>
              <a:spcBef>
                <a:spcPts val="0"/>
              </a:spcBef>
              <a:spcAft>
                <a:spcPts val="0"/>
              </a:spcAft>
              <a:buClr>
                <a:srgbClr val="000000"/>
              </a:buClr>
              <a:buSzPts val="800"/>
              <a:buFont typeface="Helvetica Neue"/>
              <a:buNone/>
              <a:defRPr sz="800">
                <a:solidFill>
                  <a:srgbClr val="000000"/>
                </a:solidFill>
              </a:defRPr>
            </a:lvl4pPr>
            <a:lvl5pPr indent="0" lvl="4" marL="0" algn="ctr">
              <a:lnSpc>
                <a:spcPct val="100000"/>
              </a:lnSpc>
              <a:spcBef>
                <a:spcPts val="0"/>
              </a:spcBef>
              <a:spcAft>
                <a:spcPts val="0"/>
              </a:spcAft>
              <a:buClr>
                <a:srgbClr val="000000"/>
              </a:buClr>
              <a:buSzPts val="800"/>
              <a:buFont typeface="Helvetica Neue"/>
              <a:buNone/>
              <a:defRPr sz="800">
                <a:solidFill>
                  <a:srgbClr val="000000"/>
                </a:solidFill>
              </a:defRPr>
            </a:lvl5pPr>
            <a:lvl6pPr indent="0" lvl="5" marL="0" algn="ctr">
              <a:lnSpc>
                <a:spcPct val="100000"/>
              </a:lnSpc>
              <a:spcBef>
                <a:spcPts val="0"/>
              </a:spcBef>
              <a:spcAft>
                <a:spcPts val="0"/>
              </a:spcAft>
              <a:buClr>
                <a:srgbClr val="000000"/>
              </a:buClr>
              <a:buSzPts val="800"/>
              <a:buFont typeface="Helvetica Neue"/>
              <a:buNone/>
              <a:defRPr sz="800">
                <a:solidFill>
                  <a:srgbClr val="000000"/>
                </a:solidFill>
              </a:defRPr>
            </a:lvl6pPr>
            <a:lvl7pPr indent="0" lvl="6" marL="0" algn="ctr">
              <a:lnSpc>
                <a:spcPct val="100000"/>
              </a:lnSpc>
              <a:spcBef>
                <a:spcPts val="0"/>
              </a:spcBef>
              <a:spcAft>
                <a:spcPts val="0"/>
              </a:spcAft>
              <a:buClr>
                <a:srgbClr val="000000"/>
              </a:buClr>
              <a:buSzPts val="800"/>
              <a:buFont typeface="Helvetica Neue"/>
              <a:buNone/>
              <a:defRPr sz="800">
                <a:solidFill>
                  <a:srgbClr val="000000"/>
                </a:solidFill>
              </a:defRPr>
            </a:lvl7pPr>
            <a:lvl8pPr indent="0" lvl="7" marL="0" algn="ctr">
              <a:lnSpc>
                <a:spcPct val="100000"/>
              </a:lnSpc>
              <a:spcBef>
                <a:spcPts val="0"/>
              </a:spcBef>
              <a:spcAft>
                <a:spcPts val="0"/>
              </a:spcAft>
              <a:buClr>
                <a:srgbClr val="000000"/>
              </a:buClr>
              <a:buSzPts val="800"/>
              <a:buFont typeface="Helvetica Neue"/>
              <a:buNone/>
              <a:defRPr sz="800">
                <a:solidFill>
                  <a:srgbClr val="000000"/>
                </a:solidFill>
              </a:defRPr>
            </a:lvl8pPr>
            <a:lvl9pPr indent="0" lvl="8" marL="0" algn="ctr">
              <a:lnSpc>
                <a:spcPct val="100000"/>
              </a:lnSpc>
              <a:spcBef>
                <a:spcPts val="0"/>
              </a:spcBef>
              <a:spcAft>
                <a:spcPts val="0"/>
              </a:spcAft>
              <a:buClr>
                <a:srgbClr val="000000"/>
              </a:buClr>
              <a:buSzPts val="800"/>
              <a:buFont typeface="Helvetica Neue"/>
              <a:buNone/>
              <a:defRPr sz="8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02" name="Shape 102"/>
        <p:cNvGrpSpPr/>
        <p:nvPr/>
      </p:nvGrpSpPr>
      <p:grpSpPr>
        <a:xfrm>
          <a:off x="0" y="0"/>
          <a:ext cx="0" cy="0"/>
          <a:chOff x="0" y="0"/>
          <a:chExt cx="0" cy="0"/>
        </a:xfrm>
      </p:grpSpPr>
      <p:sp>
        <p:nvSpPr>
          <p:cNvPr id="103" name="Google Shape;103;p25"/>
          <p:cNvSpPr txBox="1"/>
          <p:nvPr>
            <p:ph type="title"/>
          </p:nvPr>
        </p:nvSpPr>
        <p:spPr>
          <a:xfrm>
            <a:off x="491133" y="234404"/>
            <a:ext cx="8161735" cy="535781"/>
          </a:xfrm>
          <a:prstGeom prst="rect">
            <a:avLst/>
          </a:prstGeom>
          <a:noFill/>
          <a:ln>
            <a:noFill/>
          </a:ln>
        </p:spPr>
        <p:txBody>
          <a:bodyPr anchorCtr="0" anchor="t" bIns="32750" lIns="32750" spcFirstLastPara="1" rIns="32750" wrap="square" tIns="32750">
            <a:normAutofit/>
          </a:bodyPr>
          <a:lstStyle>
            <a:lvl1pPr lvl="0" algn="l">
              <a:lnSpc>
                <a:spcPct val="80000"/>
              </a:lnSpc>
              <a:spcBef>
                <a:spcPts val="0"/>
              </a:spcBef>
              <a:spcAft>
                <a:spcPts val="0"/>
              </a:spcAft>
              <a:buClr>
                <a:srgbClr val="000000"/>
              </a:buClr>
              <a:buSzPts val="1200"/>
              <a:buNone/>
              <a:defRPr/>
            </a:lvl1pPr>
            <a:lvl2pPr lvl="1" algn="l">
              <a:lnSpc>
                <a:spcPct val="80000"/>
              </a:lnSpc>
              <a:spcBef>
                <a:spcPts val="0"/>
              </a:spcBef>
              <a:spcAft>
                <a:spcPts val="0"/>
              </a:spcAft>
              <a:buClr>
                <a:srgbClr val="000000"/>
              </a:buClr>
              <a:buSzPts val="1200"/>
              <a:buNone/>
              <a:defRPr/>
            </a:lvl2pPr>
            <a:lvl3pPr lvl="2" algn="l">
              <a:lnSpc>
                <a:spcPct val="80000"/>
              </a:lnSpc>
              <a:spcBef>
                <a:spcPts val="0"/>
              </a:spcBef>
              <a:spcAft>
                <a:spcPts val="0"/>
              </a:spcAft>
              <a:buClr>
                <a:srgbClr val="000000"/>
              </a:buClr>
              <a:buSzPts val="1200"/>
              <a:buNone/>
              <a:defRPr/>
            </a:lvl3pPr>
            <a:lvl4pPr lvl="3" algn="l">
              <a:lnSpc>
                <a:spcPct val="80000"/>
              </a:lnSpc>
              <a:spcBef>
                <a:spcPts val="0"/>
              </a:spcBef>
              <a:spcAft>
                <a:spcPts val="0"/>
              </a:spcAft>
              <a:buClr>
                <a:srgbClr val="000000"/>
              </a:buClr>
              <a:buSzPts val="1200"/>
              <a:buNone/>
              <a:defRPr/>
            </a:lvl4pPr>
            <a:lvl5pPr lvl="4" algn="l">
              <a:lnSpc>
                <a:spcPct val="80000"/>
              </a:lnSpc>
              <a:spcBef>
                <a:spcPts val="0"/>
              </a:spcBef>
              <a:spcAft>
                <a:spcPts val="0"/>
              </a:spcAft>
              <a:buClr>
                <a:srgbClr val="000000"/>
              </a:buClr>
              <a:buSzPts val="1200"/>
              <a:buNone/>
              <a:defRPr/>
            </a:lvl5pPr>
            <a:lvl6pPr lvl="5" algn="l">
              <a:lnSpc>
                <a:spcPct val="80000"/>
              </a:lnSpc>
              <a:spcBef>
                <a:spcPts val="0"/>
              </a:spcBef>
              <a:spcAft>
                <a:spcPts val="0"/>
              </a:spcAft>
              <a:buClr>
                <a:srgbClr val="000000"/>
              </a:buClr>
              <a:buSzPts val="1200"/>
              <a:buNone/>
              <a:defRPr/>
            </a:lvl6pPr>
            <a:lvl7pPr lvl="6" algn="l">
              <a:lnSpc>
                <a:spcPct val="80000"/>
              </a:lnSpc>
              <a:spcBef>
                <a:spcPts val="0"/>
              </a:spcBef>
              <a:spcAft>
                <a:spcPts val="0"/>
              </a:spcAft>
              <a:buClr>
                <a:srgbClr val="000000"/>
              </a:buClr>
              <a:buSzPts val="1200"/>
              <a:buNone/>
              <a:defRPr/>
            </a:lvl7pPr>
            <a:lvl8pPr lvl="7" algn="l">
              <a:lnSpc>
                <a:spcPct val="80000"/>
              </a:lnSpc>
              <a:spcBef>
                <a:spcPts val="0"/>
              </a:spcBef>
              <a:spcAft>
                <a:spcPts val="0"/>
              </a:spcAft>
              <a:buClr>
                <a:srgbClr val="000000"/>
              </a:buClr>
              <a:buSzPts val="1200"/>
              <a:buNone/>
              <a:defRPr/>
            </a:lvl8pPr>
            <a:lvl9pPr lvl="8" algn="l">
              <a:lnSpc>
                <a:spcPct val="80000"/>
              </a:lnSpc>
              <a:spcBef>
                <a:spcPts val="0"/>
              </a:spcBef>
              <a:spcAft>
                <a:spcPts val="0"/>
              </a:spcAft>
              <a:buClr>
                <a:srgbClr val="000000"/>
              </a:buClr>
              <a:buSzPts val="1200"/>
              <a:buNone/>
              <a:defRPr/>
            </a:lvl9pPr>
          </a:lstStyle>
          <a:p/>
        </p:txBody>
      </p:sp>
      <p:sp>
        <p:nvSpPr>
          <p:cNvPr id="104" name="Google Shape;104;p25"/>
          <p:cNvSpPr txBox="1"/>
          <p:nvPr>
            <p:ph idx="1" type="body"/>
          </p:nvPr>
        </p:nvSpPr>
        <p:spPr>
          <a:xfrm>
            <a:off x="491133" y="743396"/>
            <a:ext cx="8161735" cy="354271"/>
          </a:xfrm>
          <a:prstGeom prst="rect">
            <a:avLst/>
          </a:prstGeom>
          <a:noFill/>
          <a:ln>
            <a:noFill/>
          </a:ln>
        </p:spPr>
        <p:txBody>
          <a:bodyPr anchorCtr="0" anchor="t" bIns="32750" lIns="32750" spcFirstLastPara="1" rIns="32750" wrap="square" tIns="32750">
            <a:normAutofit/>
          </a:bodyPr>
          <a:lstStyle>
            <a:lvl1pPr indent="-228600" lvl="0" marL="457200" algn="l">
              <a:lnSpc>
                <a:spcPct val="100000"/>
              </a:lnSpc>
              <a:spcBef>
                <a:spcPts val="0"/>
              </a:spcBef>
              <a:spcAft>
                <a:spcPts val="0"/>
              </a:spcAft>
              <a:buClr>
                <a:srgbClr val="000000"/>
              </a:buClr>
              <a:buSzPts val="2400"/>
              <a:buFont typeface="Helvetica Neue"/>
              <a:buNone/>
              <a:defRPr b="1" sz="2400"/>
            </a:lvl1pPr>
            <a:lvl2pPr indent="-317500" lvl="1" marL="914400" algn="l">
              <a:lnSpc>
                <a:spcPct val="90000"/>
              </a:lnSpc>
              <a:spcBef>
                <a:spcPts val="2100"/>
              </a:spcBef>
              <a:spcAft>
                <a:spcPts val="0"/>
              </a:spcAft>
              <a:buClr>
                <a:srgbClr val="000000"/>
              </a:buClr>
              <a:buSzPts val="1400"/>
              <a:buChar char="•"/>
              <a:defRPr/>
            </a:lvl2pPr>
            <a:lvl3pPr indent="-317500" lvl="2" marL="1371600" algn="l">
              <a:lnSpc>
                <a:spcPct val="90000"/>
              </a:lnSpc>
              <a:spcBef>
                <a:spcPts val="2100"/>
              </a:spcBef>
              <a:spcAft>
                <a:spcPts val="0"/>
              </a:spcAft>
              <a:buClr>
                <a:srgbClr val="000000"/>
              </a:buClr>
              <a:buSzPts val="1400"/>
              <a:buChar char="•"/>
              <a:defRPr/>
            </a:lvl3pPr>
            <a:lvl4pPr indent="-317500" lvl="3" marL="1828800" algn="l">
              <a:lnSpc>
                <a:spcPct val="90000"/>
              </a:lnSpc>
              <a:spcBef>
                <a:spcPts val="2100"/>
              </a:spcBef>
              <a:spcAft>
                <a:spcPts val="0"/>
              </a:spcAft>
              <a:buClr>
                <a:srgbClr val="000000"/>
              </a:buClr>
              <a:buSzPts val="1400"/>
              <a:buChar char="•"/>
              <a:defRPr/>
            </a:lvl4pPr>
            <a:lvl5pPr indent="-317500" lvl="4" marL="2286000" algn="l">
              <a:lnSpc>
                <a:spcPct val="90000"/>
              </a:lnSpc>
              <a:spcBef>
                <a:spcPts val="2100"/>
              </a:spcBef>
              <a:spcAft>
                <a:spcPts val="0"/>
              </a:spcAft>
              <a:buClr>
                <a:srgbClr val="000000"/>
              </a:buClr>
              <a:buSzPts val="1400"/>
              <a:buChar char="•"/>
              <a:defRPr/>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105" name="Google Shape;105;p25"/>
          <p:cNvSpPr txBox="1"/>
          <p:nvPr>
            <p:ph idx="2" type="body"/>
          </p:nvPr>
        </p:nvSpPr>
        <p:spPr>
          <a:xfrm>
            <a:off x="491133" y="1560463"/>
            <a:ext cx="8161735" cy="3214688"/>
          </a:xfrm>
          <a:prstGeom prst="rect">
            <a:avLst/>
          </a:prstGeom>
          <a:noFill/>
          <a:ln>
            <a:noFill/>
          </a:ln>
        </p:spPr>
        <p:txBody>
          <a:bodyPr anchorCtr="0" anchor="t" bIns="32750" lIns="32750" spcFirstLastPara="1" rIns="32750" wrap="square" tIns="32750">
            <a:normAutofit/>
          </a:bodyPr>
          <a:lstStyle>
            <a:lvl1pPr indent="-228600" lvl="0" marL="457200" algn="l">
              <a:lnSpc>
                <a:spcPct val="90000"/>
              </a:lnSpc>
              <a:spcBef>
                <a:spcPts val="800"/>
              </a:spcBef>
              <a:spcAft>
                <a:spcPts val="0"/>
              </a:spcAft>
              <a:buClr>
                <a:srgbClr val="000000"/>
              </a:buClr>
              <a:buSzPts val="2400"/>
              <a:buFont typeface="Helvetica Neue"/>
              <a:buNone/>
              <a:defRPr sz="2400"/>
            </a:lvl1pPr>
            <a:lvl2pPr indent="-228600" lvl="1" marL="914400" algn="l">
              <a:lnSpc>
                <a:spcPct val="90000"/>
              </a:lnSpc>
              <a:spcBef>
                <a:spcPts val="800"/>
              </a:spcBef>
              <a:spcAft>
                <a:spcPts val="0"/>
              </a:spcAft>
              <a:buClr>
                <a:srgbClr val="000000"/>
              </a:buClr>
              <a:buSzPts val="2400"/>
              <a:buFont typeface="Helvetica Neue"/>
              <a:buNone/>
              <a:defRPr sz="2400"/>
            </a:lvl2pPr>
            <a:lvl3pPr indent="-228600" lvl="2" marL="1371600" algn="l">
              <a:lnSpc>
                <a:spcPct val="90000"/>
              </a:lnSpc>
              <a:spcBef>
                <a:spcPts val="800"/>
              </a:spcBef>
              <a:spcAft>
                <a:spcPts val="0"/>
              </a:spcAft>
              <a:buClr>
                <a:srgbClr val="000000"/>
              </a:buClr>
              <a:buSzPts val="2400"/>
              <a:buFont typeface="Helvetica Neue"/>
              <a:buNone/>
              <a:defRPr sz="2400"/>
            </a:lvl3pPr>
            <a:lvl4pPr indent="-228600" lvl="3" marL="1828800" algn="l">
              <a:lnSpc>
                <a:spcPct val="90000"/>
              </a:lnSpc>
              <a:spcBef>
                <a:spcPts val="800"/>
              </a:spcBef>
              <a:spcAft>
                <a:spcPts val="0"/>
              </a:spcAft>
              <a:buClr>
                <a:srgbClr val="000000"/>
              </a:buClr>
              <a:buSzPts val="2400"/>
              <a:buFont typeface="Helvetica Neue"/>
              <a:buNone/>
              <a:defRPr sz="2400"/>
            </a:lvl4pPr>
            <a:lvl5pPr indent="-228600" lvl="4" marL="2286000" algn="l">
              <a:lnSpc>
                <a:spcPct val="90000"/>
              </a:lnSpc>
              <a:spcBef>
                <a:spcPts val="800"/>
              </a:spcBef>
              <a:spcAft>
                <a:spcPts val="0"/>
              </a:spcAft>
              <a:buClr>
                <a:srgbClr val="000000"/>
              </a:buClr>
              <a:buSzPts val="2400"/>
              <a:buFont typeface="Helvetica Neue"/>
              <a:buNone/>
              <a:defRPr sz="2400"/>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106" name="Google Shape;106;p25"/>
          <p:cNvSpPr txBox="1"/>
          <p:nvPr>
            <p:ph idx="12" type="sldNum"/>
          </p:nvPr>
        </p:nvSpPr>
        <p:spPr>
          <a:xfrm>
            <a:off x="4464891" y="4862214"/>
            <a:ext cx="209455" cy="151600"/>
          </a:xfrm>
          <a:prstGeom prst="rect">
            <a:avLst/>
          </a:prstGeom>
          <a:noFill/>
          <a:ln>
            <a:noFill/>
          </a:ln>
        </p:spPr>
        <p:txBody>
          <a:bodyPr anchorCtr="0" anchor="b" bIns="32750" lIns="32750" spcFirstLastPara="1" rIns="32750" wrap="square" tIns="32750">
            <a:spAutoFit/>
          </a:bodyPr>
          <a:lstStyle>
            <a:lvl1pPr indent="0" lvl="0" marL="0" algn="ctr">
              <a:lnSpc>
                <a:spcPct val="100000"/>
              </a:lnSpc>
              <a:spcBef>
                <a:spcPts val="0"/>
              </a:spcBef>
              <a:spcAft>
                <a:spcPts val="0"/>
              </a:spcAft>
              <a:buClr>
                <a:srgbClr val="000000"/>
              </a:buClr>
              <a:buSzPts val="800"/>
              <a:buFont typeface="Helvetica Neue"/>
              <a:buNone/>
              <a:defRPr sz="800">
                <a:solidFill>
                  <a:srgbClr val="000000"/>
                </a:solidFill>
              </a:defRPr>
            </a:lvl1pPr>
            <a:lvl2pPr indent="0" lvl="1" marL="0" algn="ctr">
              <a:lnSpc>
                <a:spcPct val="100000"/>
              </a:lnSpc>
              <a:spcBef>
                <a:spcPts val="0"/>
              </a:spcBef>
              <a:spcAft>
                <a:spcPts val="0"/>
              </a:spcAft>
              <a:buClr>
                <a:srgbClr val="000000"/>
              </a:buClr>
              <a:buSzPts val="800"/>
              <a:buFont typeface="Helvetica Neue"/>
              <a:buNone/>
              <a:defRPr sz="800">
                <a:solidFill>
                  <a:srgbClr val="000000"/>
                </a:solidFill>
              </a:defRPr>
            </a:lvl2pPr>
            <a:lvl3pPr indent="0" lvl="2" marL="0" algn="ctr">
              <a:lnSpc>
                <a:spcPct val="100000"/>
              </a:lnSpc>
              <a:spcBef>
                <a:spcPts val="0"/>
              </a:spcBef>
              <a:spcAft>
                <a:spcPts val="0"/>
              </a:spcAft>
              <a:buClr>
                <a:srgbClr val="000000"/>
              </a:buClr>
              <a:buSzPts val="800"/>
              <a:buFont typeface="Helvetica Neue"/>
              <a:buNone/>
              <a:defRPr sz="800">
                <a:solidFill>
                  <a:srgbClr val="000000"/>
                </a:solidFill>
              </a:defRPr>
            </a:lvl3pPr>
            <a:lvl4pPr indent="0" lvl="3" marL="0" algn="ctr">
              <a:lnSpc>
                <a:spcPct val="100000"/>
              </a:lnSpc>
              <a:spcBef>
                <a:spcPts val="0"/>
              </a:spcBef>
              <a:spcAft>
                <a:spcPts val="0"/>
              </a:spcAft>
              <a:buClr>
                <a:srgbClr val="000000"/>
              </a:buClr>
              <a:buSzPts val="800"/>
              <a:buFont typeface="Helvetica Neue"/>
              <a:buNone/>
              <a:defRPr sz="800">
                <a:solidFill>
                  <a:srgbClr val="000000"/>
                </a:solidFill>
              </a:defRPr>
            </a:lvl4pPr>
            <a:lvl5pPr indent="0" lvl="4" marL="0" algn="ctr">
              <a:lnSpc>
                <a:spcPct val="100000"/>
              </a:lnSpc>
              <a:spcBef>
                <a:spcPts val="0"/>
              </a:spcBef>
              <a:spcAft>
                <a:spcPts val="0"/>
              </a:spcAft>
              <a:buClr>
                <a:srgbClr val="000000"/>
              </a:buClr>
              <a:buSzPts val="800"/>
              <a:buFont typeface="Helvetica Neue"/>
              <a:buNone/>
              <a:defRPr sz="800">
                <a:solidFill>
                  <a:srgbClr val="000000"/>
                </a:solidFill>
              </a:defRPr>
            </a:lvl5pPr>
            <a:lvl6pPr indent="0" lvl="5" marL="0" algn="ctr">
              <a:lnSpc>
                <a:spcPct val="100000"/>
              </a:lnSpc>
              <a:spcBef>
                <a:spcPts val="0"/>
              </a:spcBef>
              <a:spcAft>
                <a:spcPts val="0"/>
              </a:spcAft>
              <a:buClr>
                <a:srgbClr val="000000"/>
              </a:buClr>
              <a:buSzPts val="800"/>
              <a:buFont typeface="Helvetica Neue"/>
              <a:buNone/>
              <a:defRPr sz="800">
                <a:solidFill>
                  <a:srgbClr val="000000"/>
                </a:solidFill>
              </a:defRPr>
            </a:lvl6pPr>
            <a:lvl7pPr indent="0" lvl="6" marL="0" algn="ctr">
              <a:lnSpc>
                <a:spcPct val="100000"/>
              </a:lnSpc>
              <a:spcBef>
                <a:spcPts val="0"/>
              </a:spcBef>
              <a:spcAft>
                <a:spcPts val="0"/>
              </a:spcAft>
              <a:buClr>
                <a:srgbClr val="000000"/>
              </a:buClr>
              <a:buSzPts val="800"/>
              <a:buFont typeface="Helvetica Neue"/>
              <a:buNone/>
              <a:defRPr sz="800">
                <a:solidFill>
                  <a:srgbClr val="000000"/>
                </a:solidFill>
              </a:defRPr>
            </a:lvl7pPr>
            <a:lvl8pPr indent="0" lvl="7" marL="0" algn="ctr">
              <a:lnSpc>
                <a:spcPct val="100000"/>
              </a:lnSpc>
              <a:spcBef>
                <a:spcPts val="0"/>
              </a:spcBef>
              <a:spcAft>
                <a:spcPts val="0"/>
              </a:spcAft>
              <a:buClr>
                <a:srgbClr val="000000"/>
              </a:buClr>
              <a:buSzPts val="800"/>
              <a:buFont typeface="Helvetica Neue"/>
              <a:buNone/>
              <a:defRPr sz="800">
                <a:solidFill>
                  <a:srgbClr val="000000"/>
                </a:solidFill>
              </a:defRPr>
            </a:lvl8pPr>
            <a:lvl9pPr indent="0" lvl="8" marL="0" algn="ctr">
              <a:lnSpc>
                <a:spcPct val="100000"/>
              </a:lnSpc>
              <a:spcBef>
                <a:spcPts val="0"/>
              </a:spcBef>
              <a:spcAft>
                <a:spcPts val="0"/>
              </a:spcAft>
              <a:buClr>
                <a:srgbClr val="000000"/>
              </a:buClr>
              <a:buSzPts val="800"/>
              <a:buFont typeface="Helvetica Neue"/>
              <a:buNone/>
              <a:defRPr sz="8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107" name="Shape 107"/>
        <p:cNvGrpSpPr/>
        <p:nvPr/>
      </p:nvGrpSpPr>
      <p:grpSpPr>
        <a:xfrm>
          <a:off x="0" y="0"/>
          <a:ext cx="0" cy="0"/>
          <a:chOff x="0" y="0"/>
          <a:chExt cx="0" cy="0"/>
        </a:xfrm>
      </p:grpSpPr>
      <p:sp>
        <p:nvSpPr>
          <p:cNvPr id="108" name="Google Shape;108;p26"/>
          <p:cNvSpPr txBox="1"/>
          <p:nvPr>
            <p:ph idx="1" type="body"/>
          </p:nvPr>
        </p:nvSpPr>
        <p:spPr>
          <a:xfrm>
            <a:off x="491133" y="1881932"/>
            <a:ext cx="8161735" cy="1380474"/>
          </a:xfrm>
          <a:prstGeom prst="rect">
            <a:avLst/>
          </a:prstGeom>
          <a:noFill/>
          <a:ln>
            <a:noFill/>
          </a:ln>
        </p:spPr>
        <p:txBody>
          <a:bodyPr anchorCtr="0" anchor="ctr" bIns="32750" lIns="32750" spcFirstLastPara="1" rIns="32750" wrap="square" tIns="32750">
            <a:normAutofit/>
          </a:bodyPr>
          <a:lstStyle>
            <a:lvl1pPr indent="-228600" lvl="0" marL="457200" algn="ctr">
              <a:lnSpc>
                <a:spcPct val="80000"/>
              </a:lnSpc>
              <a:spcBef>
                <a:spcPts val="0"/>
              </a:spcBef>
              <a:spcAft>
                <a:spcPts val="0"/>
              </a:spcAft>
              <a:buClr>
                <a:srgbClr val="000000"/>
              </a:buClr>
              <a:buSzPts val="5300"/>
              <a:buFont typeface="Helvetica Neue"/>
              <a:buNone/>
              <a:defRPr sz="53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5300"/>
              <a:buFont typeface="Helvetica Neue"/>
              <a:buNone/>
              <a:defRPr sz="53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5300"/>
              <a:buFont typeface="Helvetica Neue"/>
              <a:buNone/>
              <a:defRPr sz="53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5300"/>
              <a:buFont typeface="Helvetica Neue"/>
              <a:buNone/>
              <a:defRPr sz="53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5300"/>
              <a:buFont typeface="Helvetica Neue"/>
              <a:buNone/>
              <a:defRPr sz="5300">
                <a:latin typeface="Helvetica Neue"/>
                <a:ea typeface="Helvetica Neue"/>
                <a:cs typeface="Helvetica Neue"/>
                <a:sym typeface="Helvetica Neue"/>
              </a:defRPr>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109" name="Google Shape;109;p26"/>
          <p:cNvSpPr txBox="1"/>
          <p:nvPr>
            <p:ph idx="12" type="sldNum"/>
          </p:nvPr>
        </p:nvSpPr>
        <p:spPr>
          <a:xfrm>
            <a:off x="4464891" y="4862214"/>
            <a:ext cx="209455" cy="151600"/>
          </a:xfrm>
          <a:prstGeom prst="rect">
            <a:avLst/>
          </a:prstGeom>
          <a:noFill/>
          <a:ln>
            <a:noFill/>
          </a:ln>
        </p:spPr>
        <p:txBody>
          <a:bodyPr anchorCtr="0" anchor="b" bIns="32750" lIns="32750" spcFirstLastPara="1" rIns="32750" wrap="square" tIns="32750">
            <a:spAutoFit/>
          </a:bodyPr>
          <a:lstStyle>
            <a:lvl1pPr indent="0" lvl="0" marL="0" algn="ctr">
              <a:lnSpc>
                <a:spcPct val="100000"/>
              </a:lnSpc>
              <a:spcBef>
                <a:spcPts val="0"/>
              </a:spcBef>
              <a:spcAft>
                <a:spcPts val="0"/>
              </a:spcAft>
              <a:buClr>
                <a:srgbClr val="000000"/>
              </a:buClr>
              <a:buSzPts val="800"/>
              <a:buFont typeface="Helvetica Neue"/>
              <a:buNone/>
              <a:defRPr sz="800">
                <a:solidFill>
                  <a:srgbClr val="000000"/>
                </a:solidFill>
              </a:defRPr>
            </a:lvl1pPr>
            <a:lvl2pPr indent="0" lvl="1" marL="0" algn="ctr">
              <a:lnSpc>
                <a:spcPct val="100000"/>
              </a:lnSpc>
              <a:spcBef>
                <a:spcPts val="0"/>
              </a:spcBef>
              <a:spcAft>
                <a:spcPts val="0"/>
              </a:spcAft>
              <a:buClr>
                <a:srgbClr val="000000"/>
              </a:buClr>
              <a:buSzPts val="800"/>
              <a:buFont typeface="Helvetica Neue"/>
              <a:buNone/>
              <a:defRPr sz="800">
                <a:solidFill>
                  <a:srgbClr val="000000"/>
                </a:solidFill>
              </a:defRPr>
            </a:lvl2pPr>
            <a:lvl3pPr indent="0" lvl="2" marL="0" algn="ctr">
              <a:lnSpc>
                <a:spcPct val="100000"/>
              </a:lnSpc>
              <a:spcBef>
                <a:spcPts val="0"/>
              </a:spcBef>
              <a:spcAft>
                <a:spcPts val="0"/>
              </a:spcAft>
              <a:buClr>
                <a:srgbClr val="000000"/>
              </a:buClr>
              <a:buSzPts val="800"/>
              <a:buFont typeface="Helvetica Neue"/>
              <a:buNone/>
              <a:defRPr sz="800">
                <a:solidFill>
                  <a:srgbClr val="000000"/>
                </a:solidFill>
              </a:defRPr>
            </a:lvl3pPr>
            <a:lvl4pPr indent="0" lvl="3" marL="0" algn="ctr">
              <a:lnSpc>
                <a:spcPct val="100000"/>
              </a:lnSpc>
              <a:spcBef>
                <a:spcPts val="0"/>
              </a:spcBef>
              <a:spcAft>
                <a:spcPts val="0"/>
              </a:spcAft>
              <a:buClr>
                <a:srgbClr val="000000"/>
              </a:buClr>
              <a:buSzPts val="800"/>
              <a:buFont typeface="Helvetica Neue"/>
              <a:buNone/>
              <a:defRPr sz="800">
                <a:solidFill>
                  <a:srgbClr val="000000"/>
                </a:solidFill>
              </a:defRPr>
            </a:lvl4pPr>
            <a:lvl5pPr indent="0" lvl="4" marL="0" algn="ctr">
              <a:lnSpc>
                <a:spcPct val="100000"/>
              </a:lnSpc>
              <a:spcBef>
                <a:spcPts val="0"/>
              </a:spcBef>
              <a:spcAft>
                <a:spcPts val="0"/>
              </a:spcAft>
              <a:buClr>
                <a:srgbClr val="000000"/>
              </a:buClr>
              <a:buSzPts val="800"/>
              <a:buFont typeface="Helvetica Neue"/>
              <a:buNone/>
              <a:defRPr sz="800">
                <a:solidFill>
                  <a:srgbClr val="000000"/>
                </a:solidFill>
              </a:defRPr>
            </a:lvl5pPr>
            <a:lvl6pPr indent="0" lvl="5" marL="0" algn="ctr">
              <a:lnSpc>
                <a:spcPct val="100000"/>
              </a:lnSpc>
              <a:spcBef>
                <a:spcPts val="0"/>
              </a:spcBef>
              <a:spcAft>
                <a:spcPts val="0"/>
              </a:spcAft>
              <a:buClr>
                <a:srgbClr val="000000"/>
              </a:buClr>
              <a:buSzPts val="800"/>
              <a:buFont typeface="Helvetica Neue"/>
              <a:buNone/>
              <a:defRPr sz="800">
                <a:solidFill>
                  <a:srgbClr val="000000"/>
                </a:solidFill>
              </a:defRPr>
            </a:lvl6pPr>
            <a:lvl7pPr indent="0" lvl="6" marL="0" algn="ctr">
              <a:lnSpc>
                <a:spcPct val="100000"/>
              </a:lnSpc>
              <a:spcBef>
                <a:spcPts val="0"/>
              </a:spcBef>
              <a:spcAft>
                <a:spcPts val="0"/>
              </a:spcAft>
              <a:buClr>
                <a:srgbClr val="000000"/>
              </a:buClr>
              <a:buSzPts val="800"/>
              <a:buFont typeface="Helvetica Neue"/>
              <a:buNone/>
              <a:defRPr sz="800">
                <a:solidFill>
                  <a:srgbClr val="000000"/>
                </a:solidFill>
              </a:defRPr>
            </a:lvl7pPr>
            <a:lvl8pPr indent="0" lvl="7" marL="0" algn="ctr">
              <a:lnSpc>
                <a:spcPct val="100000"/>
              </a:lnSpc>
              <a:spcBef>
                <a:spcPts val="0"/>
              </a:spcBef>
              <a:spcAft>
                <a:spcPts val="0"/>
              </a:spcAft>
              <a:buClr>
                <a:srgbClr val="000000"/>
              </a:buClr>
              <a:buSzPts val="800"/>
              <a:buFont typeface="Helvetica Neue"/>
              <a:buNone/>
              <a:defRPr sz="800">
                <a:solidFill>
                  <a:srgbClr val="000000"/>
                </a:solidFill>
              </a:defRPr>
            </a:lvl8pPr>
            <a:lvl9pPr indent="0" lvl="8" marL="0" algn="ctr">
              <a:lnSpc>
                <a:spcPct val="100000"/>
              </a:lnSpc>
              <a:spcBef>
                <a:spcPts val="0"/>
              </a:spcBef>
              <a:spcAft>
                <a:spcPts val="0"/>
              </a:spcAft>
              <a:buClr>
                <a:srgbClr val="000000"/>
              </a:buClr>
              <a:buSzPts val="800"/>
              <a:buFont typeface="Helvetica Neue"/>
              <a:buNone/>
              <a:defRPr sz="8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110" name="Shape 110"/>
        <p:cNvGrpSpPr/>
        <p:nvPr/>
      </p:nvGrpSpPr>
      <p:grpSpPr>
        <a:xfrm>
          <a:off x="0" y="0"/>
          <a:ext cx="0" cy="0"/>
          <a:chOff x="0" y="0"/>
          <a:chExt cx="0" cy="0"/>
        </a:xfrm>
      </p:grpSpPr>
      <p:sp>
        <p:nvSpPr>
          <p:cNvPr id="111" name="Google Shape;111;p27"/>
          <p:cNvSpPr txBox="1"/>
          <p:nvPr>
            <p:ph idx="1" type="body"/>
          </p:nvPr>
        </p:nvSpPr>
        <p:spPr>
          <a:xfrm>
            <a:off x="491133" y="3274794"/>
            <a:ext cx="8161735" cy="354271"/>
          </a:xfrm>
          <a:prstGeom prst="rect">
            <a:avLst/>
          </a:prstGeom>
          <a:noFill/>
          <a:ln>
            <a:noFill/>
          </a:ln>
        </p:spPr>
        <p:txBody>
          <a:bodyPr anchorCtr="0" anchor="t" bIns="32750" lIns="32750" spcFirstLastPara="1" rIns="32750" wrap="square" tIns="32750">
            <a:normAutofit/>
          </a:bodyPr>
          <a:lstStyle>
            <a:lvl1pPr indent="-228600" lvl="0" marL="457200" algn="ctr">
              <a:lnSpc>
                <a:spcPct val="100000"/>
              </a:lnSpc>
              <a:spcBef>
                <a:spcPts val="0"/>
              </a:spcBef>
              <a:spcAft>
                <a:spcPts val="0"/>
              </a:spcAft>
              <a:buClr>
                <a:srgbClr val="000000"/>
              </a:buClr>
              <a:buSzPts val="2400"/>
              <a:buFont typeface="Helvetica Neue"/>
              <a:buNone/>
              <a:defRPr b="1" sz="2400"/>
            </a:lvl1pPr>
            <a:lvl2pPr indent="-317500" lvl="1" marL="914400" algn="l">
              <a:lnSpc>
                <a:spcPct val="90000"/>
              </a:lnSpc>
              <a:spcBef>
                <a:spcPts val="2100"/>
              </a:spcBef>
              <a:spcAft>
                <a:spcPts val="0"/>
              </a:spcAft>
              <a:buClr>
                <a:srgbClr val="000000"/>
              </a:buClr>
              <a:buSzPts val="1400"/>
              <a:buChar char="•"/>
              <a:defRPr/>
            </a:lvl2pPr>
            <a:lvl3pPr indent="-317500" lvl="2" marL="1371600" algn="l">
              <a:lnSpc>
                <a:spcPct val="90000"/>
              </a:lnSpc>
              <a:spcBef>
                <a:spcPts val="2100"/>
              </a:spcBef>
              <a:spcAft>
                <a:spcPts val="0"/>
              </a:spcAft>
              <a:buClr>
                <a:srgbClr val="000000"/>
              </a:buClr>
              <a:buSzPts val="1400"/>
              <a:buChar char="•"/>
              <a:defRPr/>
            </a:lvl3pPr>
            <a:lvl4pPr indent="-317500" lvl="3" marL="1828800" algn="l">
              <a:lnSpc>
                <a:spcPct val="90000"/>
              </a:lnSpc>
              <a:spcBef>
                <a:spcPts val="2100"/>
              </a:spcBef>
              <a:spcAft>
                <a:spcPts val="0"/>
              </a:spcAft>
              <a:buClr>
                <a:srgbClr val="000000"/>
              </a:buClr>
              <a:buSzPts val="1400"/>
              <a:buChar char="•"/>
              <a:defRPr/>
            </a:lvl4pPr>
            <a:lvl5pPr indent="-317500" lvl="4" marL="2286000" algn="l">
              <a:lnSpc>
                <a:spcPct val="90000"/>
              </a:lnSpc>
              <a:spcBef>
                <a:spcPts val="2100"/>
              </a:spcBef>
              <a:spcAft>
                <a:spcPts val="0"/>
              </a:spcAft>
              <a:buClr>
                <a:srgbClr val="000000"/>
              </a:buClr>
              <a:buSzPts val="1400"/>
              <a:buChar char="•"/>
              <a:defRPr/>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112" name="Google Shape;112;p27"/>
          <p:cNvSpPr txBox="1"/>
          <p:nvPr>
            <p:ph idx="2" type="body"/>
          </p:nvPr>
        </p:nvSpPr>
        <p:spPr>
          <a:xfrm>
            <a:off x="491133" y="526851"/>
            <a:ext cx="8161735" cy="2747943"/>
          </a:xfrm>
          <a:prstGeom prst="rect">
            <a:avLst/>
          </a:prstGeom>
          <a:noFill/>
          <a:ln>
            <a:noFill/>
          </a:ln>
        </p:spPr>
        <p:txBody>
          <a:bodyPr anchorCtr="0" anchor="b" bIns="32750" lIns="32750" spcFirstLastPara="1" rIns="32750" wrap="square" tIns="32750">
            <a:normAutofit/>
          </a:bodyPr>
          <a:lstStyle>
            <a:lvl1pPr indent="-228600" lvl="0" marL="457200" algn="ctr">
              <a:lnSpc>
                <a:spcPct val="80000"/>
              </a:lnSpc>
              <a:spcBef>
                <a:spcPts val="0"/>
              </a:spcBef>
              <a:spcAft>
                <a:spcPts val="0"/>
              </a:spcAft>
              <a:buClr>
                <a:srgbClr val="000000"/>
              </a:buClr>
              <a:buSzPts val="11300"/>
              <a:buFont typeface="Helvetica Neue"/>
              <a:buNone/>
              <a:defRPr b="1" sz="11300"/>
            </a:lvl1pPr>
            <a:lvl2pPr indent="-228600" lvl="1" marL="914400" algn="ctr">
              <a:lnSpc>
                <a:spcPct val="80000"/>
              </a:lnSpc>
              <a:spcBef>
                <a:spcPts val="0"/>
              </a:spcBef>
              <a:spcAft>
                <a:spcPts val="0"/>
              </a:spcAft>
              <a:buClr>
                <a:srgbClr val="000000"/>
              </a:buClr>
              <a:buSzPts val="11300"/>
              <a:buFont typeface="Helvetica Neue"/>
              <a:buNone/>
              <a:defRPr b="1" sz="11300"/>
            </a:lvl2pPr>
            <a:lvl3pPr indent="-228600" lvl="2" marL="1371600" algn="ctr">
              <a:lnSpc>
                <a:spcPct val="80000"/>
              </a:lnSpc>
              <a:spcBef>
                <a:spcPts val="0"/>
              </a:spcBef>
              <a:spcAft>
                <a:spcPts val="0"/>
              </a:spcAft>
              <a:buClr>
                <a:srgbClr val="000000"/>
              </a:buClr>
              <a:buSzPts val="11300"/>
              <a:buFont typeface="Helvetica Neue"/>
              <a:buNone/>
              <a:defRPr b="1" sz="11300"/>
            </a:lvl3pPr>
            <a:lvl4pPr indent="-228600" lvl="3" marL="1828800" algn="ctr">
              <a:lnSpc>
                <a:spcPct val="80000"/>
              </a:lnSpc>
              <a:spcBef>
                <a:spcPts val="0"/>
              </a:spcBef>
              <a:spcAft>
                <a:spcPts val="0"/>
              </a:spcAft>
              <a:buClr>
                <a:srgbClr val="000000"/>
              </a:buClr>
              <a:buSzPts val="11300"/>
              <a:buFont typeface="Helvetica Neue"/>
              <a:buNone/>
              <a:defRPr b="1" sz="11300"/>
            </a:lvl4pPr>
            <a:lvl5pPr indent="-228600" lvl="4" marL="2286000" algn="ctr">
              <a:lnSpc>
                <a:spcPct val="80000"/>
              </a:lnSpc>
              <a:spcBef>
                <a:spcPts val="0"/>
              </a:spcBef>
              <a:spcAft>
                <a:spcPts val="0"/>
              </a:spcAft>
              <a:buClr>
                <a:srgbClr val="000000"/>
              </a:buClr>
              <a:buSzPts val="11300"/>
              <a:buFont typeface="Helvetica Neue"/>
              <a:buNone/>
              <a:defRPr b="1" sz="11300"/>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113" name="Google Shape;113;p27"/>
          <p:cNvSpPr txBox="1"/>
          <p:nvPr>
            <p:ph idx="12" type="sldNum"/>
          </p:nvPr>
        </p:nvSpPr>
        <p:spPr>
          <a:xfrm>
            <a:off x="4464891" y="4862214"/>
            <a:ext cx="209455" cy="151600"/>
          </a:xfrm>
          <a:prstGeom prst="rect">
            <a:avLst/>
          </a:prstGeom>
          <a:noFill/>
          <a:ln>
            <a:noFill/>
          </a:ln>
        </p:spPr>
        <p:txBody>
          <a:bodyPr anchorCtr="0" anchor="b" bIns="32750" lIns="32750" spcFirstLastPara="1" rIns="32750" wrap="square" tIns="32750">
            <a:spAutoFit/>
          </a:bodyPr>
          <a:lstStyle>
            <a:lvl1pPr indent="0" lvl="0" marL="0" algn="ctr">
              <a:lnSpc>
                <a:spcPct val="100000"/>
              </a:lnSpc>
              <a:spcBef>
                <a:spcPts val="0"/>
              </a:spcBef>
              <a:spcAft>
                <a:spcPts val="0"/>
              </a:spcAft>
              <a:buClr>
                <a:srgbClr val="000000"/>
              </a:buClr>
              <a:buSzPts val="800"/>
              <a:buFont typeface="Helvetica Neue"/>
              <a:buNone/>
              <a:defRPr sz="800">
                <a:solidFill>
                  <a:srgbClr val="000000"/>
                </a:solidFill>
              </a:defRPr>
            </a:lvl1pPr>
            <a:lvl2pPr indent="0" lvl="1" marL="0" algn="ctr">
              <a:lnSpc>
                <a:spcPct val="100000"/>
              </a:lnSpc>
              <a:spcBef>
                <a:spcPts val="0"/>
              </a:spcBef>
              <a:spcAft>
                <a:spcPts val="0"/>
              </a:spcAft>
              <a:buClr>
                <a:srgbClr val="000000"/>
              </a:buClr>
              <a:buSzPts val="800"/>
              <a:buFont typeface="Helvetica Neue"/>
              <a:buNone/>
              <a:defRPr sz="800">
                <a:solidFill>
                  <a:srgbClr val="000000"/>
                </a:solidFill>
              </a:defRPr>
            </a:lvl2pPr>
            <a:lvl3pPr indent="0" lvl="2" marL="0" algn="ctr">
              <a:lnSpc>
                <a:spcPct val="100000"/>
              </a:lnSpc>
              <a:spcBef>
                <a:spcPts val="0"/>
              </a:spcBef>
              <a:spcAft>
                <a:spcPts val="0"/>
              </a:spcAft>
              <a:buClr>
                <a:srgbClr val="000000"/>
              </a:buClr>
              <a:buSzPts val="800"/>
              <a:buFont typeface="Helvetica Neue"/>
              <a:buNone/>
              <a:defRPr sz="800">
                <a:solidFill>
                  <a:srgbClr val="000000"/>
                </a:solidFill>
              </a:defRPr>
            </a:lvl3pPr>
            <a:lvl4pPr indent="0" lvl="3" marL="0" algn="ctr">
              <a:lnSpc>
                <a:spcPct val="100000"/>
              </a:lnSpc>
              <a:spcBef>
                <a:spcPts val="0"/>
              </a:spcBef>
              <a:spcAft>
                <a:spcPts val="0"/>
              </a:spcAft>
              <a:buClr>
                <a:srgbClr val="000000"/>
              </a:buClr>
              <a:buSzPts val="800"/>
              <a:buFont typeface="Helvetica Neue"/>
              <a:buNone/>
              <a:defRPr sz="800">
                <a:solidFill>
                  <a:srgbClr val="000000"/>
                </a:solidFill>
              </a:defRPr>
            </a:lvl4pPr>
            <a:lvl5pPr indent="0" lvl="4" marL="0" algn="ctr">
              <a:lnSpc>
                <a:spcPct val="100000"/>
              </a:lnSpc>
              <a:spcBef>
                <a:spcPts val="0"/>
              </a:spcBef>
              <a:spcAft>
                <a:spcPts val="0"/>
              </a:spcAft>
              <a:buClr>
                <a:srgbClr val="000000"/>
              </a:buClr>
              <a:buSzPts val="800"/>
              <a:buFont typeface="Helvetica Neue"/>
              <a:buNone/>
              <a:defRPr sz="800">
                <a:solidFill>
                  <a:srgbClr val="000000"/>
                </a:solidFill>
              </a:defRPr>
            </a:lvl5pPr>
            <a:lvl6pPr indent="0" lvl="5" marL="0" algn="ctr">
              <a:lnSpc>
                <a:spcPct val="100000"/>
              </a:lnSpc>
              <a:spcBef>
                <a:spcPts val="0"/>
              </a:spcBef>
              <a:spcAft>
                <a:spcPts val="0"/>
              </a:spcAft>
              <a:buClr>
                <a:srgbClr val="000000"/>
              </a:buClr>
              <a:buSzPts val="800"/>
              <a:buFont typeface="Helvetica Neue"/>
              <a:buNone/>
              <a:defRPr sz="800">
                <a:solidFill>
                  <a:srgbClr val="000000"/>
                </a:solidFill>
              </a:defRPr>
            </a:lvl6pPr>
            <a:lvl7pPr indent="0" lvl="6" marL="0" algn="ctr">
              <a:lnSpc>
                <a:spcPct val="100000"/>
              </a:lnSpc>
              <a:spcBef>
                <a:spcPts val="0"/>
              </a:spcBef>
              <a:spcAft>
                <a:spcPts val="0"/>
              </a:spcAft>
              <a:buClr>
                <a:srgbClr val="000000"/>
              </a:buClr>
              <a:buSzPts val="800"/>
              <a:buFont typeface="Helvetica Neue"/>
              <a:buNone/>
              <a:defRPr sz="800">
                <a:solidFill>
                  <a:srgbClr val="000000"/>
                </a:solidFill>
              </a:defRPr>
            </a:lvl7pPr>
            <a:lvl8pPr indent="0" lvl="7" marL="0" algn="ctr">
              <a:lnSpc>
                <a:spcPct val="100000"/>
              </a:lnSpc>
              <a:spcBef>
                <a:spcPts val="0"/>
              </a:spcBef>
              <a:spcAft>
                <a:spcPts val="0"/>
              </a:spcAft>
              <a:buClr>
                <a:srgbClr val="000000"/>
              </a:buClr>
              <a:buSzPts val="800"/>
              <a:buFont typeface="Helvetica Neue"/>
              <a:buNone/>
              <a:defRPr sz="800">
                <a:solidFill>
                  <a:srgbClr val="000000"/>
                </a:solidFill>
              </a:defRPr>
            </a:lvl8pPr>
            <a:lvl9pPr indent="0" lvl="8" marL="0" algn="ctr">
              <a:lnSpc>
                <a:spcPct val="100000"/>
              </a:lnSpc>
              <a:spcBef>
                <a:spcPts val="0"/>
              </a:spcBef>
              <a:spcAft>
                <a:spcPts val="0"/>
              </a:spcAft>
              <a:buClr>
                <a:srgbClr val="000000"/>
              </a:buClr>
              <a:buSzPts val="800"/>
              <a:buFont typeface="Helvetica Neue"/>
              <a:buNone/>
              <a:defRPr sz="8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4" name="Shape 114"/>
        <p:cNvGrpSpPr/>
        <p:nvPr/>
      </p:nvGrpSpPr>
      <p:grpSpPr>
        <a:xfrm>
          <a:off x="0" y="0"/>
          <a:ext cx="0" cy="0"/>
          <a:chOff x="0" y="0"/>
          <a:chExt cx="0" cy="0"/>
        </a:xfrm>
      </p:grpSpPr>
      <p:sp>
        <p:nvSpPr>
          <p:cNvPr id="115" name="Google Shape;115;p28"/>
          <p:cNvSpPr txBox="1"/>
          <p:nvPr>
            <p:ph idx="1" type="body"/>
          </p:nvPr>
        </p:nvSpPr>
        <p:spPr>
          <a:xfrm>
            <a:off x="517922" y="1962299"/>
            <a:ext cx="8108156" cy="1225600"/>
          </a:xfrm>
          <a:prstGeom prst="rect">
            <a:avLst/>
          </a:prstGeom>
          <a:noFill/>
          <a:ln>
            <a:noFill/>
          </a:ln>
        </p:spPr>
        <p:txBody>
          <a:bodyPr anchorCtr="0" anchor="ctr" bIns="32750" lIns="32750" spcFirstLastPara="1" rIns="32750" wrap="square" tIns="32750">
            <a:normAutofit/>
          </a:bodyPr>
          <a:lstStyle>
            <a:lvl1pPr indent="-228600" lvl="0" marL="457200" algn="l">
              <a:lnSpc>
                <a:spcPct val="90000"/>
              </a:lnSpc>
              <a:spcBef>
                <a:spcPts val="0"/>
              </a:spcBef>
              <a:spcAft>
                <a:spcPts val="0"/>
              </a:spcAft>
              <a:buClr>
                <a:srgbClr val="000000"/>
              </a:buClr>
              <a:buSzPts val="3900"/>
              <a:buFont typeface="Helvetica Neue"/>
              <a:buNone/>
              <a:defRPr sz="39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3900"/>
              <a:buFont typeface="Helvetica Neue"/>
              <a:buNone/>
              <a:defRPr sz="39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3900"/>
              <a:buFont typeface="Helvetica Neue"/>
              <a:buNone/>
              <a:defRPr sz="39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3900"/>
              <a:buFont typeface="Helvetica Neue"/>
              <a:buNone/>
              <a:defRPr sz="39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3900"/>
              <a:buFont typeface="Helvetica Neue"/>
              <a:buNone/>
              <a:defRPr sz="3900">
                <a:latin typeface="Helvetica Neue"/>
                <a:ea typeface="Helvetica Neue"/>
                <a:cs typeface="Helvetica Neue"/>
                <a:sym typeface="Helvetica Neue"/>
              </a:defRPr>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116" name="Google Shape;116;p28"/>
          <p:cNvSpPr txBox="1"/>
          <p:nvPr>
            <p:ph idx="2" type="body"/>
          </p:nvPr>
        </p:nvSpPr>
        <p:spPr>
          <a:xfrm>
            <a:off x="857250" y="3388816"/>
            <a:ext cx="7768828" cy="243137"/>
          </a:xfrm>
          <a:prstGeom prst="rect">
            <a:avLst/>
          </a:prstGeom>
          <a:noFill/>
          <a:ln>
            <a:noFill/>
          </a:ln>
        </p:spPr>
        <p:txBody>
          <a:bodyPr anchorCtr="0" anchor="t" bIns="32750" lIns="32750" spcFirstLastPara="1" rIns="32750" wrap="square" tIns="32750">
            <a:normAutofit/>
          </a:bodyPr>
          <a:lstStyle>
            <a:lvl1pPr indent="-228600" lvl="0" marL="457200" algn="l">
              <a:lnSpc>
                <a:spcPct val="100000"/>
              </a:lnSpc>
              <a:spcBef>
                <a:spcPts val="0"/>
              </a:spcBef>
              <a:spcAft>
                <a:spcPts val="0"/>
              </a:spcAft>
              <a:buClr>
                <a:srgbClr val="000000"/>
              </a:buClr>
              <a:buSzPts val="1500"/>
              <a:buFont typeface="Helvetica Neue"/>
              <a:buNone/>
              <a:defRPr b="1" sz="1500"/>
            </a:lvl1pPr>
            <a:lvl2pPr indent="-317500" lvl="1" marL="914400" algn="l">
              <a:lnSpc>
                <a:spcPct val="90000"/>
              </a:lnSpc>
              <a:spcBef>
                <a:spcPts val="2100"/>
              </a:spcBef>
              <a:spcAft>
                <a:spcPts val="0"/>
              </a:spcAft>
              <a:buClr>
                <a:srgbClr val="000000"/>
              </a:buClr>
              <a:buSzPts val="1400"/>
              <a:buChar char="•"/>
              <a:defRPr/>
            </a:lvl2pPr>
            <a:lvl3pPr indent="-317500" lvl="2" marL="1371600" algn="l">
              <a:lnSpc>
                <a:spcPct val="90000"/>
              </a:lnSpc>
              <a:spcBef>
                <a:spcPts val="2100"/>
              </a:spcBef>
              <a:spcAft>
                <a:spcPts val="0"/>
              </a:spcAft>
              <a:buClr>
                <a:srgbClr val="000000"/>
              </a:buClr>
              <a:buSzPts val="1400"/>
              <a:buChar char="•"/>
              <a:defRPr/>
            </a:lvl3pPr>
            <a:lvl4pPr indent="-317500" lvl="3" marL="1828800" algn="l">
              <a:lnSpc>
                <a:spcPct val="90000"/>
              </a:lnSpc>
              <a:spcBef>
                <a:spcPts val="2100"/>
              </a:spcBef>
              <a:spcAft>
                <a:spcPts val="0"/>
              </a:spcAft>
              <a:buClr>
                <a:srgbClr val="000000"/>
              </a:buClr>
              <a:buSzPts val="1400"/>
              <a:buChar char="•"/>
              <a:defRPr/>
            </a:lvl4pPr>
            <a:lvl5pPr indent="-317500" lvl="4" marL="2286000" algn="l">
              <a:lnSpc>
                <a:spcPct val="90000"/>
              </a:lnSpc>
              <a:spcBef>
                <a:spcPts val="2100"/>
              </a:spcBef>
              <a:spcAft>
                <a:spcPts val="0"/>
              </a:spcAft>
              <a:buClr>
                <a:srgbClr val="000000"/>
              </a:buClr>
              <a:buSzPts val="1400"/>
              <a:buChar char="•"/>
              <a:defRPr/>
            </a:lvl5pPr>
            <a:lvl6pPr indent="-317500" lvl="5" marL="2743200" algn="l">
              <a:lnSpc>
                <a:spcPct val="90000"/>
              </a:lnSpc>
              <a:spcBef>
                <a:spcPts val="2100"/>
              </a:spcBef>
              <a:spcAft>
                <a:spcPts val="0"/>
              </a:spcAft>
              <a:buClr>
                <a:srgbClr val="000000"/>
              </a:buClr>
              <a:buSzPts val="1400"/>
              <a:buChar char="•"/>
              <a:defRPr/>
            </a:lvl6pPr>
            <a:lvl7pPr indent="-317500" lvl="6" marL="3200400" algn="l">
              <a:lnSpc>
                <a:spcPct val="90000"/>
              </a:lnSpc>
              <a:spcBef>
                <a:spcPts val="2100"/>
              </a:spcBef>
              <a:spcAft>
                <a:spcPts val="0"/>
              </a:spcAft>
              <a:buClr>
                <a:srgbClr val="000000"/>
              </a:buClr>
              <a:buSzPts val="1400"/>
              <a:buChar char="•"/>
              <a:defRPr/>
            </a:lvl7pPr>
            <a:lvl8pPr indent="-317500" lvl="7" marL="3657600" algn="l">
              <a:lnSpc>
                <a:spcPct val="90000"/>
              </a:lnSpc>
              <a:spcBef>
                <a:spcPts val="2100"/>
              </a:spcBef>
              <a:spcAft>
                <a:spcPts val="0"/>
              </a:spcAft>
              <a:buClr>
                <a:srgbClr val="000000"/>
              </a:buClr>
              <a:buSzPts val="1400"/>
              <a:buChar char="•"/>
              <a:defRPr/>
            </a:lvl8pPr>
            <a:lvl9pPr indent="-317500" lvl="8" marL="4114800" algn="l">
              <a:lnSpc>
                <a:spcPct val="90000"/>
              </a:lnSpc>
              <a:spcBef>
                <a:spcPts val="2100"/>
              </a:spcBef>
              <a:spcAft>
                <a:spcPts val="0"/>
              </a:spcAft>
              <a:buClr>
                <a:srgbClr val="000000"/>
              </a:buClr>
              <a:buSzPts val="1400"/>
              <a:buChar char="•"/>
              <a:defRPr/>
            </a:lvl9pPr>
          </a:lstStyle>
          <a:p/>
        </p:txBody>
      </p:sp>
      <p:sp>
        <p:nvSpPr>
          <p:cNvPr id="117" name="Google Shape;117;p28"/>
          <p:cNvSpPr txBox="1"/>
          <p:nvPr>
            <p:ph idx="12" type="sldNum"/>
          </p:nvPr>
        </p:nvSpPr>
        <p:spPr>
          <a:xfrm>
            <a:off x="4464891" y="4862214"/>
            <a:ext cx="209455" cy="151600"/>
          </a:xfrm>
          <a:prstGeom prst="rect">
            <a:avLst/>
          </a:prstGeom>
          <a:noFill/>
          <a:ln>
            <a:noFill/>
          </a:ln>
        </p:spPr>
        <p:txBody>
          <a:bodyPr anchorCtr="0" anchor="b" bIns="32750" lIns="32750" spcFirstLastPara="1" rIns="32750" wrap="square" tIns="32750">
            <a:spAutoFit/>
          </a:bodyPr>
          <a:lstStyle>
            <a:lvl1pPr indent="0" lvl="0" marL="0" algn="ctr">
              <a:lnSpc>
                <a:spcPct val="100000"/>
              </a:lnSpc>
              <a:spcBef>
                <a:spcPts val="0"/>
              </a:spcBef>
              <a:spcAft>
                <a:spcPts val="0"/>
              </a:spcAft>
              <a:buClr>
                <a:srgbClr val="000000"/>
              </a:buClr>
              <a:buSzPts val="800"/>
              <a:buFont typeface="Helvetica Neue"/>
              <a:buNone/>
              <a:defRPr sz="800">
                <a:solidFill>
                  <a:srgbClr val="000000"/>
                </a:solidFill>
              </a:defRPr>
            </a:lvl1pPr>
            <a:lvl2pPr indent="0" lvl="1" marL="0" algn="ctr">
              <a:lnSpc>
                <a:spcPct val="100000"/>
              </a:lnSpc>
              <a:spcBef>
                <a:spcPts val="0"/>
              </a:spcBef>
              <a:spcAft>
                <a:spcPts val="0"/>
              </a:spcAft>
              <a:buClr>
                <a:srgbClr val="000000"/>
              </a:buClr>
              <a:buSzPts val="800"/>
              <a:buFont typeface="Helvetica Neue"/>
              <a:buNone/>
              <a:defRPr sz="800">
                <a:solidFill>
                  <a:srgbClr val="000000"/>
                </a:solidFill>
              </a:defRPr>
            </a:lvl2pPr>
            <a:lvl3pPr indent="0" lvl="2" marL="0" algn="ctr">
              <a:lnSpc>
                <a:spcPct val="100000"/>
              </a:lnSpc>
              <a:spcBef>
                <a:spcPts val="0"/>
              </a:spcBef>
              <a:spcAft>
                <a:spcPts val="0"/>
              </a:spcAft>
              <a:buClr>
                <a:srgbClr val="000000"/>
              </a:buClr>
              <a:buSzPts val="800"/>
              <a:buFont typeface="Helvetica Neue"/>
              <a:buNone/>
              <a:defRPr sz="800">
                <a:solidFill>
                  <a:srgbClr val="000000"/>
                </a:solidFill>
              </a:defRPr>
            </a:lvl3pPr>
            <a:lvl4pPr indent="0" lvl="3" marL="0" algn="ctr">
              <a:lnSpc>
                <a:spcPct val="100000"/>
              </a:lnSpc>
              <a:spcBef>
                <a:spcPts val="0"/>
              </a:spcBef>
              <a:spcAft>
                <a:spcPts val="0"/>
              </a:spcAft>
              <a:buClr>
                <a:srgbClr val="000000"/>
              </a:buClr>
              <a:buSzPts val="800"/>
              <a:buFont typeface="Helvetica Neue"/>
              <a:buNone/>
              <a:defRPr sz="800">
                <a:solidFill>
                  <a:srgbClr val="000000"/>
                </a:solidFill>
              </a:defRPr>
            </a:lvl4pPr>
            <a:lvl5pPr indent="0" lvl="4" marL="0" algn="ctr">
              <a:lnSpc>
                <a:spcPct val="100000"/>
              </a:lnSpc>
              <a:spcBef>
                <a:spcPts val="0"/>
              </a:spcBef>
              <a:spcAft>
                <a:spcPts val="0"/>
              </a:spcAft>
              <a:buClr>
                <a:srgbClr val="000000"/>
              </a:buClr>
              <a:buSzPts val="800"/>
              <a:buFont typeface="Helvetica Neue"/>
              <a:buNone/>
              <a:defRPr sz="800">
                <a:solidFill>
                  <a:srgbClr val="000000"/>
                </a:solidFill>
              </a:defRPr>
            </a:lvl5pPr>
            <a:lvl6pPr indent="0" lvl="5" marL="0" algn="ctr">
              <a:lnSpc>
                <a:spcPct val="100000"/>
              </a:lnSpc>
              <a:spcBef>
                <a:spcPts val="0"/>
              </a:spcBef>
              <a:spcAft>
                <a:spcPts val="0"/>
              </a:spcAft>
              <a:buClr>
                <a:srgbClr val="000000"/>
              </a:buClr>
              <a:buSzPts val="800"/>
              <a:buFont typeface="Helvetica Neue"/>
              <a:buNone/>
              <a:defRPr sz="800">
                <a:solidFill>
                  <a:srgbClr val="000000"/>
                </a:solidFill>
              </a:defRPr>
            </a:lvl6pPr>
            <a:lvl7pPr indent="0" lvl="6" marL="0" algn="ctr">
              <a:lnSpc>
                <a:spcPct val="100000"/>
              </a:lnSpc>
              <a:spcBef>
                <a:spcPts val="0"/>
              </a:spcBef>
              <a:spcAft>
                <a:spcPts val="0"/>
              </a:spcAft>
              <a:buClr>
                <a:srgbClr val="000000"/>
              </a:buClr>
              <a:buSzPts val="800"/>
              <a:buFont typeface="Helvetica Neue"/>
              <a:buNone/>
              <a:defRPr sz="800">
                <a:solidFill>
                  <a:srgbClr val="000000"/>
                </a:solidFill>
              </a:defRPr>
            </a:lvl7pPr>
            <a:lvl8pPr indent="0" lvl="7" marL="0" algn="ctr">
              <a:lnSpc>
                <a:spcPct val="100000"/>
              </a:lnSpc>
              <a:spcBef>
                <a:spcPts val="0"/>
              </a:spcBef>
              <a:spcAft>
                <a:spcPts val="0"/>
              </a:spcAft>
              <a:buClr>
                <a:srgbClr val="000000"/>
              </a:buClr>
              <a:buSzPts val="800"/>
              <a:buFont typeface="Helvetica Neue"/>
              <a:buNone/>
              <a:defRPr sz="800">
                <a:solidFill>
                  <a:srgbClr val="000000"/>
                </a:solidFill>
              </a:defRPr>
            </a:lvl8pPr>
            <a:lvl9pPr indent="0" lvl="8" marL="0" algn="ctr">
              <a:lnSpc>
                <a:spcPct val="100000"/>
              </a:lnSpc>
              <a:spcBef>
                <a:spcPts val="0"/>
              </a:spcBef>
              <a:spcAft>
                <a:spcPts val="0"/>
              </a:spcAft>
              <a:buClr>
                <a:srgbClr val="000000"/>
              </a:buClr>
              <a:buSzPts val="800"/>
              <a:buFont typeface="Helvetica Neue"/>
              <a:buNone/>
              <a:defRPr sz="8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8" name="Shape 118"/>
        <p:cNvGrpSpPr/>
        <p:nvPr/>
      </p:nvGrpSpPr>
      <p:grpSpPr>
        <a:xfrm>
          <a:off x="0" y="0"/>
          <a:ext cx="0" cy="0"/>
          <a:chOff x="0" y="0"/>
          <a:chExt cx="0" cy="0"/>
        </a:xfrm>
      </p:grpSpPr>
      <p:sp>
        <p:nvSpPr>
          <p:cNvPr id="119" name="Google Shape;119;p29"/>
          <p:cNvSpPr/>
          <p:nvPr>
            <p:ph idx="2" type="pic"/>
          </p:nvPr>
        </p:nvSpPr>
        <p:spPr>
          <a:xfrm>
            <a:off x="-1464469" y="362579"/>
            <a:ext cx="7850524" cy="4415920"/>
          </a:xfrm>
          <a:prstGeom prst="rect">
            <a:avLst/>
          </a:prstGeom>
          <a:noFill/>
          <a:ln>
            <a:noFill/>
          </a:ln>
        </p:spPr>
      </p:sp>
      <p:sp>
        <p:nvSpPr>
          <p:cNvPr id="120" name="Google Shape;120;p29"/>
          <p:cNvSpPr/>
          <p:nvPr>
            <p:ph idx="3" type="pic"/>
          </p:nvPr>
        </p:nvSpPr>
        <p:spPr>
          <a:xfrm>
            <a:off x="4638973" y="154037"/>
            <a:ext cx="4036219" cy="2421732"/>
          </a:xfrm>
          <a:prstGeom prst="rect">
            <a:avLst/>
          </a:prstGeom>
          <a:noFill/>
          <a:ln>
            <a:noFill/>
          </a:ln>
        </p:spPr>
      </p:sp>
      <p:sp>
        <p:nvSpPr>
          <p:cNvPr id="121" name="Google Shape;121;p29"/>
          <p:cNvSpPr/>
          <p:nvPr>
            <p:ph idx="4" type="pic"/>
          </p:nvPr>
        </p:nvSpPr>
        <p:spPr>
          <a:xfrm>
            <a:off x="3504902" y="1449886"/>
            <a:ext cx="5581055" cy="4871747"/>
          </a:xfrm>
          <a:prstGeom prst="rect">
            <a:avLst/>
          </a:prstGeom>
          <a:noFill/>
          <a:ln>
            <a:noFill/>
          </a:ln>
        </p:spPr>
      </p:sp>
      <p:sp>
        <p:nvSpPr>
          <p:cNvPr id="122" name="Google Shape;122;p29"/>
          <p:cNvSpPr txBox="1"/>
          <p:nvPr>
            <p:ph idx="12" type="sldNum"/>
          </p:nvPr>
        </p:nvSpPr>
        <p:spPr>
          <a:xfrm>
            <a:off x="4464891" y="4862214"/>
            <a:ext cx="209455" cy="151600"/>
          </a:xfrm>
          <a:prstGeom prst="rect">
            <a:avLst/>
          </a:prstGeom>
          <a:noFill/>
          <a:ln>
            <a:noFill/>
          </a:ln>
        </p:spPr>
        <p:txBody>
          <a:bodyPr anchorCtr="0" anchor="b" bIns="32750" lIns="32750" spcFirstLastPara="1" rIns="32750" wrap="square" tIns="32750">
            <a:spAutoFit/>
          </a:bodyPr>
          <a:lstStyle>
            <a:lvl1pPr indent="0" lvl="0" marL="0" algn="ctr">
              <a:lnSpc>
                <a:spcPct val="100000"/>
              </a:lnSpc>
              <a:spcBef>
                <a:spcPts val="0"/>
              </a:spcBef>
              <a:spcAft>
                <a:spcPts val="0"/>
              </a:spcAft>
              <a:buClr>
                <a:srgbClr val="000000"/>
              </a:buClr>
              <a:buSzPts val="800"/>
              <a:buFont typeface="Helvetica Neue"/>
              <a:buNone/>
              <a:defRPr sz="800">
                <a:solidFill>
                  <a:srgbClr val="000000"/>
                </a:solidFill>
              </a:defRPr>
            </a:lvl1pPr>
            <a:lvl2pPr indent="0" lvl="1" marL="0" algn="ctr">
              <a:lnSpc>
                <a:spcPct val="100000"/>
              </a:lnSpc>
              <a:spcBef>
                <a:spcPts val="0"/>
              </a:spcBef>
              <a:spcAft>
                <a:spcPts val="0"/>
              </a:spcAft>
              <a:buClr>
                <a:srgbClr val="000000"/>
              </a:buClr>
              <a:buSzPts val="800"/>
              <a:buFont typeface="Helvetica Neue"/>
              <a:buNone/>
              <a:defRPr sz="800">
                <a:solidFill>
                  <a:srgbClr val="000000"/>
                </a:solidFill>
              </a:defRPr>
            </a:lvl2pPr>
            <a:lvl3pPr indent="0" lvl="2" marL="0" algn="ctr">
              <a:lnSpc>
                <a:spcPct val="100000"/>
              </a:lnSpc>
              <a:spcBef>
                <a:spcPts val="0"/>
              </a:spcBef>
              <a:spcAft>
                <a:spcPts val="0"/>
              </a:spcAft>
              <a:buClr>
                <a:srgbClr val="000000"/>
              </a:buClr>
              <a:buSzPts val="800"/>
              <a:buFont typeface="Helvetica Neue"/>
              <a:buNone/>
              <a:defRPr sz="800">
                <a:solidFill>
                  <a:srgbClr val="000000"/>
                </a:solidFill>
              </a:defRPr>
            </a:lvl3pPr>
            <a:lvl4pPr indent="0" lvl="3" marL="0" algn="ctr">
              <a:lnSpc>
                <a:spcPct val="100000"/>
              </a:lnSpc>
              <a:spcBef>
                <a:spcPts val="0"/>
              </a:spcBef>
              <a:spcAft>
                <a:spcPts val="0"/>
              </a:spcAft>
              <a:buClr>
                <a:srgbClr val="000000"/>
              </a:buClr>
              <a:buSzPts val="800"/>
              <a:buFont typeface="Helvetica Neue"/>
              <a:buNone/>
              <a:defRPr sz="800">
                <a:solidFill>
                  <a:srgbClr val="000000"/>
                </a:solidFill>
              </a:defRPr>
            </a:lvl4pPr>
            <a:lvl5pPr indent="0" lvl="4" marL="0" algn="ctr">
              <a:lnSpc>
                <a:spcPct val="100000"/>
              </a:lnSpc>
              <a:spcBef>
                <a:spcPts val="0"/>
              </a:spcBef>
              <a:spcAft>
                <a:spcPts val="0"/>
              </a:spcAft>
              <a:buClr>
                <a:srgbClr val="000000"/>
              </a:buClr>
              <a:buSzPts val="800"/>
              <a:buFont typeface="Helvetica Neue"/>
              <a:buNone/>
              <a:defRPr sz="800">
                <a:solidFill>
                  <a:srgbClr val="000000"/>
                </a:solidFill>
              </a:defRPr>
            </a:lvl5pPr>
            <a:lvl6pPr indent="0" lvl="5" marL="0" algn="ctr">
              <a:lnSpc>
                <a:spcPct val="100000"/>
              </a:lnSpc>
              <a:spcBef>
                <a:spcPts val="0"/>
              </a:spcBef>
              <a:spcAft>
                <a:spcPts val="0"/>
              </a:spcAft>
              <a:buClr>
                <a:srgbClr val="000000"/>
              </a:buClr>
              <a:buSzPts val="800"/>
              <a:buFont typeface="Helvetica Neue"/>
              <a:buNone/>
              <a:defRPr sz="800">
                <a:solidFill>
                  <a:srgbClr val="000000"/>
                </a:solidFill>
              </a:defRPr>
            </a:lvl6pPr>
            <a:lvl7pPr indent="0" lvl="6" marL="0" algn="ctr">
              <a:lnSpc>
                <a:spcPct val="100000"/>
              </a:lnSpc>
              <a:spcBef>
                <a:spcPts val="0"/>
              </a:spcBef>
              <a:spcAft>
                <a:spcPts val="0"/>
              </a:spcAft>
              <a:buClr>
                <a:srgbClr val="000000"/>
              </a:buClr>
              <a:buSzPts val="800"/>
              <a:buFont typeface="Helvetica Neue"/>
              <a:buNone/>
              <a:defRPr sz="800">
                <a:solidFill>
                  <a:srgbClr val="000000"/>
                </a:solidFill>
              </a:defRPr>
            </a:lvl7pPr>
            <a:lvl8pPr indent="0" lvl="7" marL="0" algn="ctr">
              <a:lnSpc>
                <a:spcPct val="100000"/>
              </a:lnSpc>
              <a:spcBef>
                <a:spcPts val="0"/>
              </a:spcBef>
              <a:spcAft>
                <a:spcPts val="0"/>
              </a:spcAft>
              <a:buClr>
                <a:srgbClr val="000000"/>
              </a:buClr>
              <a:buSzPts val="800"/>
              <a:buFont typeface="Helvetica Neue"/>
              <a:buNone/>
              <a:defRPr sz="800">
                <a:solidFill>
                  <a:srgbClr val="000000"/>
                </a:solidFill>
              </a:defRPr>
            </a:lvl8pPr>
            <a:lvl9pPr indent="0" lvl="8" marL="0" algn="ctr">
              <a:lnSpc>
                <a:spcPct val="100000"/>
              </a:lnSpc>
              <a:spcBef>
                <a:spcPts val="0"/>
              </a:spcBef>
              <a:spcAft>
                <a:spcPts val="0"/>
              </a:spcAft>
              <a:buClr>
                <a:srgbClr val="000000"/>
              </a:buClr>
              <a:buSzPts val="800"/>
              <a:buFont typeface="Helvetica Neue"/>
              <a:buNone/>
              <a:defRPr sz="800">
                <a:solidFill>
                  <a:srgbClr val="0000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23" name="Shape 123"/>
        <p:cNvGrpSpPr/>
        <p:nvPr/>
      </p:nvGrpSpPr>
      <p:grpSpPr>
        <a:xfrm>
          <a:off x="0" y="0"/>
          <a:ext cx="0" cy="0"/>
          <a:chOff x="0" y="0"/>
          <a:chExt cx="0" cy="0"/>
        </a:xfrm>
      </p:grpSpPr>
      <p:sp>
        <p:nvSpPr>
          <p:cNvPr id="124" name="Google Shape;124;p30"/>
          <p:cNvSpPr/>
          <p:nvPr>
            <p:ph idx="2" type="pic"/>
          </p:nvPr>
        </p:nvSpPr>
        <p:spPr>
          <a:xfrm>
            <a:off x="-714375" y="-555873"/>
            <a:ext cx="10144125" cy="6086475"/>
          </a:xfrm>
          <a:prstGeom prst="rect">
            <a:avLst/>
          </a:prstGeom>
          <a:noFill/>
          <a:ln>
            <a:noFill/>
          </a:ln>
        </p:spPr>
      </p:sp>
      <p:sp>
        <p:nvSpPr>
          <p:cNvPr id="125" name="Google Shape;125;p30"/>
          <p:cNvSpPr txBox="1"/>
          <p:nvPr>
            <p:ph idx="12" type="sldNum"/>
          </p:nvPr>
        </p:nvSpPr>
        <p:spPr>
          <a:xfrm>
            <a:off x="4467272" y="4862214"/>
            <a:ext cx="209455" cy="151600"/>
          </a:xfrm>
          <a:prstGeom prst="rect">
            <a:avLst/>
          </a:prstGeom>
          <a:noFill/>
          <a:ln>
            <a:noFill/>
          </a:ln>
        </p:spPr>
        <p:txBody>
          <a:bodyPr anchorCtr="0" anchor="b" bIns="32750" lIns="32750" spcFirstLastPara="1" rIns="32750" wrap="square" tIns="32750">
            <a:spAutoFit/>
          </a:bodyPr>
          <a:lstStyle>
            <a:lvl1pPr indent="0" lvl="0" marL="0" marR="0" algn="ctr">
              <a:lnSpc>
                <a:spcPct val="100000"/>
              </a:lnSpc>
              <a:spcBef>
                <a:spcPts val="0"/>
              </a:spcBef>
              <a:spcAft>
                <a:spcPts val="0"/>
              </a:spcAft>
              <a:buClr>
                <a:srgbClr val="FFFFFF"/>
              </a:buClr>
              <a:buSzPts val="800"/>
              <a:buFont typeface="Helvetica Neue"/>
              <a:buNone/>
              <a:defRPr>
                <a:solidFill>
                  <a:srgbClr val="FFFFFF"/>
                </a:solidFill>
              </a:defRPr>
            </a:lvl1pPr>
            <a:lvl2pPr indent="0" lvl="1" marL="0" marR="0" algn="ctr">
              <a:lnSpc>
                <a:spcPct val="100000"/>
              </a:lnSpc>
              <a:spcBef>
                <a:spcPts val="0"/>
              </a:spcBef>
              <a:spcAft>
                <a:spcPts val="0"/>
              </a:spcAft>
              <a:buClr>
                <a:srgbClr val="FFFFFF"/>
              </a:buClr>
              <a:buSzPts val="800"/>
              <a:buFont typeface="Helvetica Neue"/>
              <a:buNone/>
              <a:defRPr>
                <a:solidFill>
                  <a:srgbClr val="FFFFFF"/>
                </a:solidFill>
              </a:defRPr>
            </a:lvl2pPr>
            <a:lvl3pPr indent="0" lvl="2" marL="0" marR="0" algn="ctr">
              <a:lnSpc>
                <a:spcPct val="100000"/>
              </a:lnSpc>
              <a:spcBef>
                <a:spcPts val="0"/>
              </a:spcBef>
              <a:spcAft>
                <a:spcPts val="0"/>
              </a:spcAft>
              <a:buClr>
                <a:srgbClr val="FFFFFF"/>
              </a:buClr>
              <a:buSzPts val="800"/>
              <a:buFont typeface="Helvetica Neue"/>
              <a:buNone/>
              <a:defRPr>
                <a:solidFill>
                  <a:srgbClr val="FFFFFF"/>
                </a:solidFill>
              </a:defRPr>
            </a:lvl3pPr>
            <a:lvl4pPr indent="0" lvl="3" marL="0" marR="0" algn="ctr">
              <a:lnSpc>
                <a:spcPct val="100000"/>
              </a:lnSpc>
              <a:spcBef>
                <a:spcPts val="0"/>
              </a:spcBef>
              <a:spcAft>
                <a:spcPts val="0"/>
              </a:spcAft>
              <a:buClr>
                <a:srgbClr val="FFFFFF"/>
              </a:buClr>
              <a:buSzPts val="800"/>
              <a:buFont typeface="Helvetica Neue"/>
              <a:buNone/>
              <a:defRPr>
                <a:solidFill>
                  <a:srgbClr val="FFFFFF"/>
                </a:solidFill>
              </a:defRPr>
            </a:lvl4pPr>
            <a:lvl5pPr indent="0" lvl="4" marL="0" marR="0" algn="ctr">
              <a:lnSpc>
                <a:spcPct val="100000"/>
              </a:lnSpc>
              <a:spcBef>
                <a:spcPts val="0"/>
              </a:spcBef>
              <a:spcAft>
                <a:spcPts val="0"/>
              </a:spcAft>
              <a:buClr>
                <a:srgbClr val="FFFFFF"/>
              </a:buClr>
              <a:buSzPts val="800"/>
              <a:buFont typeface="Helvetica Neue"/>
              <a:buNone/>
              <a:defRPr>
                <a:solidFill>
                  <a:srgbClr val="FFFFFF"/>
                </a:solidFill>
              </a:defRPr>
            </a:lvl5pPr>
            <a:lvl6pPr indent="0" lvl="5" marL="0" marR="0" algn="ctr">
              <a:lnSpc>
                <a:spcPct val="100000"/>
              </a:lnSpc>
              <a:spcBef>
                <a:spcPts val="0"/>
              </a:spcBef>
              <a:spcAft>
                <a:spcPts val="0"/>
              </a:spcAft>
              <a:buClr>
                <a:srgbClr val="FFFFFF"/>
              </a:buClr>
              <a:buSzPts val="800"/>
              <a:buFont typeface="Helvetica Neue"/>
              <a:buNone/>
              <a:defRPr>
                <a:solidFill>
                  <a:srgbClr val="FFFFFF"/>
                </a:solidFill>
              </a:defRPr>
            </a:lvl6pPr>
            <a:lvl7pPr indent="0" lvl="6" marL="0" marR="0" algn="ctr">
              <a:lnSpc>
                <a:spcPct val="100000"/>
              </a:lnSpc>
              <a:spcBef>
                <a:spcPts val="0"/>
              </a:spcBef>
              <a:spcAft>
                <a:spcPts val="0"/>
              </a:spcAft>
              <a:buClr>
                <a:srgbClr val="FFFFFF"/>
              </a:buClr>
              <a:buSzPts val="800"/>
              <a:buFont typeface="Helvetica Neue"/>
              <a:buNone/>
              <a:defRPr>
                <a:solidFill>
                  <a:srgbClr val="FFFFFF"/>
                </a:solidFill>
              </a:defRPr>
            </a:lvl7pPr>
            <a:lvl8pPr indent="0" lvl="7" marL="0" marR="0" algn="ctr">
              <a:lnSpc>
                <a:spcPct val="100000"/>
              </a:lnSpc>
              <a:spcBef>
                <a:spcPts val="0"/>
              </a:spcBef>
              <a:spcAft>
                <a:spcPts val="0"/>
              </a:spcAft>
              <a:buClr>
                <a:srgbClr val="FFFFFF"/>
              </a:buClr>
              <a:buSzPts val="800"/>
              <a:buFont typeface="Helvetica Neue"/>
              <a:buNone/>
              <a:defRPr>
                <a:solidFill>
                  <a:srgbClr val="FFFFFF"/>
                </a:solidFill>
              </a:defRPr>
            </a:lvl8pPr>
            <a:lvl9pPr indent="0" lvl="8" marL="0" marR="0" algn="ctr">
              <a:lnSpc>
                <a:spcPct val="100000"/>
              </a:lnSpc>
              <a:spcBef>
                <a:spcPts val="0"/>
              </a:spcBef>
              <a:spcAft>
                <a:spcPts val="0"/>
              </a:spcAft>
              <a:buClr>
                <a:srgbClr val="FFFFFF"/>
              </a:buClr>
              <a:buSzPts val="8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6" Type="http://schemas.openxmlformats.org/officeDocument/2006/relationships/theme" Target="../theme/theme3.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5"/>
          <p:cNvSpPr txBox="1"/>
          <p:nvPr>
            <p:ph idx="1" type="body"/>
          </p:nvPr>
        </p:nvSpPr>
        <p:spPr>
          <a:xfrm>
            <a:off x="491133" y="1560463"/>
            <a:ext cx="8161735" cy="3214688"/>
          </a:xfrm>
          <a:prstGeom prst="rect">
            <a:avLst/>
          </a:prstGeom>
          <a:noFill/>
          <a:ln>
            <a:noFill/>
          </a:ln>
        </p:spPr>
        <p:txBody>
          <a:bodyPr anchorCtr="0" anchor="t" bIns="32750" lIns="32750" spcFirstLastPara="1" rIns="32750" wrap="square" tIns="32750">
            <a:normAutofit/>
          </a:bodyPr>
          <a:lstStyle>
            <a:lvl1pPr indent="-381000" lvl="0" marL="457200" marR="0" rtl="0" algn="l">
              <a:lnSpc>
                <a:spcPct val="90000"/>
              </a:lnSpc>
              <a:spcBef>
                <a:spcPts val="2100"/>
              </a:spcBef>
              <a:spcAft>
                <a:spcPts val="0"/>
              </a:spcAft>
              <a:buClr>
                <a:srgbClr val="000000"/>
              </a:buClr>
              <a:buSzPts val="2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81000" lvl="1" marL="914400" marR="0" rtl="0" algn="l">
              <a:lnSpc>
                <a:spcPct val="90000"/>
              </a:lnSpc>
              <a:spcBef>
                <a:spcPts val="2100"/>
              </a:spcBef>
              <a:spcAft>
                <a:spcPts val="0"/>
              </a:spcAft>
              <a:buClr>
                <a:srgbClr val="000000"/>
              </a:buClr>
              <a:buSzPts val="2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81000" lvl="2" marL="1371600" marR="0" rtl="0" algn="l">
              <a:lnSpc>
                <a:spcPct val="90000"/>
              </a:lnSpc>
              <a:spcBef>
                <a:spcPts val="2100"/>
              </a:spcBef>
              <a:spcAft>
                <a:spcPts val="0"/>
              </a:spcAft>
              <a:buClr>
                <a:srgbClr val="000000"/>
              </a:buClr>
              <a:buSzPts val="2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81000" lvl="3" marL="1828800" marR="0" rtl="0" algn="l">
              <a:lnSpc>
                <a:spcPct val="90000"/>
              </a:lnSpc>
              <a:spcBef>
                <a:spcPts val="2100"/>
              </a:spcBef>
              <a:spcAft>
                <a:spcPts val="0"/>
              </a:spcAft>
              <a:buClr>
                <a:srgbClr val="000000"/>
              </a:buClr>
              <a:buSzPts val="2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81000" lvl="4" marL="2286000" marR="0" rtl="0" algn="l">
              <a:lnSpc>
                <a:spcPct val="90000"/>
              </a:lnSpc>
              <a:spcBef>
                <a:spcPts val="2100"/>
              </a:spcBef>
              <a:spcAft>
                <a:spcPts val="0"/>
              </a:spcAft>
              <a:buClr>
                <a:srgbClr val="000000"/>
              </a:buClr>
              <a:buSzPts val="2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81000" lvl="5" marL="2743200" marR="0" rtl="0" algn="l">
              <a:lnSpc>
                <a:spcPct val="90000"/>
              </a:lnSpc>
              <a:spcBef>
                <a:spcPts val="2100"/>
              </a:spcBef>
              <a:spcAft>
                <a:spcPts val="0"/>
              </a:spcAft>
              <a:buClr>
                <a:srgbClr val="000000"/>
              </a:buClr>
              <a:buSzPts val="2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81000" lvl="6" marL="3200400" marR="0" rtl="0" algn="l">
              <a:lnSpc>
                <a:spcPct val="90000"/>
              </a:lnSpc>
              <a:spcBef>
                <a:spcPts val="2100"/>
              </a:spcBef>
              <a:spcAft>
                <a:spcPts val="0"/>
              </a:spcAft>
              <a:buClr>
                <a:srgbClr val="000000"/>
              </a:buClr>
              <a:buSzPts val="2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81000" lvl="7" marL="3657600" marR="0" rtl="0" algn="l">
              <a:lnSpc>
                <a:spcPct val="90000"/>
              </a:lnSpc>
              <a:spcBef>
                <a:spcPts val="2100"/>
              </a:spcBef>
              <a:spcAft>
                <a:spcPts val="0"/>
              </a:spcAft>
              <a:buClr>
                <a:srgbClr val="000000"/>
              </a:buClr>
              <a:buSzPts val="2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81000" lvl="8" marL="4114800" marR="0" rtl="0" algn="l">
              <a:lnSpc>
                <a:spcPct val="90000"/>
              </a:lnSpc>
              <a:spcBef>
                <a:spcPts val="2100"/>
              </a:spcBef>
              <a:spcAft>
                <a:spcPts val="0"/>
              </a:spcAft>
              <a:buClr>
                <a:srgbClr val="000000"/>
              </a:buClr>
              <a:buSzPts val="2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61" name="Google Shape;61;p15"/>
          <p:cNvSpPr txBox="1"/>
          <p:nvPr>
            <p:ph type="title"/>
          </p:nvPr>
        </p:nvSpPr>
        <p:spPr>
          <a:xfrm>
            <a:off x="491133" y="232172"/>
            <a:ext cx="8161735" cy="535782"/>
          </a:xfrm>
          <a:prstGeom prst="rect">
            <a:avLst/>
          </a:prstGeom>
          <a:noFill/>
          <a:ln>
            <a:noFill/>
          </a:ln>
        </p:spPr>
        <p:txBody>
          <a:bodyPr anchorCtr="0" anchor="t" bIns="32750" lIns="32750" spcFirstLastPara="1" rIns="32750" wrap="square" tIns="32750">
            <a:normAutofit/>
          </a:bodyPr>
          <a:lstStyle>
            <a:lvl1pPr lvl="0" marR="0" rtl="0" algn="l">
              <a:lnSpc>
                <a:spcPct val="80000"/>
              </a:lnSpc>
              <a:spcBef>
                <a:spcPts val="0"/>
              </a:spcBef>
              <a:spcAft>
                <a:spcPts val="0"/>
              </a:spcAft>
              <a:buClr>
                <a:srgbClr val="000000"/>
              </a:buClr>
              <a:buSzPts val="3900"/>
              <a:buFont typeface="Helvetica Neue"/>
              <a:buNone/>
              <a:defRPr b="1" i="0" sz="39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3900"/>
              <a:buFont typeface="Helvetica Neue"/>
              <a:buNone/>
              <a:defRPr b="1" i="0" sz="39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3900"/>
              <a:buFont typeface="Helvetica Neue"/>
              <a:buNone/>
              <a:defRPr b="1" i="0" sz="39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3900"/>
              <a:buFont typeface="Helvetica Neue"/>
              <a:buNone/>
              <a:defRPr b="1" i="0" sz="39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3900"/>
              <a:buFont typeface="Helvetica Neue"/>
              <a:buNone/>
              <a:defRPr b="1" i="0" sz="39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3900"/>
              <a:buFont typeface="Helvetica Neue"/>
              <a:buNone/>
              <a:defRPr b="1" i="0" sz="39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3900"/>
              <a:buFont typeface="Helvetica Neue"/>
              <a:buNone/>
              <a:defRPr b="1" i="0" sz="39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3900"/>
              <a:buFont typeface="Helvetica Neue"/>
              <a:buNone/>
              <a:defRPr b="1" i="0" sz="39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3900"/>
              <a:buFont typeface="Helvetica Neue"/>
              <a:buNone/>
              <a:defRPr b="1" i="0" sz="3900" u="none" cap="none" strike="noStrike">
                <a:solidFill>
                  <a:srgbClr val="000000"/>
                </a:solidFill>
                <a:latin typeface="Helvetica Neue"/>
                <a:ea typeface="Helvetica Neue"/>
                <a:cs typeface="Helvetica Neue"/>
                <a:sym typeface="Helvetica Neue"/>
              </a:defRPr>
            </a:lvl9pPr>
          </a:lstStyle>
          <a:p/>
        </p:txBody>
      </p:sp>
      <p:sp>
        <p:nvSpPr>
          <p:cNvPr id="62" name="Google Shape;62;p15"/>
          <p:cNvSpPr txBox="1"/>
          <p:nvPr>
            <p:ph idx="12" type="sldNum"/>
          </p:nvPr>
        </p:nvSpPr>
        <p:spPr>
          <a:xfrm>
            <a:off x="4464891" y="4862214"/>
            <a:ext cx="209455" cy="151600"/>
          </a:xfrm>
          <a:prstGeom prst="rect">
            <a:avLst/>
          </a:prstGeom>
          <a:noFill/>
          <a:ln>
            <a:noFill/>
          </a:ln>
        </p:spPr>
        <p:txBody>
          <a:bodyPr anchorCtr="0" anchor="b" bIns="32750" lIns="32750" spcFirstLastPara="1" rIns="32750" wrap="square" tIns="32750">
            <a:spAutoFit/>
          </a:bodyPr>
          <a:lstStyle>
            <a:lvl1pPr indent="0" lvl="0" marL="0" marR="0" rtl="0" algn="ctr">
              <a:lnSpc>
                <a:spcPct val="100000"/>
              </a:lnSpc>
              <a:spcBef>
                <a:spcPts val="0"/>
              </a:spcBef>
              <a:spcAft>
                <a:spcPts val="0"/>
              </a:spcAft>
              <a:buClr>
                <a:srgbClr val="000000"/>
              </a:buClr>
              <a:buSzPts val="800"/>
              <a:buFont typeface="Helvetica Neue"/>
              <a:buNone/>
              <a:defRPr b="0" i="0" sz="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800"/>
              <a:buFont typeface="Helvetica Neue"/>
              <a:buNone/>
              <a:defRPr b="0" i="0" sz="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800"/>
              <a:buFont typeface="Helvetica Neue"/>
              <a:buNone/>
              <a:defRPr b="0" i="0" sz="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800"/>
              <a:buFont typeface="Helvetica Neue"/>
              <a:buNone/>
              <a:defRPr b="0" i="0" sz="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800"/>
              <a:buFont typeface="Helvetica Neue"/>
              <a:buNone/>
              <a:defRPr b="0" i="0" sz="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800"/>
              <a:buFont typeface="Helvetica Neue"/>
              <a:buNone/>
              <a:defRPr b="0" i="0" sz="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800"/>
              <a:buFont typeface="Helvetica Neue"/>
              <a:buNone/>
              <a:defRPr b="0" i="0" sz="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800"/>
              <a:buFont typeface="Helvetica Neue"/>
              <a:buNone/>
              <a:defRPr b="0" i="0" sz="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800"/>
              <a:buFont typeface="Helvetica Neue"/>
              <a:buNone/>
              <a:defRPr b="0" i="0" sz="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 Id="rId3" Type="http://schemas.openxmlformats.org/officeDocument/2006/relationships/image" Target="../media/image6.png"/><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1"/>
          <p:cNvSpPr txBox="1"/>
          <p:nvPr>
            <p:ph type="ctrTitle"/>
          </p:nvPr>
        </p:nvSpPr>
        <p:spPr>
          <a:xfrm>
            <a:off x="311708" y="10721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a:t>CSCI 570 </a:t>
            </a:r>
            <a:endParaRPr sz="3900"/>
          </a:p>
          <a:p>
            <a:pPr indent="0" lvl="0" marL="0" rtl="0" algn="ctr">
              <a:spcBef>
                <a:spcPts val="0"/>
              </a:spcBef>
              <a:spcAft>
                <a:spcPts val="0"/>
              </a:spcAft>
              <a:buNone/>
            </a:pPr>
            <a:r>
              <a:rPr lang="en"/>
              <a:t>Exam 2 Review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Valid Seating Arrangements</a:t>
            </a:r>
            <a:endParaRPr/>
          </a:p>
        </p:txBody>
      </p:sp>
      <p:sp>
        <p:nvSpPr>
          <p:cNvPr id="184" name="Google Shape;184;p40"/>
          <p:cNvSpPr txBox="1"/>
          <p:nvPr>
            <p:ph idx="1" type="body"/>
          </p:nvPr>
        </p:nvSpPr>
        <p:spPr>
          <a:xfrm>
            <a:off x="311700" y="1152475"/>
            <a:ext cx="8520600" cy="337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 Is the algorithm presented in part C an efficient algorithm?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Solution: No, the solution is not efficient. The reason is that n is the numerical value on input, and that our complexity which is O(n) depends on the numerical value of the input. The solution therefore has a pseudopolynomial run time and is not efficient.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Dynamic Programming</a:t>
            </a:r>
            <a:endParaRPr sz="4800"/>
          </a:p>
        </p:txBody>
      </p:sp>
      <p:sp>
        <p:nvSpPr>
          <p:cNvPr id="190" name="Google Shape;190;p41"/>
          <p:cNvSpPr txBox="1"/>
          <p:nvPr/>
        </p:nvSpPr>
        <p:spPr>
          <a:xfrm>
            <a:off x="3374750" y="3339375"/>
            <a:ext cx="2511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t>Guanyang Luo</a:t>
            </a:r>
            <a:endParaRPr b="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Fixing Lights</a:t>
            </a:r>
            <a:endParaRPr/>
          </a:p>
        </p:txBody>
      </p:sp>
      <p:sp>
        <p:nvSpPr>
          <p:cNvPr id="196" name="Google Shape;196;p42"/>
          <p:cNvSpPr txBox="1"/>
          <p:nvPr>
            <p:ph idx="1" type="body"/>
          </p:nvPr>
        </p:nvSpPr>
        <p:spPr>
          <a:xfrm>
            <a:off x="311700" y="1152475"/>
            <a:ext cx="8520600" cy="337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a snowstorm, all the traffic lights went out on Main Street. Main Street is a linear street with n traffic lights. Because traffic lights are interconnected, fixing one traffic light will automatically fix its adjacent traffic lights (traffic lights adjacent to light i are lights i-1 and i+1 if they exist). However, fixing an already fixed light will do nothing. You are given a list of the times needed (in hours) to fix each light: T = t</a:t>
            </a:r>
            <a:r>
              <a:rPr baseline="-25000" lang="en"/>
              <a:t>1</a:t>
            </a:r>
            <a:r>
              <a:rPr lang="en"/>
              <a:t>, t</a:t>
            </a:r>
            <a:r>
              <a:rPr baseline="-25000" lang="en"/>
              <a:t>2</a:t>
            </a:r>
            <a:r>
              <a:rPr lang="en"/>
              <a:t>, t</a:t>
            </a:r>
            <a:r>
              <a:rPr baseline="-25000" lang="en"/>
              <a:t>3</a:t>
            </a:r>
            <a:r>
              <a:rPr lang="en"/>
              <a:t>, ..., t</a:t>
            </a:r>
            <a:r>
              <a:rPr baseline="-25000" lang="en"/>
              <a:t>n</a:t>
            </a:r>
            <a:r>
              <a:rPr lang="en"/>
              <a:t>. You are also given a list of pays for each light that you work on: P = p</a:t>
            </a:r>
            <a:r>
              <a:rPr baseline="-25000" lang="en"/>
              <a:t>1</a:t>
            </a:r>
            <a:r>
              <a:rPr lang="en"/>
              <a:t>, p</a:t>
            </a:r>
            <a:r>
              <a:rPr baseline="-25000" lang="en"/>
              <a:t>2</a:t>
            </a:r>
            <a:r>
              <a:rPr lang="en"/>
              <a:t>, p</a:t>
            </a:r>
            <a:r>
              <a:rPr baseline="-25000" lang="en"/>
              <a:t>3</a:t>
            </a:r>
            <a:r>
              <a:rPr lang="en"/>
              <a:t>, ..., p</a:t>
            </a:r>
            <a:r>
              <a:rPr baseline="-25000" lang="en"/>
              <a:t>n</a:t>
            </a:r>
            <a:r>
              <a:rPr lang="en"/>
              <a:t>. Note that you are only given pay for the lights that you have worked on, not the adjacent lights that are fixed automatically. You are given k hours to work on the traffic lights. Find the maximum pay possible.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Fixing Lights</a:t>
            </a:r>
            <a:endParaRPr/>
          </a:p>
        </p:txBody>
      </p:sp>
      <p:sp>
        <p:nvSpPr>
          <p:cNvPr id="202" name="Google Shape;202;p43"/>
          <p:cNvSpPr txBox="1"/>
          <p:nvPr>
            <p:ph idx="1" type="body"/>
          </p:nvPr>
        </p:nvSpPr>
        <p:spPr>
          <a:xfrm>
            <a:off x="311700" y="1152475"/>
            <a:ext cx="8520600" cy="337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example to this question:</a:t>
            </a:r>
            <a:endParaRPr/>
          </a:p>
          <a:p>
            <a:pPr indent="0" lvl="0" marL="0" rtl="0" algn="l">
              <a:spcBef>
                <a:spcPts val="1200"/>
              </a:spcBef>
              <a:spcAft>
                <a:spcPts val="0"/>
              </a:spcAft>
              <a:buNone/>
            </a:pPr>
            <a:r>
              <a:rPr lang="en"/>
              <a:t>Total 9 lights: L</a:t>
            </a:r>
            <a:r>
              <a:rPr baseline="-25000" lang="en"/>
              <a:t>1</a:t>
            </a:r>
            <a:r>
              <a:rPr lang="en"/>
              <a:t>, L</a:t>
            </a:r>
            <a:r>
              <a:rPr baseline="-25000" lang="en"/>
              <a:t>2</a:t>
            </a:r>
            <a:r>
              <a:rPr lang="en"/>
              <a:t>, L</a:t>
            </a:r>
            <a:r>
              <a:rPr baseline="-25000" lang="en"/>
              <a:t>3</a:t>
            </a:r>
            <a:r>
              <a:rPr lang="en"/>
              <a:t>, L</a:t>
            </a:r>
            <a:r>
              <a:rPr baseline="-25000" lang="en"/>
              <a:t>4</a:t>
            </a:r>
            <a:r>
              <a:rPr lang="en"/>
              <a:t>, L</a:t>
            </a:r>
            <a:r>
              <a:rPr baseline="-25000" lang="en"/>
              <a:t>5</a:t>
            </a:r>
            <a:r>
              <a:rPr lang="en"/>
              <a:t>, L</a:t>
            </a:r>
            <a:r>
              <a:rPr baseline="-25000" lang="en"/>
              <a:t>6</a:t>
            </a:r>
            <a:r>
              <a:rPr lang="en"/>
              <a:t>, L</a:t>
            </a:r>
            <a:r>
              <a:rPr baseline="-25000" lang="en"/>
              <a:t>7</a:t>
            </a:r>
            <a:r>
              <a:rPr lang="en"/>
              <a:t>, L</a:t>
            </a:r>
            <a:r>
              <a:rPr baseline="-25000" lang="en"/>
              <a:t>8</a:t>
            </a:r>
            <a:r>
              <a:rPr lang="en"/>
              <a:t>, L</a:t>
            </a:r>
            <a:r>
              <a:rPr baseline="-25000" lang="en"/>
              <a:t>9</a:t>
            </a:r>
            <a:endParaRPr baseline="-25000"/>
          </a:p>
          <a:p>
            <a:pPr indent="0" lvl="0" marL="0" rtl="0" algn="l">
              <a:spcBef>
                <a:spcPts val="1200"/>
              </a:spcBef>
              <a:spcAft>
                <a:spcPts val="0"/>
              </a:spcAft>
              <a:buNone/>
            </a:pPr>
            <a:r>
              <a:rPr lang="en"/>
              <a:t>Time needed to fix: T = 1, 4, 1, 4, 1, 1, 5, 2, 2</a:t>
            </a:r>
            <a:endParaRPr/>
          </a:p>
          <a:p>
            <a:pPr indent="0" lvl="0" marL="0" rtl="0" algn="l">
              <a:spcBef>
                <a:spcPts val="1200"/>
              </a:spcBef>
              <a:spcAft>
                <a:spcPts val="0"/>
              </a:spcAft>
              <a:buNone/>
            </a:pPr>
            <a:r>
              <a:rPr lang="en"/>
              <a:t>Pays: P = 250, 130, 100, 60, 50, 70, 270, 160, 140</a:t>
            </a:r>
            <a:endParaRPr/>
          </a:p>
          <a:p>
            <a:pPr indent="0" lvl="0" marL="0" rtl="0" algn="l">
              <a:spcBef>
                <a:spcPts val="1200"/>
              </a:spcBef>
              <a:spcAft>
                <a:spcPts val="0"/>
              </a:spcAft>
              <a:buNone/>
            </a:pPr>
            <a:r>
              <a:rPr lang="en"/>
              <a:t>You are given k = 6 hours </a:t>
            </a:r>
            <a:endParaRPr/>
          </a:p>
          <a:p>
            <a:pPr indent="0" lvl="0" marL="0" rtl="0" algn="l">
              <a:spcBef>
                <a:spcPts val="1200"/>
              </a:spcBef>
              <a:spcAft>
                <a:spcPts val="1200"/>
              </a:spcAft>
              <a:buNone/>
            </a:pPr>
            <a:r>
              <a:rPr lang="en"/>
              <a:t>Solution: You should fix L</a:t>
            </a:r>
            <a:r>
              <a:rPr baseline="-25000" lang="en"/>
              <a:t>1</a:t>
            </a:r>
            <a:r>
              <a:rPr lang="en"/>
              <a:t>, L</a:t>
            </a:r>
            <a:r>
              <a:rPr baseline="-25000" lang="en"/>
              <a:t>3</a:t>
            </a:r>
            <a:r>
              <a:rPr lang="en"/>
              <a:t>, L</a:t>
            </a:r>
            <a:r>
              <a:rPr baseline="-25000" lang="en"/>
              <a:t>6</a:t>
            </a:r>
            <a:r>
              <a:rPr lang="en"/>
              <a:t>, L</a:t>
            </a:r>
            <a:r>
              <a:rPr baseline="-25000" lang="en"/>
              <a:t>8</a:t>
            </a:r>
            <a:r>
              <a:rPr lang="en"/>
              <a:t> to earn a maximum pay of 580.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Fixing Lights</a:t>
            </a:r>
            <a:endParaRPr/>
          </a:p>
        </p:txBody>
      </p:sp>
      <p:sp>
        <p:nvSpPr>
          <p:cNvPr id="208" name="Google Shape;208;p44"/>
          <p:cNvSpPr txBox="1"/>
          <p:nvPr>
            <p:ph idx="1" type="body"/>
          </p:nvPr>
        </p:nvSpPr>
        <p:spPr>
          <a:xfrm>
            <a:off x="262175" y="1152475"/>
            <a:ext cx="8520600" cy="337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Define (in plain English) subproblems to be solved.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Solution: </a:t>
            </a:r>
            <a:r>
              <a:rPr lang="en"/>
              <a:t>OPT[i][j] = Max pay value for lights 1...i given a total of j hours to work on traffic lights</a:t>
            </a:r>
            <a:endParaRPr/>
          </a:p>
          <a:p>
            <a:pPr indent="0" lvl="0" marL="0" rtl="0" algn="l">
              <a:spcBef>
                <a:spcPts val="1200"/>
              </a:spcBef>
              <a:spcAft>
                <a:spcPts val="1200"/>
              </a:spcAft>
              <a:buNone/>
            </a:pPr>
            <a:r>
              <a:rPr lang="en"/>
              <a:t>- alternate solution can consider lights i to n (recurrence and pseudo-code changes accordingly)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Fixing Lights</a:t>
            </a:r>
            <a:endParaRPr/>
          </a:p>
        </p:txBody>
      </p:sp>
      <p:sp>
        <p:nvSpPr>
          <p:cNvPr id="214" name="Google Shape;214;p45"/>
          <p:cNvSpPr txBox="1"/>
          <p:nvPr>
            <p:ph idx="1" type="body"/>
          </p:nvPr>
        </p:nvSpPr>
        <p:spPr>
          <a:xfrm>
            <a:off x="311700" y="1152475"/>
            <a:ext cx="8520600" cy="337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 </a:t>
            </a:r>
            <a:r>
              <a:rPr lang="en"/>
              <a:t>Write a recurrence relation for the subproblems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Solution: </a:t>
            </a:r>
            <a:r>
              <a:rPr lang="en"/>
              <a:t>Very similar to the 0-1 knapsack problem:</a:t>
            </a:r>
            <a:endParaRPr/>
          </a:p>
          <a:p>
            <a:pPr indent="0" lvl="0" marL="0" rtl="0" algn="l">
              <a:spcBef>
                <a:spcPts val="1200"/>
              </a:spcBef>
              <a:spcAft>
                <a:spcPts val="0"/>
              </a:spcAft>
              <a:buNone/>
            </a:pPr>
            <a:r>
              <a:rPr lang="en"/>
              <a:t>if we can fix light i within the j hours left (i.e. t</a:t>
            </a:r>
            <a:r>
              <a:rPr baseline="-25000" lang="en"/>
              <a:t>i</a:t>
            </a:r>
            <a:r>
              <a:rPr lang="en"/>
              <a:t> ≤ j):</a:t>
            </a:r>
            <a:endParaRPr/>
          </a:p>
          <a:p>
            <a:pPr indent="0" lvl="0" marL="0" rtl="0" algn="l">
              <a:spcBef>
                <a:spcPts val="1200"/>
              </a:spcBef>
              <a:spcAft>
                <a:spcPts val="0"/>
              </a:spcAft>
              <a:buClr>
                <a:schemeClr val="dk1"/>
              </a:buClr>
              <a:buSzPts val="1100"/>
              <a:buFont typeface="Arial"/>
              <a:buNone/>
            </a:pPr>
            <a:r>
              <a:rPr lang="en"/>
              <a:t>OPT[i][j] = max(OPT[i - 1][j], OPT[i - 2][j - t</a:t>
            </a:r>
            <a:r>
              <a:rPr baseline="-25000" lang="en"/>
              <a:t>i</a:t>
            </a:r>
            <a:r>
              <a:rPr lang="en"/>
              <a:t>] + p</a:t>
            </a:r>
            <a:r>
              <a:rPr baseline="-25000" lang="en"/>
              <a:t>i</a:t>
            </a:r>
            <a:r>
              <a:rPr lang="en"/>
              <a:t>)</a:t>
            </a:r>
            <a:endParaRPr/>
          </a:p>
          <a:p>
            <a:pPr indent="0" lvl="0" marL="0" rtl="0" algn="l">
              <a:spcBef>
                <a:spcPts val="1200"/>
              </a:spcBef>
              <a:spcAft>
                <a:spcPts val="0"/>
              </a:spcAft>
              <a:buClr>
                <a:schemeClr val="dk1"/>
              </a:buClr>
              <a:buSzPts val="1100"/>
              <a:buFont typeface="Arial"/>
              <a:buNone/>
            </a:pPr>
            <a:r>
              <a:rPr lang="en"/>
              <a:t>else:</a:t>
            </a:r>
            <a:endParaRPr/>
          </a:p>
          <a:p>
            <a:pPr indent="0" lvl="0" marL="0" rtl="0" algn="l">
              <a:spcBef>
                <a:spcPts val="1200"/>
              </a:spcBef>
              <a:spcAft>
                <a:spcPts val="1200"/>
              </a:spcAft>
              <a:buNone/>
            </a:pPr>
            <a:r>
              <a:rPr lang="en"/>
              <a:t>OPT[i][j] = OPT[i - 1][j] (Okay to exclude this case here IF correctly covered in the pseudo-code via base cases or otherwise)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Fixing Lights</a:t>
            </a:r>
            <a:endParaRPr/>
          </a:p>
        </p:txBody>
      </p:sp>
      <p:sp>
        <p:nvSpPr>
          <p:cNvPr id="220" name="Google Shape;220;p46"/>
          <p:cNvSpPr txBox="1"/>
          <p:nvPr>
            <p:ph idx="1" type="body"/>
          </p:nvPr>
        </p:nvSpPr>
        <p:spPr>
          <a:xfrm>
            <a:off x="311700" y="1152475"/>
            <a:ext cx="8520600" cy="337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 </a:t>
            </a:r>
            <a:r>
              <a:rPr lang="en"/>
              <a:t>Using the recurrence formula in part b, write pseudocode using iteration to compute the maximum possible pay.</a:t>
            </a:r>
            <a:endParaRPr/>
          </a:p>
          <a:p>
            <a:pPr indent="0" lvl="0" marL="0" rtl="0" algn="l">
              <a:spcBef>
                <a:spcPts val="1200"/>
              </a:spcBef>
              <a:spcAft>
                <a:spcPts val="0"/>
              </a:spcAft>
              <a:buClr>
                <a:schemeClr val="dk1"/>
              </a:buClr>
              <a:buSzPts val="1100"/>
              <a:buFont typeface="Arial"/>
              <a:buNone/>
            </a:pPr>
            <a:r>
              <a:rPr lang="en"/>
              <a:t>Make sure you specify</a:t>
            </a:r>
            <a:endParaRPr/>
          </a:p>
          <a:p>
            <a:pPr indent="0" lvl="0" marL="0" rtl="0" algn="l">
              <a:spcBef>
                <a:spcPts val="1200"/>
              </a:spcBef>
              <a:spcAft>
                <a:spcPts val="0"/>
              </a:spcAft>
              <a:buClr>
                <a:schemeClr val="dk1"/>
              </a:buClr>
              <a:buSzPts val="1100"/>
              <a:buFont typeface="Arial"/>
              <a:buNone/>
            </a:pPr>
            <a:r>
              <a:rPr lang="en"/>
              <a:t>- base cases and their values</a:t>
            </a:r>
            <a:endParaRPr/>
          </a:p>
          <a:p>
            <a:pPr indent="0" lvl="0" marL="0" rtl="0" algn="l">
              <a:spcBef>
                <a:spcPts val="1200"/>
              </a:spcBef>
              <a:spcAft>
                <a:spcPts val="1200"/>
              </a:spcAft>
              <a:buNone/>
            </a:pPr>
            <a:r>
              <a:rPr lang="en"/>
              <a:t>- where the final answer can be found (e.g. opt(n), or opt(0,n), etc.)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Fixing Lights</a:t>
            </a:r>
            <a:endParaRPr/>
          </a:p>
        </p:txBody>
      </p:sp>
      <p:sp>
        <p:nvSpPr>
          <p:cNvPr id="226" name="Google Shape;226;p47"/>
          <p:cNvSpPr txBox="1"/>
          <p:nvPr>
            <p:ph idx="1" type="body"/>
          </p:nvPr>
        </p:nvSpPr>
        <p:spPr>
          <a:xfrm>
            <a:off x="311700" y="1152475"/>
            <a:ext cx="8520600" cy="337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 </a:t>
            </a:r>
            <a:r>
              <a:rPr lang="en"/>
              <a:t>Using the recurrence formula in part b, write pseudocode using iteration to compute the maximum possible pay.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Solution:</a:t>
            </a:r>
            <a:endParaRPr/>
          </a:p>
          <a:p>
            <a:pPr indent="0" lvl="0" marL="0" rtl="0" algn="l">
              <a:spcBef>
                <a:spcPts val="1200"/>
              </a:spcBef>
              <a:spcAft>
                <a:spcPts val="0"/>
              </a:spcAft>
              <a:buClr>
                <a:schemeClr val="dk1"/>
              </a:buClr>
              <a:buSzPts val="1100"/>
              <a:buFont typeface="Arial"/>
              <a:buNone/>
            </a:pPr>
            <a:r>
              <a:rPr lang="en"/>
              <a:t>- OPT[0][j] = 0 for all j= 0 ... k (can skip this by adding base cases for OPT[2][j] instead)</a:t>
            </a:r>
            <a:endParaRPr/>
          </a:p>
          <a:p>
            <a:pPr indent="0" lvl="0" marL="0" rtl="0" algn="l">
              <a:spcBef>
                <a:spcPts val="1200"/>
              </a:spcBef>
              <a:spcAft>
                <a:spcPts val="0"/>
              </a:spcAft>
              <a:buClr>
                <a:schemeClr val="dk1"/>
              </a:buClr>
              <a:buSzPts val="1100"/>
              <a:buFont typeface="Arial"/>
              <a:buNone/>
            </a:pPr>
            <a:r>
              <a:rPr lang="en"/>
              <a:t>- OPT[i][0] = 0 for all i= 0 ... n (this can be excluded as it’s handled by the t</a:t>
            </a:r>
            <a:r>
              <a:rPr baseline="-25000" lang="en"/>
              <a:t>i</a:t>
            </a:r>
            <a:r>
              <a:rPr lang="en"/>
              <a:t> &gt; j case in the loop)</a:t>
            </a:r>
            <a:endParaRPr/>
          </a:p>
          <a:p>
            <a:pPr indent="0" lvl="0" marL="0" rtl="0" algn="l">
              <a:spcBef>
                <a:spcPts val="1200"/>
              </a:spcBef>
              <a:spcAft>
                <a:spcPts val="1200"/>
              </a:spcAft>
              <a:buNone/>
            </a:pPr>
            <a:r>
              <a:rPr lang="en"/>
              <a:t>- OPT[1][j] = 0 if t</a:t>
            </a:r>
            <a:r>
              <a:rPr baseline="-25000" lang="en"/>
              <a:t>1</a:t>
            </a:r>
            <a:r>
              <a:rPr lang="en"/>
              <a:t> &gt; j otherwise p</a:t>
            </a:r>
            <a:r>
              <a:rPr baseline="-25000" lang="en"/>
              <a:t>1</a:t>
            </a:r>
            <a:r>
              <a:rPr lang="en"/>
              <a:t> for all j= 1 ... 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Fixing Lights</a:t>
            </a:r>
            <a:endParaRPr/>
          </a:p>
        </p:txBody>
      </p:sp>
      <p:sp>
        <p:nvSpPr>
          <p:cNvPr id="232" name="Google Shape;232;p48"/>
          <p:cNvSpPr txBox="1"/>
          <p:nvPr>
            <p:ph idx="1" type="body"/>
          </p:nvPr>
        </p:nvSpPr>
        <p:spPr>
          <a:xfrm>
            <a:off x="311700" y="1152475"/>
            <a:ext cx="8520600" cy="3379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 Using the recurrence formula in part b, write pseudocode using iteration to compute the maximum possible pay.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Solution:</a:t>
            </a:r>
            <a:endParaRPr/>
          </a:p>
          <a:p>
            <a:pPr indent="0" lvl="0" marL="0" rtl="0" algn="l">
              <a:spcBef>
                <a:spcPts val="1200"/>
              </a:spcBef>
              <a:spcAft>
                <a:spcPts val="0"/>
              </a:spcAft>
              <a:buNone/>
            </a:pPr>
            <a:r>
              <a:rPr lang="en"/>
              <a:t>For i from 2 to n:</a:t>
            </a:r>
            <a:endParaRPr/>
          </a:p>
          <a:p>
            <a:pPr indent="457200" lvl="0" marL="0" rtl="0" algn="l">
              <a:spcBef>
                <a:spcPts val="1200"/>
              </a:spcBef>
              <a:spcAft>
                <a:spcPts val="0"/>
              </a:spcAft>
              <a:buNone/>
            </a:pPr>
            <a:r>
              <a:rPr lang="en"/>
              <a:t>For j from 1 to k:</a:t>
            </a:r>
            <a:endParaRPr/>
          </a:p>
          <a:p>
            <a:pPr indent="457200" lvl="0" marL="457200" rtl="0" algn="l">
              <a:spcBef>
                <a:spcPts val="1200"/>
              </a:spcBef>
              <a:spcAft>
                <a:spcPts val="0"/>
              </a:spcAft>
              <a:buNone/>
            </a:pPr>
            <a:r>
              <a:rPr lang="en"/>
              <a:t>if t</a:t>
            </a:r>
            <a:r>
              <a:rPr baseline="-25000" lang="en"/>
              <a:t>i</a:t>
            </a:r>
            <a:r>
              <a:rPr lang="en"/>
              <a:t> &lt;= remaining time j:</a:t>
            </a:r>
            <a:endParaRPr/>
          </a:p>
          <a:p>
            <a:pPr indent="457200" lvl="0" marL="914400" rtl="0" algn="l">
              <a:spcBef>
                <a:spcPts val="1200"/>
              </a:spcBef>
              <a:spcAft>
                <a:spcPts val="0"/>
              </a:spcAft>
              <a:buNone/>
            </a:pPr>
            <a:r>
              <a:rPr lang="en"/>
              <a:t>OPT[i][j] = max(OPT[i - 1][j], OPT[i - 2][j - t</a:t>
            </a:r>
            <a:r>
              <a:rPr baseline="-25000" lang="en"/>
              <a:t>i</a:t>
            </a:r>
            <a:r>
              <a:rPr lang="en"/>
              <a:t>] + p</a:t>
            </a:r>
            <a:r>
              <a:rPr baseline="-25000" lang="en"/>
              <a:t>i</a:t>
            </a:r>
            <a:r>
              <a:rPr lang="en"/>
              <a:t>)</a:t>
            </a:r>
            <a:endParaRPr/>
          </a:p>
          <a:p>
            <a:pPr indent="457200" lvl="0" marL="457200" rtl="0" algn="l">
              <a:spcBef>
                <a:spcPts val="1200"/>
              </a:spcBef>
              <a:spcAft>
                <a:spcPts val="0"/>
              </a:spcAft>
              <a:buNone/>
            </a:pPr>
            <a:r>
              <a:rPr lang="en"/>
              <a:t>else:</a:t>
            </a:r>
            <a:endParaRPr/>
          </a:p>
          <a:p>
            <a:pPr indent="457200" lvl="0" marL="914400" rtl="0" algn="l">
              <a:spcBef>
                <a:spcPts val="1200"/>
              </a:spcBef>
              <a:spcAft>
                <a:spcPts val="0"/>
              </a:spcAft>
              <a:buNone/>
            </a:pPr>
            <a:r>
              <a:rPr lang="en"/>
              <a:t>OPT[i][j] = OPT[i - 1][j]</a:t>
            </a:r>
            <a:endParaRPr/>
          </a:p>
          <a:p>
            <a:pPr indent="0" lvl="0" marL="0" rtl="0" algn="l">
              <a:spcBef>
                <a:spcPts val="1200"/>
              </a:spcBef>
              <a:spcAft>
                <a:spcPts val="1200"/>
              </a:spcAft>
              <a:buNone/>
            </a:pPr>
            <a:r>
              <a:rPr lang="en"/>
              <a:t>Total_pay = OPT[n][k]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Fixing Lights</a:t>
            </a:r>
            <a:endParaRPr/>
          </a:p>
        </p:txBody>
      </p:sp>
      <p:sp>
        <p:nvSpPr>
          <p:cNvPr id="238" name="Google Shape;238;p49"/>
          <p:cNvSpPr txBox="1"/>
          <p:nvPr>
            <p:ph idx="1" type="body"/>
          </p:nvPr>
        </p:nvSpPr>
        <p:spPr>
          <a:xfrm>
            <a:off x="311700" y="1152475"/>
            <a:ext cx="8520600" cy="337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 </a:t>
            </a:r>
            <a:r>
              <a:rPr lang="en"/>
              <a:t>What is the complexity of your solution? Is this an efficient solution?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Solution: </a:t>
            </a:r>
            <a:endParaRPr/>
          </a:p>
          <a:p>
            <a:pPr indent="0" lvl="0" marL="0" rtl="0" algn="l">
              <a:spcBef>
                <a:spcPts val="1200"/>
              </a:spcBef>
              <a:spcAft>
                <a:spcPts val="0"/>
              </a:spcAft>
              <a:buNone/>
            </a:pPr>
            <a:r>
              <a:rPr lang="en"/>
              <a:t>Runs in O(n*k). </a:t>
            </a:r>
            <a:endParaRPr/>
          </a:p>
          <a:p>
            <a:pPr indent="0" lvl="0" marL="0" rtl="0" algn="l">
              <a:spcBef>
                <a:spcPts val="1200"/>
              </a:spcBef>
              <a:spcAft>
                <a:spcPts val="1200"/>
              </a:spcAft>
              <a:buNone/>
            </a:pPr>
            <a:r>
              <a:rPr lang="en"/>
              <a:t>No, this is not an efficient algorithm. This is a pseudo-polynomial time solution because the polynomial function n*k contains a numerical value of an input term 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Dynamic Programming</a:t>
            </a:r>
            <a:endParaRPr sz="4800"/>
          </a:p>
        </p:txBody>
      </p:sp>
      <p:sp>
        <p:nvSpPr>
          <p:cNvPr id="136" name="Google Shape;136;p32"/>
          <p:cNvSpPr txBox="1"/>
          <p:nvPr/>
        </p:nvSpPr>
        <p:spPr>
          <a:xfrm>
            <a:off x="3374750" y="3339375"/>
            <a:ext cx="2511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t>Guanyang Luo</a:t>
            </a:r>
            <a:endParaRPr b="1"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5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Dynamic Programming</a:t>
            </a:r>
            <a:endParaRPr sz="4800"/>
          </a:p>
        </p:txBody>
      </p:sp>
      <p:sp>
        <p:nvSpPr>
          <p:cNvPr id="244" name="Google Shape;244;p50"/>
          <p:cNvSpPr txBox="1"/>
          <p:nvPr/>
        </p:nvSpPr>
        <p:spPr>
          <a:xfrm>
            <a:off x="3315000" y="3330700"/>
            <a:ext cx="2514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t>Tiancheng Jin</a:t>
            </a:r>
            <a:endParaRPr b="1"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 Possible Comfort with Seating Arrangement</a:t>
            </a:r>
            <a:endParaRPr/>
          </a:p>
        </p:txBody>
      </p:sp>
      <p:sp>
        <p:nvSpPr>
          <p:cNvPr id="250" name="Google Shape;250;p51"/>
          <p:cNvSpPr txBox="1"/>
          <p:nvPr>
            <p:ph idx="1" type="body"/>
          </p:nvPr>
        </p:nvSpPr>
        <p:spPr>
          <a:xfrm>
            <a:off x="311700" y="1152475"/>
            <a:ext cx="8450700" cy="22671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SzPts val="688"/>
              <a:buNone/>
            </a:pPr>
            <a:r>
              <a:rPr lang="en" sz="1948"/>
              <a:t>Suppose you are arranging the seats for 570 Midterm 2. </a:t>
            </a:r>
            <a:endParaRPr sz="1948"/>
          </a:p>
          <a:p>
            <a:pPr indent="0" lvl="0" marL="0" rtl="0" algn="l">
              <a:lnSpc>
                <a:spcPct val="95000"/>
              </a:lnSpc>
              <a:spcBef>
                <a:spcPts val="1200"/>
              </a:spcBef>
              <a:spcAft>
                <a:spcPts val="0"/>
              </a:spcAft>
              <a:buSzPts val="688"/>
              <a:buNone/>
            </a:pPr>
            <a:r>
              <a:rPr lang="en" sz="1948"/>
              <a:t>There are N adjacent seats numbered 1 to N in the first row. If you assign someone to the i-th seat, this student will get w(i) comfort (w(i)&gt;=0). </a:t>
            </a:r>
            <a:endParaRPr sz="1948"/>
          </a:p>
          <a:p>
            <a:pPr indent="0" lvl="0" marL="0" rtl="0" algn="l">
              <a:lnSpc>
                <a:spcPct val="95000"/>
              </a:lnSpc>
              <a:spcBef>
                <a:spcPts val="1200"/>
              </a:spcBef>
              <a:spcAft>
                <a:spcPts val="0"/>
              </a:spcAft>
              <a:buSzPts val="688"/>
              <a:buNone/>
            </a:pPr>
            <a:r>
              <a:rPr lang="en" sz="1948"/>
              <a:t>However, if you place a student in the i-th seat, you can’t place the other students in seat i−1 or i+1. </a:t>
            </a:r>
            <a:endParaRPr sz="1948"/>
          </a:p>
          <a:p>
            <a:pPr indent="0" lvl="0" marL="0" rtl="0" algn="l">
              <a:lnSpc>
                <a:spcPct val="95000"/>
              </a:lnSpc>
              <a:spcBef>
                <a:spcPts val="1200"/>
              </a:spcBef>
              <a:spcAft>
                <a:spcPts val="1200"/>
              </a:spcAft>
              <a:buSzPts val="688"/>
              <a:buNone/>
            </a:pPr>
            <a:r>
              <a:rPr lang="en" sz="1948"/>
              <a:t>What is the maximum possible comfort you can get? </a:t>
            </a:r>
            <a:endParaRPr sz="725"/>
          </a:p>
        </p:txBody>
      </p:sp>
      <p:graphicFrame>
        <p:nvGraphicFramePr>
          <p:cNvPr id="251" name="Google Shape;251;p51"/>
          <p:cNvGraphicFramePr/>
          <p:nvPr/>
        </p:nvGraphicFramePr>
        <p:xfrm>
          <a:off x="917550" y="3554325"/>
          <a:ext cx="3000000" cy="3000000"/>
        </p:xfrm>
        <a:graphic>
          <a:graphicData uri="http://schemas.openxmlformats.org/drawingml/2006/table">
            <a:tbl>
              <a:tblPr>
                <a:noFill/>
                <a:tableStyleId>{5F410182-F09D-4313-8962-AE3C5AF0F817}</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b="1" lang="en"/>
                        <a:t>Seat</a:t>
                      </a:r>
                      <a:endParaRPr b="1"/>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7</a:t>
                      </a:r>
                      <a:endParaRPr/>
                    </a:p>
                  </a:txBody>
                  <a:tcPr marT="91425" marB="91425" marR="91425" marL="91425"/>
                </a:tc>
              </a:tr>
              <a:tr h="381000">
                <a:tc>
                  <a:txBody>
                    <a:bodyPr/>
                    <a:lstStyle/>
                    <a:p>
                      <a:pPr indent="0" lvl="0" marL="0" rtl="0" algn="l">
                        <a:spcBef>
                          <a:spcPts val="0"/>
                        </a:spcBef>
                        <a:spcAft>
                          <a:spcPts val="0"/>
                        </a:spcAft>
                        <a:buNone/>
                      </a:pPr>
                      <a:r>
                        <a:rPr b="1" lang="en"/>
                        <a:t>w</a:t>
                      </a:r>
                      <a:endParaRPr b="1"/>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9</a:t>
                      </a:r>
                      <a:endParaRPr/>
                    </a:p>
                  </a:txBody>
                  <a:tcPr marT="91425" marB="91425" marR="91425" marL="91425">
                    <a:solidFill>
                      <a:srgbClr val="6AA84F"/>
                    </a:solidFill>
                  </a:tcPr>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9</a:t>
                      </a:r>
                      <a:endParaRPr/>
                    </a:p>
                  </a:txBody>
                  <a:tcPr marT="91425" marB="91425" marR="91425" marL="91425">
                    <a:solidFill>
                      <a:srgbClr val="6AA84F"/>
                    </a:solidFill>
                  </a:tcPr>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solidFill>
                      <a:srgbClr val="6AA84F"/>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Step: Play with examples</a:t>
            </a:r>
            <a:endParaRPr/>
          </a:p>
        </p:txBody>
      </p:sp>
      <p:sp>
        <p:nvSpPr>
          <p:cNvPr id="257" name="Google Shape;257;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Question 1: </a:t>
            </a:r>
            <a:r>
              <a:rPr lang="en"/>
              <a:t>Give an example that starting from either the first or second seat and then picking every other seat (e.g. taking the seats 1, 3, 5, … or  2, 4, 6, ...) does not produce an optimal solution.</a:t>
            </a:r>
            <a:endParaRPr/>
          </a:p>
          <a:p>
            <a:pPr indent="-317500" lvl="1" marL="914400" rtl="0" algn="l">
              <a:spcBef>
                <a:spcPts val="0"/>
              </a:spcBef>
              <a:spcAft>
                <a:spcPts val="0"/>
              </a:spcAft>
              <a:buSzPts val="1400"/>
              <a:buChar char="○"/>
            </a:pPr>
            <a:r>
              <a:rPr lang="en"/>
              <a:t>Example: [2, 1, 1, 2], the optimal arrangement is picking seat 1 and 4. </a:t>
            </a:r>
            <a:endParaRPr sz="1800"/>
          </a:p>
          <a:p>
            <a:pPr indent="0" lvl="0" marL="457200" rtl="0" algn="l">
              <a:spcBef>
                <a:spcPts val="1200"/>
              </a:spcBef>
              <a:spcAft>
                <a:spcPts val="1200"/>
              </a:spcAft>
              <a:buNone/>
            </a:pPr>
            <a:r>
              <a:t/>
            </a:r>
            <a:endParaRPr b="1"/>
          </a:p>
        </p:txBody>
      </p:sp>
      <p:graphicFrame>
        <p:nvGraphicFramePr>
          <p:cNvPr id="258" name="Google Shape;258;p52"/>
          <p:cNvGraphicFramePr/>
          <p:nvPr/>
        </p:nvGraphicFramePr>
        <p:xfrm>
          <a:off x="2309813" y="2819525"/>
          <a:ext cx="3000000" cy="3000000"/>
        </p:xfrm>
        <a:graphic>
          <a:graphicData uri="http://schemas.openxmlformats.org/drawingml/2006/table">
            <a:tbl>
              <a:tblPr>
                <a:noFill/>
                <a:tableStyleId>{5F410182-F09D-4313-8962-AE3C5AF0F817}</a:tableStyleId>
              </a:tblPr>
              <a:tblGrid>
                <a:gridCol w="904875"/>
                <a:gridCol w="904875"/>
                <a:gridCol w="904875"/>
                <a:gridCol w="904875"/>
                <a:gridCol w="904875"/>
              </a:tblGrid>
              <a:tr h="381000">
                <a:tc>
                  <a:txBody>
                    <a:bodyPr/>
                    <a:lstStyle/>
                    <a:p>
                      <a:pPr indent="0" lvl="0" marL="0" rtl="0" algn="l">
                        <a:spcBef>
                          <a:spcPts val="0"/>
                        </a:spcBef>
                        <a:spcAft>
                          <a:spcPts val="0"/>
                        </a:spcAft>
                        <a:buNone/>
                      </a:pPr>
                      <a:r>
                        <a:rPr b="1" lang="en"/>
                        <a:t>Seat</a:t>
                      </a:r>
                      <a:endParaRPr b="1"/>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b="1" lang="en"/>
                        <a:t>w</a:t>
                      </a:r>
                      <a:endParaRPr b="1"/>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solidFill>
                      <a:srgbClr val="EB220C"/>
                    </a:solidFill>
                  </a:tcPr>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solidFill>
                      <a:srgbClr val="EB220C"/>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0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0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0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First Step: Play with examples</a:t>
            </a:r>
            <a:endParaRPr/>
          </a:p>
        </p:txBody>
      </p:sp>
      <p:sp>
        <p:nvSpPr>
          <p:cNvPr id="264" name="Google Shape;264;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Question 2: </a:t>
            </a:r>
            <a:r>
              <a:rPr lang="en"/>
              <a:t>Consider the following algorithm: from the seat of the largest w(i) to that of the lowest, pick the seat as long as it is allowed (i-1 and i+1 are not taken). Give an example that this algorithm fails to achieve the optimal solution. </a:t>
            </a:r>
            <a:endParaRPr/>
          </a:p>
          <a:p>
            <a:pPr indent="-317500" lvl="1" marL="914400" rtl="0" algn="l">
              <a:spcBef>
                <a:spcPts val="0"/>
              </a:spcBef>
              <a:spcAft>
                <a:spcPts val="0"/>
              </a:spcAft>
              <a:buSzPts val="1400"/>
              <a:buChar char="○"/>
            </a:pPr>
            <a:r>
              <a:rPr lang="en"/>
              <a:t>Example: [9,10,9], the optimal solution is taking seat 1 and 3. </a:t>
            </a:r>
            <a:endParaRPr/>
          </a:p>
          <a:p>
            <a:pPr indent="-317500" lvl="1" marL="914400" rtl="0" algn="l">
              <a:spcBef>
                <a:spcPts val="0"/>
              </a:spcBef>
              <a:spcAft>
                <a:spcPts val="0"/>
              </a:spcAft>
              <a:buSzPts val="1400"/>
              <a:buChar char="○"/>
            </a:pPr>
            <a:r>
              <a:rPr b="1" lang="en"/>
              <a:t>Greedy algorithm does not work. </a:t>
            </a:r>
            <a:endParaRPr/>
          </a:p>
        </p:txBody>
      </p:sp>
      <p:graphicFrame>
        <p:nvGraphicFramePr>
          <p:cNvPr id="265" name="Google Shape;265;p53"/>
          <p:cNvGraphicFramePr/>
          <p:nvPr/>
        </p:nvGraphicFramePr>
        <p:xfrm>
          <a:off x="2762250" y="2954500"/>
          <a:ext cx="3000000" cy="3000000"/>
        </p:xfrm>
        <a:graphic>
          <a:graphicData uri="http://schemas.openxmlformats.org/drawingml/2006/table">
            <a:tbl>
              <a:tblPr>
                <a:noFill/>
                <a:tableStyleId>{5F410182-F09D-4313-8962-AE3C5AF0F817}</a:tableStyleId>
              </a:tblPr>
              <a:tblGrid>
                <a:gridCol w="904875"/>
                <a:gridCol w="904875"/>
                <a:gridCol w="904875"/>
                <a:gridCol w="904875"/>
              </a:tblGrid>
              <a:tr h="381000">
                <a:tc>
                  <a:txBody>
                    <a:bodyPr/>
                    <a:lstStyle/>
                    <a:p>
                      <a:pPr indent="0" lvl="0" marL="0" rtl="0" algn="l">
                        <a:spcBef>
                          <a:spcPts val="0"/>
                        </a:spcBef>
                        <a:spcAft>
                          <a:spcPts val="0"/>
                        </a:spcAft>
                        <a:buNone/>
                      </a:pPr>
                      <a:r>
                        <a:rPr b="1" lang="en"/>
                        <a:t>Seat</a:t>
                      </a:r>
                      <a:endParaRPr b="1"/>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b="1" lang="en"/>
                        <a:t>w</a:t>
                      </a:r>
                      <a:endParaRPr b="1"/>
                    </a:p>
                  </a:txBody>
                  <a:tcPr marT="91425" marB="91425" marR="91425" marL="91425"/>
                </a:tc>
                <a:tc>
                  <a:txBody>
                    <a:bodyPr/>
                    <a:lstStyle/>
                    <a:p>
                      <a:pPr indent="0" lvl="0" marL="0" rtl="0" algn="ctr">
                        <a:spcBef>
                          <a:spcPts val="0"/>
                        </a:spcBef>
                        <a:spcAft>
                          <a:spcPts val="0"/>
                        </a:spcAft>
                        <a:buNone/>
                      </a:pPr>
                      <a:r>
                        <a:rPr lang="en"/>
                        <a:t>9</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solidFill>
                      <a:srgbClr val="EB220C"/>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10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10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10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Step: Define the State/Subproblem</a:t>
            </a:r>
            <a:endParaRPr/>
          </a:p>
        </p:txBody>
      </p:sp>
      <p:sp>
        <p:nvSpPr>
          <p:cNvPr id="271" name="Google Shape;271;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Question 3: </a:t>
            </a:r>
            <a:r>
              <a:rPr lang="en"/>
              <a:t>Consider the subproblem: “What is the maximum possible comfort that can be achieved using only seats 1 to i?”. Let OPT(i) denote the answer to this question for any i. </a:t>
            </a:r>
            <a:r>
              <a:rPr b="1" lang="en"/>
              <a:t>Is this a proper </a:t>
            </a:r>
            <a:r>
              <a:rPr b="1" lang="en"/>
              <a:t>definition</a:t>
            </a:r>
            <a:r>
              <a:rPr b="1" lang="en"/>
              <a:t>? </a:t>
            </a:r>
            <a:endParaRPr b="1"/>
          </a:p>
          <a:p>
            <a:pPr indent="-342900" lvl="0" marL="457200" rtl="0" algn="l">
              <a:spcBef>
                <a:spcPts val="0"/>
              </a:spcBef>
              <a:spcAft>
                <a:spcPts val="0"/>
              </a:spcAft>
              <a:buSzPts val="1800"/>
              <a:buChar char="●"/>
            </a:pPr>
            <a:r>
              <a:rPr b="1" lang="en"/>
              <a:t>Question 4: </a:t>
            </a:r>
            <a:r>
              <a:rPr lang="en"/>
              <a:t>Do we need an extra dimension for the number of arranged students like OPT(i,k), or not? </a:t>
            </a:r>
            <a:endParaRPr/>
          </a:p>
          <a:p>
            <a:pPr indent="-342900" lvl="0" marL="457200" rtl="0" algn="l">
              <a:spcBef>
                <a:spcPts val="0"/>
              </a:spcBef>
              <a:spcAft>
                <a:spcPts val="0"/>
              </a:spcAft>
              <a:buSzPts val="1800"/>
              <a:buChar char="●"/>
            </a:pPr>
            <a:r>
              <a:rPr b="1" lang="en"/>
              <a:t>Question 5: </a:t>
            </a:r>
            <a:r>
              <a:rPr lang="en"/>
              <a:t>Define OPT(0)=0, as when we have no seats, we can’t arrange any student. What is OPT(1)? What is OPT(2)?</a:t>
            </a:r>
            <a:endParaRPr/>
          </a:p>
          <a:p>
            <a:pPr indent="-317500" lvl="1" marL="914400" rtl="0" algn="l">
              <a:spcBef>
                <a:spcPts val="0"/>
              </a:spcBef>
              <a:spcAft>
                <a:spcPts val="0"/>
              </a:spcAft>
              <a:buSzPts val="1400"/>
              <a:buChar char="○"/>
            </a:pPr>
            <a:r>
              <a:rPr lang="en"/>
              <a:t>OPT(1) = w(1), OPT(2) = max{ w(1), w(2) }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0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000"/>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1000"/>
                                        <p:tgtEl>
                                          <p:spTgt spid="2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1000"/>
                                        <p:tgtEl>
                                          <p:spTgt spid="27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Third Step: Find the Solution for OPT(i)</a:t>
            </a:r>
            <a:endParaRPr/>
          </a:p>
        </p:txBody>
      </p:sp>
      <p:sp>
        <p:nvSpPr>
          <p:cNvPr id="277" name="Google Shape;277;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Question 6: </a:t>
            </a:r>
            <a:r>
              <a:rPr lang="en"/>
              <a:t>Suppose you know that the best arrangement using only seats 1 to i </a:t>
            </a:r>
            <a:r>
              <a:rPr b="1" lang="en"/>
              <a:t>does not</a:t>
            </a:r>
            <a:r>
              <a:rPr lang="en"/>
              <a:t> place a student in seat i. In this case, express OPT(i) in terms of w(i) and OPT(j) for any j &lt; i. </a:t>
            </a:r>
            <a:endParaRPr/>
          </a:p>
          <a:p>
            <a:pPr indent="-317500" lvl="1" marL="914400" rtl="0" algn="l">
              <a:spcBef>
                <a:spcPts val="0"/>
              </a:spcBef>
              <a:spcAft>
                <a:spcPts val="0"/>
              </a:spcAft>
              <a:buSzPts val="1400"/>
              <a:buChar char="○"/>
            </a:pPr>
            <a:r>
              <a:rPr lang="en"/>
              <a:t>OPT(i) = OPT(i-1) </a:t>
            </a:r>
            <a:endParaRPr/>
          </a:p>
          <a:p>
            <a:pPr indent="0" lvl="0" marL="457200" rtl="0" algn="l">
              <a:spcBef>
                <a:spcPts val="1200"/>
              </a:spcBef>
              <a:spcAft>
                <a:spcPts val="1200"/>
              </a:spcAft>
              <a:buNone/>
            </a:pPr>
            <a:r>
              <a:t/>
            </a:r>
            <a:endParaRPr/>
          </a:p>
        </p:txBody>
      </p:sp>
      <p:graphicFrame>
        <p:nvGraphicFramePr>
          <p:cNvPr id="278" name="Google Shape;278;p55"/>
          <p:cNvGraphicFramePr/>
          <p:nvPr/>
        </p:nvGraphicFramePr>
        <p:xfrm>
          <a:off x="2309800" y="2834525"/>
          <a:ext cx="3000000" cy="3000000"/>
        </p:xfrm>
        <a:graphic>
          <a:graphicData uri="http://schemas.openxmlformats.org/drawingml/2006/table">
            <a:tbl>
              <a:tblPr>
                <a:noFill/>
                <a:tableStyleId>{5F410182-F09D-4313-8962-AE3C5AF0F817}</a:tableStyleId>
              </a:tblPr>
              <a:tblGrid>
                <a:gridCol w="904875"/>
                <a:gridCol w="904875"/>
                <a:gridCol w="904875"/>
                <a:gridCol w="904875"/>
                <a:gridCol w="904875"/>
              </a:tblGrid>
              <a:tr h="381000">
                <a:tc>
                  <a:txBody>
                    <a:bodyPr/>
                    <a:lstStyle/>
                    <a:p>
                      <a:pPr indent="0" lvl="0" marL="0" rtl="0" algn="l">
                        <a:spcBef>
                          <a:spcPts val="0"/>
                        </a:spcBef>
                        <a:spcAft>
                          <a:spcPts val="0"/>
                        </a:spcAft>
                        <a:buNone/>
                      </a:pPr>
                      <a:r>
                        <a:rPr b="1" lang="en"/>
                        <a:t>Seat</a:t>
                      </a:r>
                      <a:endParaRPr b="1"/>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i-2</a:t>
                      </a:r>
                      <a:endParaRPr/>
                    </a:p>
                  </a:txBody>
                  <a:tcPr marT="91425" marB="91425" marR="91425" marL="91425"/>
                </a:tc>
                <a:tc>
                  <a:txBody>
                    <a:bodyPr/>
                    <a:lstStyle/>
                    <a:p>
                      <a:pPr indent="0" lvl="0" marL="0" rtl="0" algn="ctr">
                        <a:spcBef>
                          <a:spcPts val="0"/>
                        </a:spcBef>
                        <a:spcAft>
                          <a:spcPts val="0"/>
                        </a:spcAft>
                        <a:buNone/>
                      </a:pPr>
                      <a:r>
                        <a:rPr lang="en"/>
                        <a:t>i-1</a:t>
                      </a:r>
                      <a:endParaRPr/>
                    </a:p>
                  </a:txBody>
                  <a:tcPr marT="91425" marB="91425" marR="91425" marL="91425"/>
                </a:tc>
                <a:tc>
                  <a:txBody>
                    <a:bodyPr/>
                    <a:lstStyle/>
                    <a:p>
                      <a:pPr indent="0" lvl="0" marL="0" rtl="0" algn="ctr">
                        <a:spcBef>
                          <a:spcPts val="0"/>
                        </a:spcBef>
                        <a:spcAft>
                          <a:spcPts val="0"/>
                        </a:spcAft>
                        <a:buNone/>
                      </a:pPr>
                      <a:r>
                        <a:rPr lang="en"/>
                        <a:t>i</a:t>
                      </a:r>
                      <a:endParaRPr/>
                    </a:p>
                  </a:txBody>
                  <a:tcPr marT="91425" marB="91425" marR="91425" marL="91425"/>
                </a:tc>
              </a:tr>
              <a:tr h="381000">
                <a:tc>
                  <a:txBody>
                    <a:bodyPr/>
                    <a:lstStyle/>
                    <a:p>
                      <a:pPr indent="0" lvl="0" marL="0" rtl="0" algn="l">
                        <a:spcBef>
                          <a:spcPts val="0"/>
                        </a:spcBef>
                        <a:spcAft>
                          <a:spcPts val="0"/>
                        </a:spcAft>
                        <a:buNone/>
                      </a:pPr>
                      <a:r>
                        <a:rPr b="1" lang="en"/>
                        <a:t>OPT</a:t>
                      </a:r>
                      <a:endParaRPr b="1"/>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10</a:t>
                      </a:r>
                      <a:endParaRPr/>
                    </a:p>
                  </a:txBody>
                  <a:tcPr marT="91425" marB="91425" marR="91425" marL="91425">
                    <a:solidFill>
                      <a:srgbClr val="6AA84F"/>
                    </a:solidFill>
                  </a:tcPr>
                </a:tc>
                <a:tc>
                  <a:txBody>
                    <a:bodyPr/>
                    <a:lstStyle/>
                    <a:p>
                      <a:pPr indent="0" lvl="0" marL="0" rtl="0" algn="ctr">
                        <a:spcBef>
                          <a:spcPts val="0"/>
                        </a:spcBef>
                        <a:spcAft>
                          <a:spcPts val="0"/>
                        </a:spcAft>
                        <a:buNone/>
                      </a:pPr>
                      <a:r>
                        <a:rPr lang="en"/>
                        <a:t>?</a:t>
                      </a:r>
                      <a:endParaRPr/>
                    </a:p>
                  </a:txBody>
                  <a:tcPr marT="91425" marB="91425" marR="91425" marL="91425">
                    <a:solidFill>
                      <a:schemeClr val="lt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10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10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1000"/>
                                        <p:tgtEl>
                                          <p:spTgt spid="27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Third Step: Find the Solution for OPT(i)</a:t>
            </a:r>
            <a:endParaRPr/>
          </a:p>
        </p:txBody>
      </p:sp>
      <p:sp>
        <p:nvSpPr>
          <p:cNvPr id="284" name="Google Shape;28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Question 7: </a:t>
            </a:r>
            <a:r>
              <a:rPr lang="en"/>
              <a:t>Suppose you know that the best arrangement using only seats 1 to i </a:t>
            </a:r>
            <a:r>
              <a:rPr b="1" lang="en"/>
              <a:t>does</a:t>
            </a:r>
            <a:r>
              <a:rPr lang="en"/>
              <a:t> place a student in seat i. In this case, express OPT(i) in terms of w(i) and OPT(j) for any j &lt; i. </a:t>
            </a:r>
            <a:endParaRPr/>
          </a:p>
          <a:p>
            <a:pPr indent="-317500" lvl="1" marL="914400" rtl="0" algn="l">
              <a:spcBef>
                <a:spcPts val="0"/>
              </a:spcBef>
              <a:spcAft>
                <a:spcPts val="0"/>
              </a:spcAft>
              <a:buSzPts val="1400"/>
              <a:buChar char="○"/>
            </a:pPr>
            <a:r>
              <a:rPr lang="en"/>
              <a:t>OPT(i) = OPT(i-2) + w(i) </a:t>
            </a:r>
            <a:endParaRPr/>
          </a:p>
        </p:txBody>
      </p:sp>
      <p:graphicFrame>
        <p:nvGraphicFramePr>
          <p:cNvPr id="285" name="Google Shape;285;p56"/>
          <p:cNvGraphicFramePr/>
          <p:nvPr/>
        </p:nvGraphicFramePr>
        <p:xfrm>
          <a:off x="2309800" y="2834525"/>
          <a:ext cx="3000000" cy="3000000"/>
        </p:xfrm>
        <a:graphic>
          <a:graphicData uri="http://schemas.openxmlformats.org/drawingml/2006/table">
            <a:tbl>
              <a:tblPr>
                <a:noFill/>
                <a:tableStyleId>{5F410182-F09D-4313-8962-AE3C5AF0F817}</a:tableStyleId>
              </a:tblPr>
              <a:tblGrid>
                <a:gridCol w="904875"/>
                <a:gridCol w="904875"/>
                <a:gridCol w="904875"/>
                <a:gridCol w="904875"/>
                <a:gridCol w="904875"/>
              </a:tblGrid>
              <a:tr h="381000">
                <a:tc>
                  <a:txBody>
                    <a:bodyPr/>
                    <a:lstStyle/>
                    <a:p>
                      <a:pPr indent="0" lvl="0" marL="0" rtl="0" algn="l">
                        <a:spcBef>
                          <a:spcPts val="0"/>
                        </a:spcBef>
                        <a:spcAft>
                          <a:spcPts val="0"/>
                        </a:spcAft>
                        <a:buNone/>
                      </a:pPr>
                      <a:r>
                        <a:rPr b="1" lang="en"/>
                        <a:t>Seat</a:t>
                      </a:r>
                      <a:endParaRPr b="1"/>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i-2</a:t>
                      </a:r>
                      <a:endParaRPr/>
                    </a:p>
                  </a:txBody>
                  <a:tcPr marT="91425" marB="91425" marR="91425" marL="91425"/>
                </a:tc>
                <a:tc>
                  <a:txBody>
                    <a:bodyPr/>
                    <a:lstStyle/>
                    <a:p>
                      <a:pPr indent="0" lvl="0" marL="0" rtl="0" algn="ctr">
                        <a:spcBef>
                          <a:spcPts val="0"/>
                        </a:spcBef>
                        <a:spcAft>
                          <a:spcPts val="0"/>
                        </a:spcAft>
                        <a:buNone/>
                      </a:pPr>
                      <a:r>
                        <a:rPr lang="en"/>
                        <a:t>i-1</a:t>
                      </a:r>
                      <a:endParaRPr/>
                    </a:p>
                  </a:txBody>
                  <a:tcPr marT="91425" marB="91425" marR="91425" marL="91425"/>
                </a:tc>
                <a:tc>
                  <a:txBody>
                    <a:bodyPr/>
                    <a:lstStyle/>
                    <a:p>
                      <a:pPr indent="0" lvl="0" marL="0" rtl="0" algn="ctr">
                        <a:spcBef>
                          <a:spcPts val="0"/>
                        </a:spcBef>
                        <a:spcAft>
                          <a:spcPts val="0"/>
                        </a:spcAft>
                        <a:buNone/>
                      </a:pPr>
                      <a:r>
                        <a:rPr lang="en"/>
                        <a:t>i</a:t>
                      </a:r>
                      <a:endParaRPr/>
                    </a:p>
                  </a:txBody>
                  <a:tcPr marT="91425" marB="91425" marR="91425" marL="91425"/>
                </a:tc>
              </a:tr>
              <a:tr h="381000">
                <a:tc>
                  <a:txBody>
                    <a:bodyPr/>
                    <a:lstStyle/>
                    <a:p>
                      <a:pPr indent="0" lvl="0" marL="0" rtl="0" algn="l">
                        <a:spcBef>
                          <a:spcPts val="0"/>
                        </a:spcBef>
                        <a:spcAft>
                          <a:spcPts val="0"/>
                        </a:spcAft>
                        <a:buNone/>
                      </a:pPr>
                      <a:r>
                        <a:rPr b="1" lang="en"/>
                        <a:t>OPT</a:t>
                      </a:r>
                      <a:endParaRPr b="1"/>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solidFill>
                      <a:srgbClr val="6AA84F"/>
                    </a:solidFill>
                  </a:tcPr>
                </a:tc>
                <a:tc>
                  <a:txBody>
                    <a:bodyPr/>
                    <a:lstStyle/>
                    <a:p>
                      <a:pPr indent="0" lvl="0" marL="0" rtl="0" algn="ctr">
                        <a:spcBef>
                          <a:spcPts val="0"/>
                        </a:spcBef>
                        <a:spcAft>
                          <a:spcPts val="0"/>
                        </a:spcAft>
                        <a:buNone/>
                      </a:pPr>
                      <a:r>
                        <a:rPr lang="en"/>
                        <a:t>10</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a:t>
                      </a:r>
                      <a:endParaRPr/>
                    </a:p>
                  </a:txBody>
                  <a:tcPr marT="91425" marB="91425" marR="91425" marL="91425">
                    <a:solidFill>
                      <a:schemeClr val="lt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000"/>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1000"/>
                                        <p:tgtEl>
                                          <p:spTgt spid="28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Third Step: Find the Solution for OPT(i)</a:t>
            </a:r>
            <a:endParaRPr/>
          </a:p>
        </p:txBody>
      </p:sp>
      <p:sp>
        <p:nvSpPr>
          <p:cNvPr id="291" name="Google Shape;291;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Question 8: </a:t>
            </a:r>
            <a:r>
              <a:rPr lang="en"/>
              <a:t>Put these two cases together, you will get the formula OPT(i) = max{ OPT(i-1), OPT(i-2) + w(i)}. Describe an efficient algorithm to compute the maximum possible comfort you can achieve.</a:t>
            </a:r>
            <a:endParaRPr/>
          </a:p>
          <a:p>
            <a:pPr indent="-342900" lvl="0" marL="457200" rtl="0" algn="l">
              <a:spcBef>
                <a:spcPts val="0"/>
              </a:spcBef>
              <a:spcAft>
                <a:spcPts val="0"/>
              </a:spcAft>
              <a:buSzPts val="1800"/>
              <a:buChar char="●"/>
            </a:pPr>
            <a:r>
              <a:rPr lang="en"/>
              <a:t>Do not forget:</a:t>
            </a:r>
            <a:endParaRPr/>
          </a:p>
          <a:p>
            <a:pPr indent="-317500" lvl="1" marL="914400" rtl="0" algn="l">
              <a:spcBef>
                <a:spcPts val="0"/>
              </a:spcBef>
              <a:spcAft>
                <a:spcPts val="0"/>
              </a:spcAft>
              <a:buSzPts val="1400"/>
              <a:buChar char="○"/>
            </a:pPr>
            <a:r>
              <a:rPr b="1" lang="en"/>
              <a:t>Initialization and boundary condition:</a:t>
            </a:r>
            <a:r>
              <a:rPr lang="en"/>
              <a:t> “We initialize OPT as a length N+1 array indexed from 0 to N, set OPT(0) = 0 and OPT(1) = w(1).“</a:t>
            </a:r>
            <a:endParaRPr/>
          </a:p>
          <a:p>
            <a:pPr indent="-317500" lvl="1" marL="914400" rtl="0" algn="l">
              <a:spcBef>
                <a:spcPts val="0"/>
              </a:spcBef>
              <a:spcAft>
                <a:spcPts val="0"/>
              </a:spcAft>
              <a:buSzPts val="1400"/>
              <a:buChar char="○"/>
            </a:pPr>
            <a:r>
              <a:rPr b="1" lang="en"/>
              <a:t>The order of solving the subproblems:</a:t>
            </a:r>
            <a:r>
              <a:rPr lang="en"/>
              <a:t> “We compute OPT(i) for every i from 2 to N by the formula OPT(i) = max{ OPT(i-1), OPT(i-2) + w(i) }.”</a:t>
            </a:r>
            <a:endParaRPr/>
          </a:p>
          <a:p>
            <a:pPr indent="-317500" lvl="1" marL="914400" rtl="0" algn="l">
              <a:spcBef>
                <a:spcPts val="0"/>
              </a:spcBef>
              <a:spcAft>
                <a:spcPts val="0"/>
              </a:spcAft>
              <a:buSzPts val="1400"/>
              <a:buChar char="○"/>
            </a:pPr>
            <a:r>
              <a:rPr b="1" lang="en"/>
              <a:t>Return</a:t>
            </a:r>
            <a:r>
              <a:rPr lang="en"/>
              <a:t>: “Return OPT(N) from the array as the maximum possible comfort.” </a:t>
            </a:r>
            <a:endParaRPr/>
          </a:p>
          <a:p>
            <a:pPr indent="-342900" lvl="0" marL="457200" rtl="0" algn="l">
              <a:spcBef>
                <a:spcPts val="0"/>
              </a:spcBef>
              <a:spcAft>
                <a:spcPts val="0"/>
              </a:spcAft>
              <a:buSzPts val="1800"/>
              <a:buChar char="●"/>
            </a:pPr>
            <a:r>
              <a:rPr lang="en"/>
              <a:t>According to the requirements, you may have to provide pseudo code or analyze the time/space complexity.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1000"/>
                                        <p:tgtEl>
                                          <p:spTgt spid="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1000"/>
                                        <p:tgtEl>
                                          <p:spTgt spid="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1000"/>
                                        <p:tgtEl>
                                          <p:spTgt spid="2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animEffect filter="fade" transition="in">
                                      <p:cBhvr>
                                        <p:cTn dur="1000"/>
                                        <p:tgtEl>
                                          <p:spTgt spid="2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4" st="4"/>
                                            </p:txEl>
                                          </p:spTgt>
                                        </p:tgtEl>
                                        <p:attrNameLst>
                                          <p:attrName>style.visibility</p:attrName>
                                        </p:attrNameLst>
                                      </p:cBhvr>
                                      <p:to>
                                        <p:strVal val="visible"/>
                                      </p:to>
                                    </p:set>
                                    <p:animEffect filter="fade" transition="in">
                                      <p:cBhvr>
                                        <p:cTn dur="1000"/>
                                        <p:tgtEl>
                                          <p:spTgt spid="2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5" st="5"/>
                                            </p:txEl>
                                          </p:spTgt>
                                        </p:tgtEl>
                                        <p:attrNameLst>
                                          <p:attrName>style.visibility</p:attrName>
                                        </p:attrNameLst>
                                      </p:cBhvr>
                                      <p:to>
                                        <p:strVal val="visible"/>
                                      </p:to>
                                    </p:set>
                                    <p:animEffect filter="fade" transition="in">
                                      <p:cBhvr>
                                        <p:cTn dur="1000"/>
                                        <p:tgtEl>
                                          <p:spTgt spid="29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Tabulation Models for Linear DP</a:t>
            </a:r>
            <a:endParaRPr/>
          </a:p>
        </p:txBody>
      </p:sp>
      <p:sp>
        <p:nvSpPr>
          <p:cNvPr id="297" name="Google Shape;297;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O(i) sub-problems involved to compute</a:t>
            </a:r>
            <a:r>
              <a:rPr b="1" lang="en" sz="1900"/>
              <a:t> OPT(i) </a:t>
            </a:r>
            <a:endParaRPr b="1" sz="1900"/>
          </a:p>
          <a:p>
            <a:pPr indent="-323850" lvl="1" marL="914400" rtl="0" algn="l">
              <a:spcBef>
                <a:spcPts val="0"/>
              </a:spcBef>
              <a:spcAft>
                <a:spcPts val="0"/>
              </a:spcAft>
              <a:buSzPts val="1500"/>
              <a:buChar char="○"/>
            </a:pPr>
            <a:r>
              <a:rPr lang="en" sz="1500"/>
              <a:t>Recurrence example: OPT(i) = min{ OPT(j) + w(j,i): 1&lt;=j&lt;i } </a:t>
            </a:r>
            <a:endParaRPr sz="1500"/>
          </a:p>
          <a:p>
            <a:pPr indent="-323850" lvl="1" marL="914400" rtl="0" algn="l">
              <a:spcBef>
                <a:spcPts val="0"/>
              </a:spcBef>
              <a:spcAft>
                <a:spcPts val="0"/>
              </a:spcAft>
              <a:buSzPts val="1500"/>
              <a:buChar char="○"/>
            </a:pPr>
            <a:r>
              <a:rPr lang="en" sz="1500"/>
              <a:t>Problem example: P</a:t>
            </a:r>
            <a:r>
              <a:rPr lang="en" sz="1500"/>
              <a:t>1 of HW6, </a:t>
            </a:r>
            <a:r>
              <a:rPr lang="en" sz="1500"/>
              <a:t>O(n^2) solution of Longest increasing subsequence (LIS), Rod Cutting Problem. </a:t>
            </a:r>
            <a:endParaRPr b="1" sz="1500"/>
          </a:p>
          <a:p>
            <a:pPr indent="-323850" lvl="1" marL="914400" rtl="0" algn="l">
              <a:spcBef>
                <a:spcPts val="0"/>
              </a:spcBef>
              <a:spcAft>
                <a:spcPts val="0"/>
              </a:spcAft>
              <a:buSzPts val="1500"/>
              <a:buChar char="○"/>
            </a:pPr>
            <a:r>
              <a:rPr lang="en" sz="1500"/>
              <a:t>w(j,i) may be difficult to compute, e.g., takes O((j-i)^2) to compute </a:t>
            </a:r>
            <a:endParaRPr sz="1500"/>
          </a:p>
          <a:p>
            <a:pPr indent="-349250" lvl="0" marL="457200" rtl="0" algn="l">
              <a:spcBef>
                <a:spcPts val="0"/>
              </a:spcBef>
              <a:spcAft>
                <a:spcPts val="0"/>
              </a:spcAft>
              <a:buSzPts val="1900"/>
              <a:buChar char="●"/>
            </a:pPr>
            <a:r>
              <a:rPr lang="en" sz="1900"/>
              <a:t>O(1) sub-problems </a:t>
            </a:r>
            <a:endParaRPr sz="1900"/>
          </a:p>
          <a:p>
            <a:pPr indent="-323850" lvl="1" marL="914400" rtl="0" algn="l">
              <a:spcBef>
                <a:spcPts val="0"/>
              </a:spcBef>
              <a:spcAft>
                <a:spcPts val="0"/>
              </a:spcAft>
              <a:buSzPts val="1500"/>
              <a:buChar char="○"/>
            </a:pPr>
            <a:r>
              <a:rPr lang="en" sz="1500"/>
              <a:t>OPT(i) = min{ OPT(j) + w(j,i): i-k&lt;=j&lt;i } like this problem. </a:t>
            </a:r>
            <a:r>
              <a:rPr lang="en" sz="1500"/>
              <a:t>P1 of HW7.</a:t>
            </a:r>
            <a:endParaRPr sz="1500"/>
          </a:p>
          <a:p>
            <a:pPr indent="-349250" lvl="0" marL="457200" rtl="0" algn="l">
              <a:spcBef>
                <a:spcPts val="0"/>
              </a:spcBef>
              <a:spcAft>
                <a:spcPts val="0"/>
              </a:spcAft>
              <a:buSzPts val="1900"/>
              <a:buChar char="●"/>
            </a:pPr>
            <a:r>
              <a:rPr lang="en" sz="1900"/>
              <a:t>O(log(i)) sub-problems? </a:t>
            </a:r>
            <a:endParaRPr sz="1900"/>
          </a:p>
          <a:p>
            <a:pPr indent="-323850" lvl="1" marL="914400" rtl="0" algn="l">
              <a:spcBef>
                <a:spcPts val="0"/>
              </a:spcBef>
              <a:spcAft>
                <a:spcPts val="0"/>
              </a:spcAft>
              <a:buSzPts val="1500"/>
              <a:buChar char="○"/>
            </a:pPr>
            <a:r>
              <a:rPr lang="en" sz="1500"/>
              <a:t>Via binary search: O(nlogn) solution of LIS.</a:t>
            </a:r>
            <a:endParaRPr sz="1500"/>
          </a:p>
          <a:p>
            <a:pPr indent="-323850" lvl="1" marL="914400" rtl="0" algn="l">
              <a:spcBef>
                <a:spcPts val="0"/>
              </a:spcBef>
              <a:spcAft>
                <a:spcPts val="0"/>
              </a:spcAft>
              <a:buSzPts val="1500"/>
              <a:buChar char="○"/>
            </a:pPr>
            <a:r>
              <a:rPr lang="en" sz="1500"/>
              <a:t>Via heap/segment-tree/red-black-tree or other data structures. (e.g. Dijkstra Algorithm)</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10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1000"/>
                                        <p:tgtEl>
                                          <p:spTgt spid="2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1000"/>
                                        <p:tgtEl>
                                          <p:spTgt spid="2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1000"/>
                                        <p:tgtEl>
                                          <p:spTgt spid="2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animEffect filter="fade" transition="in">
                                      <p:cBhvr>
                                        <p:cTn dur="1000"/>
                                        <p:tgtEl>
                                          <p:spTgt spid="2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6" st="6"/>
                                            </p:txEl>
                                          </p:spTgt>
                                        </p:tgtEl>
                                        <p:attrNameLst>
                                          <p:attrName>style.visibility</p:attrName>
                                        </p:attrNameLst>
                                      </p:cBhvr>
                                      <p:to>
                                        <p:strVal val="visible"/>
                                      </p:to>
                                    </p:set>
                                    <p:animEffect filter="fade" transition="in">
                                      <p:cBhvr>
                                        <p:cTn dur="1000"/>
                                        <p:tgtEl>
                                          <p:spTgt spid="2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7" st="7"/>
                                            </p:txEl>
                                          </p:spTgt>
                                        </p:tgtEl>
                                        <p:attrNameLst>
                                          <p:attrName>style.visibility</p:attrName>
                                        </p:attrNameLst>
                                      </p:cBhvr>
                                      <p:to>
                                        <p:strVal val="visible"/>
                                      </p:to>
                                    </p:set>
                                    <p:animEffect filter="fade" transition="in">
                                      <p:cBhvr>
                                        <p:cTn dur="1000"/>
                                        <p:tgtEl>
                                          <p:spTgt spid="2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8" st="8"/>
                                            </p:txEl>
                                          </p:spTgt>
                                        </p:tgtEl>
                                        <p:attrNameLst>
                                          <p:attrName>style.visibility</p:attrName>
                                        </p:attrNameLst>
                                      </p:cBhvr>
                                      <p:to>
                                        <p:strVal val="visible"/>
                                      </p:to>
                                    </p:set>
                                    <p:animEffect filter="fade" transition="in">
                                      <p:cBhvr>
                                        <p:cTn dur="1000"/>
                                        <p:tgtEl>
                                          <p:spTgt spid="29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Tabulation Models for 2-Dimensional DP</a:t>
            </a:r>
            <a:endParaRPr/>
          </a:p>
        </p:txBody>
      </p:sp>
      <p:sp>
        <p:nvSpPr>
          <p:cNvPr id="303" name="Google Shape;303;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O(i) sub-problems involved to compute</a:t>
            </a:r>
            <a:r>
              <a:rPr b="1" lang="en" sz="1900"/>
              <a:t> OPT(i,j) </a:t>
            </a:r>
            <a:endParaRPr b="1" sz="1900"/>
          </a:p>
          <a:p>
            <a:pPr indent="-323850" lvl="1" marL="914400" rtl="0" algn="l">
              <a:spcBef>
                <a:spcPts val="0"/>
              </a:spcBef>
              <a:spcAft>
                <a:spcPts val="0"/>
              </a:spcAft>
              <a:buSzPts val="1500"/>
              <a:buChar char="○"/>
            </a:pPr>
            <a:r>
              <a:rPr lang="en" sz="1500"/>
              <a:t>Recurrence example 1: OPT(i,j) = min{ OPT(i-1,k) + w(i,j,k): 1&lt;=k&lt;j }. </a:t>
            </a:r>
            <a:endParaRPr sz="1500"/>
          </a:p>
          <a:p>
            <a:pPr indent="-323850" lvl="1" marL="914400" rtl="0" algn="l">
              <a:spcBef>
                <a:spcPts val="0"/>
              </a:spcBef>
              <a:spcAft>
                <a:spcPts val="0"/>
              </a:spcAft>
              <a:buSzPts val="1500"/>
              <a:buChar char="○"/>
            </a:pPr>
            <a:r>
              <a:rPr lang="en" sz="1500"/>
              <a:t>Recurrence example 2: OPT(i,j) = min{ OPT(k,j) + OPT(i,k+1) + w(i,j,k): i&lt;=</a:t>
            </a:r>
            <a:r>
              <a:rPr lang="en" sz="1500"/>
              <a:t>k&lt;i } like P4 of HW6 and P3/5 of HW7. Be careful of the order to solve the sub-problems. </a:t>
            </a:r>
            <a:endParaRPr sz="1500"/>
          </a:p>
          <a:p>
            <a:pPr indent="-349250" lvl="0" marL="457200" rtl="0" algn="l">
              <a:spcBef>
                <a:spcPts val="0"/>
              </a:spcBef>
              <a:spcAft>
                <a:spcPts val="0"/>
              </a:spcAft>
              <a:buSzPts val="1900"/>
              <a:buChar char="●"/>
            </a:pPr>
            <a:r>
              <a:rPr lang="en" sz="1900"/>
              <a:t>O(1) sub-problems </a:t>
            </a:r>
            <a:endParaRPr sz="1900"/>
          </a:p>
          <a:p>
            <a:pPr indent="-323850" lvl="1" marL="914400" rtl="0" algn="l">
              <a:spcBef>
                <a:spcPts val="0"/>
              </a:spcBef>
              <a:spcAft>
                <a:spcPts val="0"/>
              </a:spcAft>
              <a:buSzPts val="1500"/>
              <a:buChar char="○"/>
            </a:pPr>
            <a:r>
              <a:rPr lang="en" sz="1500"/>
              <a:t>E</a:t>
            </a:r>
            <a:r>
              <a:rPr lang="en" sz="1500"/>
              <a:t>xample: P</a:t>
            </a:r>
            <a:r>
              <a:rPr lang="en" sz="1500"/>
              <a:t>3 of HW6 and P4 of HW7.</a:t>
            </a:r>
            <a:r>
              <a:rPr b="1" lang="en" sz="1500"/>
              <a:t> </a:t>
            </a:r>
            <a:r>
              <a:rPr lang="en" sz="1500"/>
              <a:t>The Edit distance Problem, OPT(i,j) = min{OPT(i-1,j) + a(i), OPT(i,j-1) +b(j), OPT(i-1,j-1)+w(i,j)}.</a:t>
            </a:r>
            <a:endParaRPr sz="1900"/>
          </a:p>
        </p:txBody>
      </p:sp>
      <p:graphicFrame>
        <p:nvGraphicFramePr>
          <p:cNvPr id="304" name="Google Shape;304;p59"/>
          <p:cNvGraphicFramePr/>
          <p:nvPr/>
        </p:nvGraphicFramePr>
        <p:xfrm>
          <a:off x="2762250" y="3380250"/>
          <a:ext cx="3000000" cy="3000000"/>
        </p:xfrm>
        <a:graphic>
          <a:graphicData uri="http://schemas.openxmlformats.org/drawingml/2006/table">
            <a:tbl>
              <a:tblPr>
                <a:noFill/>
                <a:tableStyleId>{5F410182-F09D-4313-8962-AE3C5AF0F817}</a:tableStyleId>
              </a:tblPr>
              <a:tblGrid>
                <a:gridCol w="904875"/>
                <a:gridCol w="904875"/>
                <a:gridCol w="904875"/>
                <a:gridCol w="904875"/>
              </a:tblGrid>
              <a:tr h="381000">
                <a:tc>
                  <a:txBody>
                    <a:bodyPr/>
                    <a:lstStyle/>
                    <a:p>
                      <a:pPr indent="0" lvl="0" marL="0" rtl="0" algn="l">
                        <a:spcBef>
                          <a:spcPts val="0"/>
                        </a:spcBef>
                        <a:spcAft>
                          <a:spcPts val="0"/>
                        </a:spcAft>
                        <a:buNone/>
                      </a:pPr>
                      <a:r>
                        <a:rPr b="1" lang="en"/>
                        <a:t>OPT</a:t>
                      </a:r>
                      <a:endParaRPr b="1"/>
                    </a:p>
                  </a:txBody>
                  <a:tcPr marT="91425" marB="91425" marR="91425" marL="91425"/>
                </a:tc>
                <a:tc>
                  <a:txBody>
                    <a:bodyPr/>
                    <a:lstStyle/>
                    <a:p>
                      <a:pPr indent="0" lvl="0" marL="0" rtl="0" algn="ctr">
                        <a:spcBef>
                          <a:spcPts val="0"/>
                        </a:spcBef>
                        <a:spcAft>
                          <a:spcPts val="0"/>
                        </a:spcAft>
                        <a:buNone/>
                      </a:pPr>
                      <a:r>
                        <a:rPr b="1" lang="en"/>
                        <a:t>j-2</a:t>
                      </a:r>
                      <a:endParaRPr b="1"/>
                    </a:p>
                  </a:txBody>
                  <a:tcPr marT="91425" marB="91425" marR="91425" marL="91425"/>
                </a:tc>
                <a:tc>
                  <a:txBody>
                    <a:bodyPr/>
                    <a:lstStyle/>
                    <a:p>
                      <a:pPr indent="0" lvl="0" marL="0" rtl="0" algn="ctr">
                        <a:spcBef>
                          <a:spcPts val="0"/>
                        </a:spcBef>
                        <a:spcAft>
                          <a:spcPts val="0"/>
                        </a:spcAft>
                        <a:buNone/>
                      </a:pPr>
                      <a:r>
                        <a:rPr b="1" lang="en"/>
                        <a:t>j-1</a:t>
                      </a:r>
                      <a:endParaRPr b="1"/>
                    </a:p>
                  </a:txBody>
                  <a:tcPr marT="91425" marB="91425" marR="91425" marL="91425"/>
                </a:tc>
                <a:tc>
                  <a:txBody>
                    <a:bodyPr/>
                    <a:lstStyle/>
                    <a:p>
                      <a:pPr indent="0" lvl="0" marL="0" rtl="0" algn="ctr">
                        <a:spcBef>
                          <a:spcPts val="0"/>
                        </a:spcBef>
                        <a:spcAft>
                          <a:spcPts val="0"/>
                        </a:spcAft>
                        <a:buNone/>
                      </a:pPr>
                      <a:r>
                        <a:rPr b="1" lang="en"/>
                        <a:t>j</a:t>
                      </a:r>
                      <a:endParaRPr b="1"/>
                    </a:p>
                  </a:txBody>
                  <a:tcPr marT="91425" marB="91425" marR="91425" marL="91425"/>
                </a:tc>
              </a:tr>
              <a:tr h="381000">
                <a:tc>
                  <a:txBody>
                    <a:bodyPr/>
                    <a:lstStyle/>
                    <a:p>
                      <a:pPr indent="0" lvl="0" marL="0" rtl="0" algn="l">
                        <a:spcBef>
                          <a:spcPts val="0"/>
                        </a:spcBef>
                        <a:spcAft>
                          <a:spcPts val="0"/>
                        </a:spcAft>
                        <a:buNone/>
                      </a:pPr>
                      <a:r>
                        <a:rPr b="1" lang="en"/>
                        <a:t>i-1</a:t>
                      </a:r>
                      <a:endParaRPr b="1"/>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c>
                  <a:txBody>
                    <a:bodyPr/>
                    <a:lstStyle/>
                    <a:p>
                      <a:pPr indent="0" lvl="0" marL="0" rtl="0" algn="ctr">
                        <a:spcBef>
                          <a:spcPts val="0"/>
                        </a:spcBef>
                        <a:spcAft>
                          <a:spcPts val="0"/>
                        </a:spcAft>
                        <a:buNone/>
                      </a:pPr>
                      <a:r>
                        <a:rPr lang="en"/>
                        <a:t>11</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10</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b="1" lang="en"/>
                        <a:t>i</a:t>
                      </a:r>
                      <a:endParaRPr b="1"/>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a:t>
                      </a:r>
                      <a:endParaRPr/>
                    </a:p>
                  </a:txBody>
                  <a:tcPr marT="91425" marB="91425" marR="91425" marL="91425">
                    <a:solidFill>
                      <a:schemeClr val="lt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1000"/>
                                        <p:tgtEl>
                                          <p:spTgt spid="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animEffect filter="fade" transition="in">
                                      <p:cBhvr>
                                        <p:cTn dur="1000"/>
                                        <p:tgtEl>
                                          <p:spTgt spid="3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animEffect filter="fade" transition="in">
                                      <p:cBhvr>
                                        <p:cTn dur="1000"/>
                                        <p:tgtEl>
                                          <p:spTgt spid="3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3" st="3"/>
                                            </p:txEl>
                                          </p:spTgt>
                                        </p:tgtEl>
                                        <p:attrNameLst>
                                          <p:attrName>style.visibility</p:attrName>
                                        </p:attrNameLst>
                                      </p:cBhvr>
                                      <p:to>
                                        <p:strVal val="visible"/>
                                      </p:to>
                                    </p:set>
                                    <p:animEffect filter="fade" transition="in">
                                      <p:cBhvr>
                                        <p:cTn dur="1000"/>
                                        <p:tgtEl>
                                          <p:spTgt spid="3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4" st="4"/>
                                            </p:txEl>
                                          </p:spTgt>
                                        </p:tgtEl>
                                        <p:attrNameLst>
                                          <p:attrName>style.visibility</p:attrName>
                                        </p:attrNameLst>
                                      </p:cBhvr>
                                      <p:to>
                                        <p:strVal val="visible"/>
                                      </p:to>
                                    </p:set>
                                    <p:animEffect filter="fade" transition="in">
                                      <p:cBhvr>
                                        <p:cTn dur="1000"/>
                                        <p:tgtEl>
                                          <p:spTgt spid="30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Valid Seating Arrangements</a:t>
            </a:r>
            <a:endParaRPr/>
          </a:p>
        </p:txBody>
      </p:sp>
      <p:sp>
        <p:nvSpPr>
          <p:cNvPr id="142" name="Google Shape;142;p33"/>
          <p:cNvSpPr txBox="1"/>
          <p:nvPr>
            <p:ph idx="1" type="body"/>
          </p:nvPr>
        </p:nvSpPr>
        <p:spPr>
          <a:xfrm>
            <a:off x="311700" y="1152475"/>
            <a:ext cx="8520600" cy="3379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You are asked by the city mayor to organize a COVID-19 panel discussion regarding the reopening of your town. He told you that panel members include two types of people: those who wear a face covering (F) and those who do not wear any protection (P). He also told you that to reduce the spread of the virus, those who do not wear any protection must not be sitting next to each other in the panel. Suppose that there is a row of n empty seats. The city mayor wants to know the number of valid seating arrangements for the panel members you can do. </a:t>
            </a:r>
            <a:endParaRPr/>
          </a:p>
          <a:p>
            <a:pPr indent="0" lvl="0" marL="0" rtl="0" algn="l">
              <a:spcBef>
                <a:spcPts val="1200"/>
              </a:spcBef>
              <a:spcAft>
                <a:spcPts val="0"/>
              </a:spcAft>
              <a:buNone/>
            </a:pPr>
            <a:r>
              <a:rPr lang="en"/>
              <a:t>To help you see the problem better, suppose you have n=3 seats for the panel members.</a:t>
            </a:r>
            <a:endParaRPr/>
          </a:p>
          <a:p>
            <a:pPr indent="-334327" lvl="0" marL="457200" rtl="0" algn="l">
              <a:spcBef>
                <a:spcPts val="1200"/>
              </a:spcBef>
              <a:spcAft>
                <a:spcPts val="0"/>
              </a:spcAft>
              <a:buSzPct val="100000"/>
              <a:buChar char="●"/>
            </a:pPr>
            <a:r>
              <a:rPr lang="en"/>
              <a:t>Some valid seating arrangements you can do are: F-F-F, F-P-F, P-F-P.</a:t>
            </a:r>
            <a:endParaRPr/>
          </a:p>
          <a:p>
            <a:pPr indent="-334327" lvl="0" marL="457200" rtl="0" algn="l">
              <a:spcBef>
                <a:spcPts val="0"/>
              </a:spcBef>
              <a:spcAft>
                <a:spcPts val="0"/>
              </a:spcAft>
              <a:buSzPct val="100000"/>
              <a:buChar char="●"/>
            </a:pPr>
            <a:r>
              <a:rPr lang="en"/>
              <a:t>Some invalid seating arrangements are: F-</a:t>
            </a:r>
            <a:r>
              <a:rPr b="1" lang="en"/>
              <a:t>P-P</a:t>
            </a:r>
            <a:r>
              <a:rPr lang="en"/>
              <a:t>, </a:t>
            </a:r>
            <a:r>
              <a:rPr b="1" lang="en"/>
              <a:t>P-P-P</a:t>
            </a:r>
            <a:r>
              <a:rPr lang="en"/>
              <a:t>.</a:t>
            </a:r>
            <a:endParaRPr/>
          </a:p>
          <a:p>
            <a:pPr indent="0" lvl="0" marL="0" rtl="0" algn="l">
              <a:spcBef>
                <a:spcPts val="1200"/>
              </a:spcBef>
              <a:spcAft>
                <a:spcPts val="1200"/>
              </a:spcAft>
              <a:buNone/>
            </a:pPr>
            <a:r>
              <a:rPr lang="en"/>
              <a:t>Describe a dynamic programming solution to solve this problem.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Take-home Message</a:t>
            </a:r>
            <a:endParaRPr/>
          </a:p>
        </p:txBody>
      </p:sp>
      <p:sp>
        <p:nvSpPr>
          <p:cNvPr id="310" name="Google Shape;310;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not certain whether this problem can be solved by DP (or DFS/BFS), construct some examples that the solutions can be computed  easily. </a:t>
            </a:r>
            <a:endParaRPr/>
          </a:p>
          <a:p>
            <a:pPr indent="-342900" lvl="0" marL="457200" rtl="0" algn="l">
              <a:spcBef>
                <a:spcPts val="0"/>
              </a:spcBef>
              <a:spcAft>
                <a:spcPts val="0"/>
              </a:spcAft>
              <a:buSzPts val="1800"/>
              <a:buChar char="●"/>
            </a:pPr>
            <a:r>
              <a:rPr lang="en"/>
              <a:t>Seek the definition of sub-problems, </a:t>
            </a:r>
            <a:endParaRPr/>
          </a:p>
          <a:p>
            <a:pPr indent="-317500" lvl="1" marL="914400" rtl="0" algn="l">
              <a:spcBef>
                <a:spcPts val="0"/>
              </a:spcBef>
              <a:spcAft>
                <a:spcPts val="0"/>
              </a:spcAft>
              <a:buSzPts val="1400"/>
              <a:buChar char="○"/>
            </a:pPr>
            <a:r>
              <a:rPr lang="en"/>
              <a:t>1-Dimensional or 2-Dimensional or ? </a:t>
            </a:r>
            <a:endParaRPr/>
          </a:p>
          <a:p>
            <a:pPr indent="-317500" lvl="1" marL="914400" rtl="0" algn="l">
              <a:spcBef>
                <a:spcPts val="0"/>
              </a:spcBef>
              <a:spcAft>
                <a:spcPts val="0"/>
              </a:spcAft>
              <a:buSzPts val="1400"/>
              <a:buChar char="○"/>
            </a:pPr>
            <a:r>
              <a:rPr lang="en"/>
              <a:t>Satisfy Optimal Substructure property ? </a:t>
            </a:r>
            <a:endParaRPr/>
          </a:p>
          <a:p>
            <a:pPr indent="-342900" lvl="0" marL="457200" rtl="0" algn="l">
              <a:spcBef>
                <a:spcPts val="0"/>
              </a:spcBef>
              <a:spcAft>
                <a:spcPts val="0"/>
              </a:spcAft>
              <a:buSzPts val="1800"/>
              <a:buChar char="●"/>
            </a:pPr>
            <a:r>
              <a:rPr lang="en"/>
              <a:t>Find the solution of sub-problems (connecting), </a:t>
            </a:r>
            <a:endParaRPr/>
          </a:p>
          <a:p>
            <a:pPr indent="-317500" lvl="1" marL="914400" rtl="0" algn="l">
              <a:spcBef>
                <a:spcPts val="0"/>
              </a:spcBef>
              <a:spcAft>
                <a:spcPts val="0"/>
              </a:spcAft>
              <a:buSzPts val="1400"/>
              <a:buChar char="○"/>
            </a:pPr>
            <a:r>
              <a:rPr lang="en"/>
              <a:t>Decide the order of sub-problems. (</a:t>
            </a:r>
            <a:r>
              <a:rPr lang="en"/>
              <a:t>Topological</a:t>
            </a:r>
            <a:r>
              <a:rPr lang="en"/>
              <a:t> sort on a DAG) </a:t>
            </a:r>
            <a:endParaRPr/>
          </a:p>
          <a:p>
            <a:pPr indent="-342900" lvl="1" marL="914400" rtl="0" algn="l">
              <a:spcBef>
                <a:spcPts val="0"/>
              </a:spcBef>
              <a:spcAft>
                <a:spcPts val="0"/>
              </a:spcAft>
              <a:buSzPts val="1800"/>
              <a:buChar char="○"/>
            </a:pPr>
            <a:r>
              <a:rPr lang="en"/>
              <a:t>Think about how to achieve the solution of this sub-problem. </a:t>
            </a:r>
            <a:endParaRPr/>
          </a:p>
          <a:p>
            <a:pPr indent="-342900" lvl="0" marL="457200" rtl="0" algn="l">
              <a:spcBef>
                <a:spcPts val="0"/>
              </a:spcBef>
              <a:spcAft>
                <a:spcPts val="0"/>
              </a:spcAft>
              <a:buSzPts val="1800"/>
              <a:buChar char="●"/>
            </a:pPr>
            <a:r>
              <a:rPr lang="en"/>
              <a:t>Tip: get familiar with common models and try them one by one. Use some simple examples to verify.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Effect filter="fade" transition="in">
                                      <p:cBhvr>
                                        <p:cTn dur="1000"/>
                                        <p:tgtEl>
                                          <p:spTgt spid="3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Effect filter="fade" transition="in">
                                      <p:cBhvr>
                                        <p:cTn dur="1000"/>
                                        <p:tgtEl>
                                          <p:spTgt spid="3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animEffect filter="fade" transition="in">
                                      <p:cBhvr>
                                        <p:cTn dur="1000"/>
                                        <p:tgtEl>
                                          <p:spTgt spid="3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animEffect filter="fade" transition="in">
                                      <p:cBhvr>
                                        <p:cTn dur="1000"/>
                                        <p:tgtEl>
                                          <p:spTgt spid="3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4" st="4"/>
                                            </p:txEl>
                                          </p:spTgt>
                                        </p:tgtEl>
                                        <p:attrNameLst>
                                          <p:attrName>style.visibility</p:attrName>
                                        </p:attrNameLst>
                                      </p:cBhvr>
                                      <p:to>
                                        <p:strVal val="visible"/>
                                      </p:to>
                                    </p:set>
                                    <p:animEffect filter="fade" transition="in">
                                      <p:cBhvr>
                                        <p:cTn dur="1000"/>
                                        <p:tgtEl>
                                          <p:spTgt spid="3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5" st="5"/>
                                            </p:txEl>
                                          </p:spTgt>
                                        </p:tgtEl>
                                        <p:attrNameLst>
                                          <p:attrName>style.visibility</p:attrName>
                                        </p:attrNameLst>
                                      </p:cBhvr>
                                      <p:to>
                                        <p:strVal val="visible"/>
                                      </p:to>
                                    </p:set>
                                    <p:animEffect filter="fade" transition="in">
                                      <p:cBhvr>
                                        <p:cTn dur="1000"/>
                                        <p:tgtEl>
                                          <p:spTgt spid="3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6" st="6"/>
                                            </p:txEl>
                                          </p:spTgt>
                                        </p:tgtEl>
                                        <p:attrNameLst>
                                          <p:attrName>style.visibility</p:attrName>
                                        </p:attrNameLst>
                                      </p:cBhvr>
                                      <p:to>
                                        <p:strVal val="visible"/>
                                      </p:to>
                                    </p:set>
                                    <p:animEffect filter="fade" transition="in">
                                      <p:cBhvr>
                                        <p:cTn dur="1000"/>
                                        <p:tgtEl>
                                          <p:spTgt spid="3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7" st="7"/>
                                            </p:txEl>
                                          </p:spTgt>
                                        </p:tgtEl>
                                        <p:attrNameLst>
                                          <p:attrName>style.visibility</p:attrName>
                                        </p:attrNameLst>
                                      </p:cBhvr>
                                      <p:to>
                                        <p:strVal val="visible"/>
                                      </p:to>
                                    </p:set>
                                    <p:animEffect filter="fade" transition="in">
                                      <p:cBhvr>
                                        <p:cTn dur="1000"/>
                                        <p:tgtEl>
                                          <p:spTgt spid="31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6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Application of Network Flow</a:t>
            </a:r>
            <a:endParaRPr/>
          </a:p>
        </p:txBody>
      </p:sp>
      <p:sp>
        <p:nvSpPr>
          <p:cNvPr id="316" name="Google Shape;316;p61"/>
          <p:cNvSpPr txBox="1"/>
          <p:nvPr/>
        </p:nvSpPr>
        <p:spPr>
          <a:xfrm>
            <a:off x="3316200" y="2967800"/>
            <a:ext cx="2511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t>Bhaskar Goyal</a:t>
            </a:r>
            <a:endParaRPr b="1"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 Question</a:t>
            </a:r>
            <a:endParaRPr/>
          </a:p>
        </p:txBody>
      </p:sp>
      <p:sp>
        <p:nvSpPr>
          <p:cNvPr id="322" name="Google Shape;322;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a:solidFill>
                  <a:srgbClr val="000000"/>
                </a:solidFill>
              </a:rPr>
              <a:t>For any edge e that is part of the minimum cut in G, if we increase the capacity of that edge by any integer k &gt; 1, then that edge will no longer be part of the minimum cut. </a:t>
            </a:r>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 Question</a:t>
            </a:r>
            <a:endParaRPr/>
          </a:p>
        </p:txBody>
      </p:sp>
      <p:sp>
        <p:nvSpPr>
          <p:cNvPr id="328" name="Google Shape;328;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000000"/>
                </a:solidFill>
              </a:rPr>
              <a:t>For any edge e that is part of the minimum cut in G, if we increase the capacity of that edge by any integer k &gt; 1, then that edge will no longer be part of the minimum cut. </a:t>
            </a:r>
            <a:endParaRPr>
              <a:solidFill>
                <a:srgbClr val="000000"/>
              </a:solidFill>
            </a:endParaRPr>
          </a:p>
          <a:p>
            <a:pPr indent="0" lvl="0" marL="0" rtl="0" algn="l">
              <a:lnSpc>
                <a:spcPct val="100000"/>
              </a:lnSpc>
              <a:spcBef>
                <a:spcPts val="1200"/>
              </a:spcBef>
              <a:spcAft>
                <a:spcPts val="0"/>
              </a:spcAft>
              <a:buNone/>
            </a:pPr>
            <a:r>
              <a:rPr lang="en">
                <a:solidFill>
                  <a:srgbClr val="0000FF"/>
                </a:solidFill>
              </a:rPr>
              <a:t>False.</a:t>
            </a:r>
            <a:endParaRPr>
              <a:solidFill>
                <a:srgbClr val="0000FF"/>
              </a:solidFill>
            </a:endParaRPr>
          </a:p>
          <a:p>
            <a:pPr indent="0" lvl="0" marL="0" rtl="0" algn="l">
              <a:lnSpc>
                <a:spcPct val="100000"/>
              </a:lnSpc>
              <a:spcBef>
                <a:spcPts val="1200"/>
              </a:spcBef>
              <a:spcAft>
                <a:spcPts val="0"/>
              </a:spcAft>
              <a:buNone/>
            </a:pPr>
            <a:r>
              <a:rPr lang="en">
                <a:solidFill>
                  <a:srgbClr val="0000FF"/>
                </a:solidFill>
              </a:rPr>
              <a:t>Counter Example for k = 2</a:t>
            </a:r>
            <a:endParaRPr>
              <a:solidFill>
                <a:srgbClr val="0000FF"/>
              </a:solidFill>
            </a:endParaRPr>
          </a:p>
          <a:p>
            <a:pPr indent="0" lvl="0" marL="0" rtl="0" algn="l">
              <a:spcBef>
                <a:spcPts val="1200"/>
              </a:spcBef>
              <a:spcAft>
                <a:spcPts val="0"/>
              </a:spcAft>
              <a:buNone/>
            </a:pPr>
            <a:r>
              <a:t/>
            </a:r>
            <a:endParaRPr>
              <a:solidFill>
                <a:srgbClr val="0000FF"/>
              </a:solidFill>
            </a:endParaRPr>
          </a:p>
          <a:p>
            <a:pPr indent="0" lvl="0" marL="0" rtl="0" algn="l">
              <a:spcBef>
                <a:spcPts val="1200"/>
              </a:spcBef>
              <a:spcAft>
                <a:spcPts val="0"/>
              </a:spcAft>
              <a:buNone/>
            </a:pPr>
            <a:r>
              <a:t/>
            </a:r>
            <a:endParaRPr>
              <a:solidFill>
                <a:srgbClr val="0000FF"/>
              </a:solidFill>
            </a:endParaRPr>
          </a:p>
          <a:p>
            <a:pPr indent="0" lvl="0" marL="0" rtl="0" algn="l">
              <a:spcBef>
                <a:spcPts val="1200"/>
              </a:spcBef>
              <a:spcAft>
                <a:spcPts val="1200"/>
              </a:spcAft>
              <a:buNone/>
            </a:pPr>
            <a:r>
              <a:t/>
            </a:r>
            <a:endParaRPr>
              <a:solidFill>
                <a:srgbClr val="000000"/>
              </a:solidFill>
            </a:endParaRPr>
          </a:p>
        </p:txBody>
      </p:sp>
      <p:pic>
        <p:nvPicPr>
          <p:cNvPr id="329" name="Google Shape;329;p63"/>
          <p:cNvPicPr preferRelativeResize="0"/>
          <p:nvPr/>
        </p:nvPicPr>
        <p:blipFill>
          <a:blip r:embed="rId3">
            <a:alphaModFix/>
          </a:blip>
          <a:stretch>
            <a:fillRect/>
          </a:stretch>
        </p:blipFill>
        <p:spPr>
          <a:xfrm>
            <a:off x="1002172" y="3174263"/>
            <a:ext cx="3093725" cy="1506250"/>
          </a:xfrm>
          <a:prstGeom prst="rect">
            <a:avLst/>
          </a:prstGeom>
          <a:noFill/>
          <a:ln>
            <a:noFill/>
          </a:ln>
        </p:spPr>
      </p:pic>
      <p:pic>
        <p:nvPicPr>
          <p:cNvPr id="330" name="Google Shape;330;p63"/>
          <p:cNvPicPr preferRelativeResize="0"/>
          <p:nvPr/>
        </p:nvPicPr>
        <p:blipFill>
          <a:blip r:embed="rId4">
            <a:alphaModFix/>
          </a:blip>
          <a:stretch>
            <a:fillRect/>
          </a:stretch>
        </p:blipFill>
        <p:spPr>
          <a:xfrm>
            <a:off x="4655115" y="3152811"/>
            <a:ext cx="3438008" cy="1549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Mobile Client Connection</a:t>
            </a:r>
            <a:endParaRPr/>
          </a:p>
        </p:txBody>
      </p:sp>
      <p:sp>
        <p:nvSpPr>
          <p:cNvPr id="336" name="Google Shape;336;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en">
                <a:solidFill>
                  <a:schemeClr val="dk1"/>
                </a:solidFill>
              </a:rPr>
              <a:t>Consider a set of mobile computing clients in a certain town who each need to be connected to one of several possible base stations. We’ll suppose there are </a:t>
            </a:r>
            <a:r>
              <a:rPr i="1" lang="en">
                <a:solidFill>
                  <a:schemeClr val="dk1"/>
                </a:solidFill>
              </a:rPr>
              <a:t>n</a:t>
            </a:r>
            <a:r>
              <a:rPr lang="en">
                <a:solidFill>
                  <a:schemeClr val="dk1"/>
                </a:solidFill>
              </a:rPr>
              <a:t> clients, with the position of each client specified by its (x, y) coordinates in the plane. There are also </a:t>
            </a:r>
            <a:r>
              <a:rPr i="1" lang="en">
                <a:solidFill>
                  <a:schemeClr val="dk1"/>
                </a:solidFill>
              </a:rPr>
              <a:t>k</a:t>
            </a:r>
            <a:r>
              <a:rPr lang="en">
                <a:solidFill>
                  <a:schemeClr val="dk1"/>
                </a:solidFill>
              </a:rPr>
              <a:t> base stations; the position of each of these is specified by (x, y) coordinates as well.</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For each client, we wish to connect it to exactly one of the base stations. Our choice of connections is constrained in the following ways. There is a range parameter </a:t>
            </a:r>
            <a:r>
              <a:rPr i="1" lang="en">
                <a:solidFill>
                  <a:schemeClr val="dk1"/>
                </a:solidFill>
              </a:rPr>
              <a:t>r</a:t>
            </a:r>
            <a:r>
              <a:rPr lang="en">
                <a:solidFill>
                  <a:schemeClr val="dk1"/>
                </a:solidFill>
              </a:rPr>
              <a:t> - a client can only be connected to a base station that is within distance </a:t>
            </a:r>
            <a:r>
              <a:rPr i="1" lang="en">
                <a:solidFill>
                  <a:schemeClr val="dk1"/>
                </a:solidFill>
              </a:rPr>
              <a:t>r</a:t>
            </a:r>
            <a:r>
              <a:rPr lang="en">
                <a:solidFill>
                  <a:schemeClr val="dk1"/>
                </a:solidFill>
              </a:rPr>
              <a:t>. There is also a load parameter </a:t>
            </a:r>
            <a:r>
              <a:rPr i="1" lang="en">
                <a:solidFill>
                  <a:schemeClr val="dk1"/>
                </a:solidFill>
              </a:rPr>
              <a:t>L</a:t>
            </a:r>
            <a:r>
              <a:rPr lang="en">
                <a:solidFill>
                  <a:schemeClr val="dk1"/>
                </a:solidFill>
              </a:rPr>
              <a:t> - no more than </a:t>
            </a:r>
            <a:r>
              <a:rPr i="1" lang="en">
                <a:solidFill>
                  <a:schemeClr val="dk1"/>
                </a:solidFill>
              </a:rPr>
              <a:t>L</a:t>
            </a:r>
            <a:r>
              <a:rPr lang="en">
                <a:solidFill>
                  <a:schemeClr val="dk1"/>
                </a:solidFill>
              </a:rPr>
              <a:t> clients can be connected to any single base station.</a:t>
            </a:r>
            <a:endParaRPr>
              <a:solidFill>
                <a:schemeClr val="dk1"/>
              </a:solidFill>
            </a:endParaRPr>
          </a:p>
          <a:p>
            <a:pPr indent="0" lvl="0" marL="0" rtl="0" algn="l">
              <a:spcBef>
                <a:spcPts val="1200"/>
              </a:spcBef>
              <a:spcAft>
                <a:spcPts val="1200"/>
              </a:spcAft>
              <a:buClr>
                <a:schemeClr val="dk1"/>
              </a:buClr>
              <a:buSzPct val="61111"/>
              <a:buFont typeface="Arial"/>
              <a:buNone/>
            </a:pPr>
            <a:r>
              <a:rPr lang="en">
                <a:solidFill>
                  <a:schemeClr val="dk1"/>
                </a:solidFill>
              </a:rPr>
              <a:t>Your goal is to design a polynomial-time algorithm for the following problem. Given the positions of a set of clients and a set of base stations, as well as the range and load parameters, decide whether every client can be connected simultaneously to a base station, subject to the range and load conditions in the previous paragraph.</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Variations</a:t>
            </a:r>
            <a:endParaRPr/>
          </a:p>
        </p:txBody>
      </p:sp>
      <p:sp>
        <p:nvSpPr>
          <p:cNvPr id="342" name="Google Shape;342;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05000"/>
              </a:lnSpc>
              <a:spcBef>
                <a:spcPts val="0"/>
              </a:spcBef>
              <a:spcAft>
                <a:spcPts val="0"/>
              </a:spcAft>
              <a:buClr>
                <a:schemeClr val="dk1"/>
              </a:buClr>
              <a:buSzPts val="1700"/>
              <a:buAutoNum type="arabicPeriod"/>
            </a:pPr>
            <a:r>
              <a:rPr lang="en" sz="1700">
                <a:solidFill>
                  <a:schemeClr val="dk1"/>
                </a:solidFill>
              </a:rPr>
              <a:t>What happens when there are 2 kinds of base stations, 4G and 5G?</a:t>
            </a:r>
            <a:endParaRPr sz="1700">
              <a:solidFill>
                <a:schemeClr val="dk1"/>
              </a:solidFill>
            </a:endParaRPr>
          </a:p>
          <a:p>
            <a:pPr indent="-336550" lvl="0" marL="457200" rtl="0" algn="l">
              <a:lnSpc>
                <a:spcPct val="105000"/>
              </a:lnSpc>
              <a:spcBef>
                <a:spcPts val="0"/>
              </a:spcBef>
              <a:spcAft>
                <a:spcPts val="0"/>
              </a:spcAft>
              <a:buClr>
                <a:schemeClr val="dk1"/>
              </a:buClr>
              <a:buSzPts val="1700"/>
              <a:buAutoNum type="arabicPeriod"/>
            </a:pPr>
            <a:r>
              <a:rPr lang="en" sz="1700">
                <a:solidFill>
                  <a:schemeClr val="dk1"/>
                </a:solidFill>
              </a:rPr>
              <a:t>5G mobiles can only connect to 5G stations. </a:t>
            </a:r>
            <a:endParaRPr sz="1700">
              <a:solidFill>
                <a:schemeClr val="dk1"/>
              </a:solidFill>
            </a:endParaRPr>
          </a:p>
          <a:p>
            <a:pPr indent="-336550" lvl="0" marL="457200" rtl="0" algn="l">
              <a:lnSpc>
                <a:spcPct val="105000"/>
              </a:lnSpc>
              <a:spcBef>
                <a:spcPts val="0"/>
              </a:spcBef>
              <a:spcAft>
                <a:spcPts val="0"/>
              </a:spcAft>
              <a:buClr>
                <a:schemeClr val="dk1"/>
              </a:buClr>
              <a:buSzPts val="1700"/>
              <a:buAutoNum type="arabicPeriod"/>
            </a:pPr>
            <a:r>
              <a:rPr lang="en" sz="1700">
                <a:solidFill>
                  <a:schemeClr val="dk1"/>
                </a:solidFill>
              </a:rPr>
              <a:t>While 4G mobiles can connect to both 4G and 5G stations.</a:t>
            </a:r>
            <a:endParaRPr sz="1700">
              <a:solidFill>
                <a:schemeClr val="dk1"/>
              </a:solidFill>
            </a:endParaRPr>
          </a:p>
          <a:p>
            <a:pPr indent="-336550" lvl="0" marL="457200" rtl="0" algn="l">
              <a:lnSpc>
                <a:spcPct val="105000"/>
              </a:lnSpc>
              <a:spcBef>
                <a:spcPts val="0"/>
              </a:spcBef>
              <a:spcAft>
                <a:spcPts val="0"/>
              </a:spcAft>
              <a:buClr>
                <a:schemeClr val="dk1"/>
              </a:buClr>
              <a:buSzPts val="1700"/>
              <a:buAutoNum type="arabicPeriod"/>
            </a:pPr>
            <a:r>
              <a:rPr lang="en" sz="1700">
                <a:solidFill>
                  <a:schemeClr val="dk1"/>
                </a:solidFill>
              </a:rPr>
              <a:t>In addition because of some technical issues, no more than K 4G phones can be connected to any 5G base station.</a:t>
            </a:r>
            <a:endParaRPr sz="17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66"/>
          <p:cNvPicPr preferRelativeResize="0"/>
          <p:nvPr/>
        </p:nvPicPr>
        <p:blipFill>
          <a:blip r:embed="rId3">
            <a:alphaModFix/>
          </a:blip>
          <a:stretch>
            <a:fillRect/>
          </a:stretch>
        </p:blipFill>
        <p:spPr>
          <a:xfrm>
            <a:off x="1256975" y="825500"/>
            <a:ext cx="6302549" cy="3808149"/>
          </a:xfrm>
          <a:prstGeom prst="rect">
            <a:avLst/>
          </a:prstGeom>
          <a:noFill/>
          <a:ln>
            <a:noFill/>
          </a:ln>
        </p:spPr>
      </p:pic>
      <p:sp>
        <p:nvSpPr>
          <p:cNvPr id="348" name="Google Shape;348;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Mobile Client Connection</a:t>
            </a:r>
            <a:endParaRPr/>
          </a:p>
        </p:txBody>
      </p:sp>
      <p:sp>
        <p:nvSpPr>
          <p:cNvPr id="349" name="Google Shape;349;p66"/>
          <p:cNvSpPr txBox="1"/>
          <p:nvPr/>
        </p:nvSpPr>
        <p:spPr>
          <a:xfrm>
            <a:off x="2478525" y="4633650"/>
            <a:ext cx="12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Base Stations</a:t>
            </a:r>
            <a:endParaRPr/>
          </a:p>
        </p:txBody>
      </p:sp>
      <p:sp>
        <p:nvSpPr>
          <p:cNvPr id="350" name="Google Shape;350;p66"/>
          <p:cNvSpPr txBox="1"/>
          <p:nvPr/>
        </p:nvSpPr>
        <p:spPr>
          <a:xfrm>
            <a:off x="5313050" y="4633650"/>
            <a:ext cx="7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Clients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Mobile Client Connection</a:t>
            </a:r>
            <a:endParaRPr/>
          </a:p>
          <a:p>
            <a:pPr indent="0" lvl="0" marL="0" rtl="0" algn="l">
              <a:spcBef>
                <a:spcPts val="0"/>
              </a:spcBef>
              <a:spcAft>
                <a:spcPts val="0"/>
              </a:spcAft>
              <a:buNone/>
            </a:pPr>
            <a:r>
              <a:t/>
            </a:r>
            <a:endParaRPr/>
          </a:p>
        </p:txBody>
      </p:sp>
      <p:sp>
        <p:nvSpPr>
          <p:cNvPr id="356" name="Google Shape;356;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Let s be a source vertex and t a sink vertex. Introduce a vertex for every base station and introduce a vertex for every client.</a:t>
            </a:r>
            <a:endParaRPr>
              <a:solidFill>
                <a:schemeClr val="dk1"/>
              </a:solidFill>
            </a:endParaRPr>
          </a:p>
          <a:p>
            <a:pPr indent="0" lvl="0" marL="0" rtl="0" algn="l">
              <a:spcBef>
                <a:spcPts val="1200"/>
              </a:spcBef>
              <a:spcAft>
                <a:spcPts val="0"/>
              </a:spcAft>
              <a:buNone/>
            </a:pPr>
            <a:r>
              <a:rPr lang="en">
                <a:solidFill>
                  <a:schemeClr val="dk1"/>
                </a:solidFill>
              </a:rPr>
              <a:t>For every base station vertex b, add an edge (s, b) of capacity L. For every client vertex c, add an edge (c, t) of unit capacity. For every base station vertex b, add a unit capacity edge from b to every client c within its range.</a:t>
            </a:r>
            <a:endParaRPr>
              <a:solidFill>
                <a:schemeClr val="dk1"/>
              </a:solidFill>
            </a:endParaRPr>
          </a:p>
          <a:p>
            <a:pPr indent="0" lvl="0" marL="0" rtl="0" algn="l">
              <a:spcBef>
                <a:spcPts val="1200"/>
              </a:spcBef>
              <a:spcAft>
                <a:spcPts val="0"/>
              </a:spcAft>
              <a:buNone/>
            </a:pPr>
            <a:r>
              <a:rPr lang="en">
                <a:solidFill>
                  <a:schemeClr val="dk1"/>
                </a:solidFill>
              </a:rPr>
              <a:t>Run a polynomial time max flow algorithm (like Edmonds Karp) on the constructed network graph to find max flow. Output YES if and only if the max flow is n.</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Mobile Client Connection</a:t>
            </a:r>
            <a:endParaRPr/>
          </a:p>
        </p:txBody>
      </p:sp>
      <p:sp>
        <p:nvSpPr>
          <p:cNvPr id="362" name="Google Shape;362;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Claim - We claim that every client can be connected to a base station subject to load and range conditions if and only if the max flow of the constructed network is n.</a:t>
            </a:r>
            <a:endParaRPr>
              <a:solidFill>
                <a:schemeClr val="dk1"/>
              </a:solidFill>
            </a:endParaRPr>
          </a:p>
          <a:p>
            <a:pPr indent="0" lvl="0" marL="0" rtl="0" algn="l">
              <a:spcBef>
                <a:spcPts val="1200"/>
              </a:spcBef>
              <a:spcAft>
                <a:spcPts val="0"/>
              </a:spcAft>
              <a:buNone/>
            </a:pPr>
            <a:r>
              <a:rPr lang="en">
                <a:solidFill>
                  <a:schemeClr val="dk1"/>
                </a:solidFill>
              </a:rPr>
              <a:t>Forward Claim: The max flow of the constructed network is n if every client can be connected to a base station subject to load and range conditions.</a:t>
            </a:r>
            <a:endParaRPr>
              <a:solidFill>
                <a:schemeClr val="dk1"/>
              </a:solidFill>
            </a:endParaRPr>
          </a:p>
          <a:p>
            <a:pPr indent="0" lvl="0" marL="0" rtl="0" algn="l">
              <a:spcBef>
                <a:spcPts val="1200"/>
              </a:spcBef>
              <a:spcAft>
                <a:spcPts val="0"/>
              </a:spcAft>
              <a:buNone/>
            </a:pPr>
            <a:r>
              <a:rPr lang="en">
                <a:solidFill>
                  <a:schemeClr val="dk1"/>
                </a:solidFill>
              </a:rPr>
              <a:t>Backward Claim: Every client can be connected to a base station subject to load and range conditions if the max flow of the constructed network is n.</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Mobile Client Connection</a:t>
            </a:r>
            <a:endParaRPr/>
          </a:p>
        </p:txBody>
      </p:sp>
      <p:sp>
        <p:nvSpPr>
          <p:cNvPr id="368" name="Google Shape;368;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solidFill>
                  <a:schemeClr val="dk1"/>
                </a:solidFill>
              </a:rPr>
              <a:t>Forward Claim: The max flow of the constructed network is n if every client can be connected to a base station subject to load and range conditions.</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Proof: If every client can be connected to a base station subject to load and range conditions, then if a client c is served by base station b, assign a unit flow to the edge (b, c). Assign the flows to the edges leaving the source (respectively the edges leaving the sink) so that the conservation constraints are satisfied at every base station (respectively client) vertex is satisfied. (Note that such an assignment is unique). Further, since every client can be connected to a base station subject to load conditions, the capacity constraints at the edges leaving the source are also satisfied. Hence we are left with a valid flow assignment for the network. Since every client is connected, the flow entering the sink is exactly 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Number of Valid Seating Arrangements</a:t>
            </a:r>
            <a:endParaRPr/>
          </a:p>
        </p:txBody>
      </p:sp>
      <p:sp>
        <p:nvSpPr>
          <p:cNvPr id="148" name="Google Shape;148;p34"/>
          <p:cNvSpPr txBox="1"/>
          <p:nvPr>
            <p:ph idx="1" type="body"/>
          </p:nvPr>
        </p:nvSpPr>
        <p:spPr>
          <a:xfrm>
            <a:off x="311700" y="1152475"/>
            <a:ext cx="8520600" cy="337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Define (in plain English) subproblems to be solved.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Solution: Let f(n) be the number of valid seating arrangement for the panel members when you have n seats.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Mobile Client Connection</a:t>
            </a:r>
            <a:endParaRPr/>
          </a:p>
        </p:txBody>
      </p:sp>
      <p:sp>
        <p:nvSpPr>
          <p:cNvPr id="374" name="Google Shape;374;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700">
                <a:solidFill>
                  <a:schemeClr val="dk1"/>
                </a:solidFill>
              </a:rPr>
              <a:t>Backward Claim: Every client can be connected to a base station subject to load and range conditions if the max flow of the constructed network is n.</a:t>
            </a:r>
            <a:endParaRPr sz="1700">
              <a:solidFill>
                <a:schemeClr val="dk1"/>
              </a:solidFill>
            </a:endParaRPr>
          </a:p>
          <a:p>
            <a:pPr indent="0" lvl="0" marL="0" rtl="0" algn="l">
              <a:lnSpc>
                <a:spcPct val="105000"/>
              </a:lnSpc>
              <a:spcBef>
                <a:spcPts val="1200"/>
              </a:spcBef>
              <a:spcAft>
                <a:spcPts val="1200"/>
              </a:spcAft>
              <a:buNone/>
            </a:pPr>
            <a:r>
              <a:rPr lang="en" sz="1700">
                <a:solidFill>
                  <a:schemeClr val="dk1"/>
                </a:solidFill>
              </a:rPr>
              <a:t>Proof: If the max flow of the network is n then there exists a integer flow of flow value n (since all capacities are integral). We will work with this integral flow. For every edge (b, c) with a flow of 1, assign c to the base station b. Since a client vertex can at most contribute one unit of flow entering t, and the total flow entering t is n, every client vertex has flow entering it. This implies that every client is serviced by exactly one station. Since the flow entering a base station vertex b is at most L, a base station is assigned to at most L clients. Thus every client is connected to a base station subject to load and range conditions.</a:t>
            </a:r>
            <a:endParaRPr sz="17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Edge Connectivity</a:t>
            </a:r>
            <a:endParaRPr/>
          </a:p>
        </p:txBody>
      </p:sp>
      <p:sp>
        <p:nvSpPr>
          <p:cNvPr id="380" name="Google Shape;380;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The edge connectivity of an undirected graph G = (V, E) is the minimum number of edges that must be removed to disconnect the graph (or minimum number of edges that must be removed to split graph into 2 sub graphs). For example, the edge connectivity of a tree is 1. </a:t>
            </a:r>
            <a:endParaRPr>
              <a:solidFill>
                <a:schemeClr val="dk1"/>
              </a:solidFill>
            </a:endParaRPr>
          </a:p>
          <a:p>
            <a:pPr indent="0" lvl="0" marL="0" rtl="0" algn="l">
              <a:spcBef>
                <a:spcPts val="1200"/>
              </a:spcBef>
              <a:spcAft>
                <a:spcPts val="0"/>
              </a:spcAft>
              <a:buNone/>
            </a:pPr>
            <a:r>
              <a:rPr lang="en">
                <a:solidFill>
                  <a:schemeClr val="dk1"/>
                </a:solidFill>
              </a:rPr>
              <a:t>(a) Show how the edge connectivity of an undirected graph G with n vertices and m edges can be determined by running a maximum-flow algorithm.</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(b) Describe how many max-flow computations will be required to solve edge connectivity.</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Edge Connectivity</a:t>
            </a:r>
            <a:endParaRPr/>
          </a:p>
        </p:txBody>
      </p:sp>
      <p:sp>
        <p:nvSpPr>
          <p:cNvPr id="386" name="Google Shape;386;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k = 1</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k = 2</a:t>
            </a:r>
            <a:endParaRPr>
              <a:solidFill>
                <a:schemeClr val="dk1"/>
              </a:solidFill>
            </a:endParaRPr>
          </a:p>
        </p:txBody>
      </p:sp>
      <p:pic>
        <p:nvPicPr>
          <p:cNvPr id="387" name="Google Shape;387;p72"/>
          <p:cNvPicPr preferRelativeResize="0"/>
          <p:nvPr/>
        </p:nvPicPr>
        <p:blipFill>
          <a:blip r:embed="rId3">
            <a:alphaModFix/>
          </a:blip>
          <a:stretch>
            <a:fillRect/>
          </a:stretch>
        </p:blipFill>
        <p:spPr>
          <a:xfrm>
            <a:off x="2190213" y="1070813"/>
            <a:ext cx="4276725" cy="1952625"/>
          </a:xfrm>
          <a:prstGeom prst="rect">
            <a:avLst/>
          </a:prstGeom>
          <a:noFill/>
          <a:ln>
            <a:noFill/>
          </a:ln>
        </p:spPr>
      </p:pic>
      <p:pic>
        <p:nvPicPr>
          <p:cNvPr id="388" name="Google Shape;388;p72"/>
          <p:cNvPicPr preferRelativeResize="0"/>
          <p:nvPr/>
        </p:nvPicPr>
        <p:blipFill>
          <a:blip r:embed="rId4">
            <a:alphaModFix/>
          </a:blip>
          <a:stretch>
            <a:fillRect/>
          </a:stretch>
        </p:blipFill>
        <p:spPr>
          <a:xfrm>
            <a:off x="2314575" y="3179225"/>
            <a:ext cx="4514850" cy="1714500"/>
          </a:xfrm>
          <a:prstGeom prst="rect">
            <a:avLst/>
          </a:prstGeom>
          <a:noFill/>
          <a:ln>
            <a:noFill/>
          </a:ln>
        </p:spPr>
      </p:pic>
      <p:cxnSp>
        <p:nvCxnSpPr>
          <p:cNvPr id="389" name="Google Shape;389;p72"/>
          <p:cNvCxnSpPr/>
          <p:nvPr/>
        </p:nvCxnSpPr>
        <p:spPr>
          <a:xfrm rot="10800000">
            <a:off x="6365825" y="4214450"/>
            <a:ext cx="0" cy="176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Edge Connectivity</a:t>
            </a:r>
            <a:endParaRPr/>
          </a:p>
        </p:txBody>
      </p:sp>
      <p:sp>
        <p:nvSpPr>
          <p:cNvPr id="395" name="Google Shape;395;p73"/>
          <p:cNvSpPr txBox="1"/>
          <p:nvPr>
            <p:ph idx="1" type="body"/>
          </p:nvPr>
        </p:nvSpPr>
        <p:spPr>
          <a:xfrm>
            <a:off x="311700" y="1152475"/>
            <a:ext cx="8520600" cy="210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729">
                <a:solidFill>
                  <a:schemeClr val="dk1"/>
                </a:solidFill>
              </a:rPr>
              <a:t>Let V be the set of n vertices. </a:t>
            </a:r>
            <a:endParaRPr sz="1729">
              <a:solidFill>
                <a:schemeClr val="dk1"/>
              </a:solidFill>
            </a:endParaRPr>
          </a:p>
          <a:p>
            <a:pPr indent="0" lvl="0" marL="0" rtl="0" algn="l">
              <a:lnSpc>
                <a:spcPct val="95000"/>
              </a:lnSpc>
              <a:spcBef>
                <a:spcPts val="1200"/>
              </a:spcBef>
              <a:spcAft>
                <a:spcPts val="0"/>
              </a:spcAft>
              <a:buSzPts val="935"/>
              <a:buNone/>
            </a:pPr>
            <a:r>
              <a:rPr lang="en" sz="1729">
                <a:solidFill>
                  <a:schemeClr val="dk1"/>
                </a:solidFill>
              </a:rPr>
              <a:t>For a cut (S, S’), let c(S, S’) denote the number of edges crossing the cut. </a:t>
            </a:r>
            <a:endParaRPr sz="1729">
              <a:solidFill>
                <a:schemeClr val="dk1"/>
              </a:solidFill>
            </a:endParaRPr>
          </a:p>
          <a:p>
            <a:pPr indent="0" lvl="0" marL="0" rtl="0" algn="l">
              <a:lnSpc>
                <a:spcPct val="95000"/>
              </a:lnSpc>
              <a:spcBef>
                <a:spcPts val="1200"/>
              </a:spcBef>
              <a:spcAft>
                <a:spcPts val="0"/>
              </a:spcAft>
              <a:buSzPts val="935"/>
              <a:buNone/>
            </a:pPr>
            <a:r>
              <a:rPr lang="en" sz="1729">
                <a:solidFill>
                  <a:schemeClr val="dk1"/>
                </a:solidFill>
              </a:rPr>
              <a:t>By definition, the edge connectivity, </a:t>
            </a:r>
            <a:r>
              <a:rPr i="1" lang="en" sz="1729">
                <a:solidFill>
                  <a:srgbClr val="980000"/>
                </a:solidFill>
              </a:rPr>
              <a:t>k = min { c(S, S’) } where S ⊂ V</a:t>
            </a:r>
            <a:r>
              <a:rPr lang="en" sz="1729">
                <a:solidFill>
                  <a:schemeClr val="dk1"/>
                </a:solidFill>
              </a:rPr>
              <a:t>. </a:t>
            </a:r>
            <a:br>
              <a:rPr lang="en" sz="1729">
                <a:solidFill>
                  <a:schemeClr val="dk1"/>
                </a:solidFill>
              </a:rPr>
            </a:br>
            <a:r>
              <a:rPr lang="en" sz="1729">
                <a:solidFill>
                  <a:schemeClr val="dk1"/>
                </a:solidFill>
              </a:rPr>
              <a:t>(Meaning that for any 2 mutually exclusive set of vertices formed by a cut, the minimum number of edges required to disconnect graph is the minimum number of edges crossing that cut.)</a:t>
            </a:r>
            <a:endParaRPr sz="1729">
              <a:solidFill>
                <a:schemeClr val="dk1"/>
              </a:solidFill>
            </a:endParaRPr>
          </a:p>
          <a:p>
            <a:pPr indent="0" lvl="0" marL="0" rtl="0" algn="l">
              <a:lnSpc>
                <a:spcPct val="95000"/>
              </a:lnSpc>
              <a:spcBef>
                <a:spcPts val="1200"/>
              </a:spcBef>
              <a:spcAft>
                <a:spcPts val="0"/>
              </a:spcAft>
              <a:buClr>
                <a:schemeClr val="dk1"/>
              </a:buClr>
              <a:buSzPts val="935"/>
              <a:buFont typeface="Arial"/>
              <a:buNone/>
            </a:pPr>
            <a:r>
              <a:t/>
            </a:r>
            <a:endParaRPr sz="1729">
              <a:solidFill>
                <a:schemeClr val="dk1"/>
              </a:solidFill>
            </a:endParaRPr>
          </a:p>
          <a:p>
            <a:pPr indent="0" lvl="0" marL="0" rtl="0" algn="l">
              <a:lnSpc>
                <a:spcPct val="95000"/>
              </a:lnSpc>
              <a:spcBef>
                <a:spcPts val="1200"/>
              </a:spcBef>
              <a:spcAft>
                <a:spcPts val="1200"/>
              </a:spcAft>
              <a:buSzPts val="935"/>
              <a:buNone/>
            </a:pPr>
            <a:r>
              <a:t/>
            </a:r>
            <a:endParaRPr sz="1729">
              <a:solidFill>
                <a:schemeClr val="dk1"/>
              </a:solidFill>
            </a:endParaRPr>
          </a:p>
        </p:txBody>
      </p:sp>
      <p:pic>
        <p:nvPicPr>
          <p:cNvPr id="396" name="Google Shape;396;p73"/>
          <p:cNvPicPr preferRelativeResize="0"/>
          <p:nvPr/>
        </p:nvPicPr>
        <p:blipFill>
          <a:blip r:embed="rId3">
            <a:alphaModFix/>
          </a:blip>
          <a:stretch>
            <a:fillRect/>
          </a:stretch>
        </p:blipFill>
        <p:spPr>
          <a:xfrm>
            <a:off x="412913" y="3138288"/>
            <a:ext cx="6029325" cy="1666875"/>
          </a:xfrm>
          <a:prstGeom prst="rect">
            <a:avLst/>
          </a:prstGeom>
          <a:noFill/>
          <a:ln>
            <a:noFill/>
          </a:ln>
        </p:spPr>
      </p:pic>
      <p:sp>
        <p:nvSpPr>
          <p:cNvPr id="397" name="Google Shape;397;p73"/>
          <p:cNvSpPr txBox="1"/>
          <p:nvPr/>
        </p:nvSpPr>
        <p:spPr>
          <a:xfrm>
            <a:off x="311700" y="4404975"/>
            <a:ext cx="10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c(S, S’) = 3</a:t>
            </a:r>
            <a:endParaRPr/>
          </a:p>
        </p:txBody>
      </p:sp>
      <p:sp>
        <p:nvSpPr>
          <p:cNvPr id="398" name="Google Shape;398;p73"/>
          <p:cNvSpPr txBox="1"/>
          <p:nvPr/>
        </p:nvSpPr>
        <p:spPr>
          <a:xfrm>
            <a:off x="2393825" y="4404975"/>
            <a:ext cx="10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c(S, S’) = 2</a:t>
            </a:r>
            <a:endParaRPr/>
          </a:p>
        </p:txBody>
      </p:sp>
      <p:sp>
        <p:nvSpPr>
          <p:cNvPr id="399" name="Google Shape;399;p73"/>
          <p:cNvSpPr txBox="1"/>
          <p:nvPr/>
        </p:nvSpPr>
        <p:spPr>
          <a:xfrm>
            <a:off x="4661800" y="4404975"/>
            <a:ext cx="10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c(S, S’) = 3</a:t>
            </a:r>
            <a:endParaRPr/>
          </a:p>
        </p:txBody>
      </p:sp>
      <p:sp>
        <p:nvSpPr>
          <p:cNvPr id="400" name="Google Shape;400;p73"/>
          <p:cNvSpPr txBox="1"/>
          <p:nvPr/>
        </p:nvSpPr>
        <p:spPr>
          <a:xfrm>
            <a:off x="6573000" y="3534788"/>
            <a:ext cx="2259300" cy="873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829">
                <a:solidFill>
                  <a:srgbClr val="980000"/>
                </a:solidFill>
              </a:rPr>
              <a:t>k = min { 3, 2, 3, ... } </a:t>
            </a:r>
            <a:endParaRPr sz="1829">
              <a:solidFill>
                <a:srgbClr val="980000"/>
              </a:solidFill>
            </a:endParaRPr>
          </a:p>
          <a:p>
            <a:pPr indent="0" lvl="0" marL="0" rtl="0" algn="l">
              <a:lnSpc>
                <a:spcPct val="95000"/>
              </a:lnSpc>
              <a:spcBef>
                <a:spcPts val="1200"/>
              </a:spcBef>
              <a:spcAft>
                <a:spcPts val="1200"/>
              </a:spcAft>
              <a:buNone/>
            </a:pPr>
            <a:r>
              <a:rPr lang="en" sz="1829">
                <a:solidFill>
                  <a:srgbClr val="980000"/>
                </a:solidFill>
              </a:rPr>
              <a:t>   = 2</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4"/>
          <p:cNvSpPr txBox="1"/>
          <p:nvPr>
            <p:ph idx="1" type="body"/>
          </p:nvPr>
        </p:nvSpPr>
        <p:spPr>
          <a:xfrm>
            <a:off x="311700" y="1152475"/>
            <a:ext cx="8520600" cy="19989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n" sz="1600">
                <a:solidFill>
                  <a:schemeClr val="dk1"/>
                </a:solidFill>
              </a:rPr>
              <a:t>Construct a directed graph G*, from G by replacing each edge (u, v) in G by two directed edge (u, v) and (v, u) in G* with capacity 1. Now in G* graph,</a:t>
            </a:r>
            <a:endParaRPr sz="1600">
              <a:solidFill>
                <a:schemeClr val="dk1"/>
              </a:solidFill>
            </a:endParaRPr>
          </a:p>
          <a:p>
            <a:pPr indent="0" lvl="0" marL="0" rtl="0" algn="l">
              <a:lnSpc>
                <a:spcPct val="95000"/>
              </a:lnSpc>
              <a:spcBef>
                <a:spcPts val="1200"/>
              </a:spcBef>
              <a:spcAft>
                <a:spcPts val="0"/>
              </a:spcAft>
              <a:buClr>
                <a:schemeClr val="dk1"/>
              </a:buClr>
              <a:buSzPts val="1100"/>
              <a:buFont typeface="Arial"/>
              <a:buNone/>
            </a:pPr>
            <a:r>
              <a:rPr lang="en" sz="1600">
                <a:solidFill>
                  <a:schemeClr val="dk1"/>
                </a:solidFill>
              </a:rPr>
              <a:t>Fix a vertex u ∈ V. For every cut (S, S’) in G*, there is a vertex v ∈ V such that u and v are on either side of the cut. </a:t>
            </a:r>
            <a:endParaRPr sz="1600">
              <a:solidFill>
                <a:schemeClr val="dk1"/>
              </a:solidFill>
            </a:endParaRPr>
          </a:p>
          <a:p>
            <a:pPr indent="0" lvl="0" marL="0" rtl="0" algn="l">
              <a:lnSpc>
                <a:spcPct val="95000"/>
              </a:lnSpc>
              <a:spcBef>
                <a:spcPts val="1200"/>
              </a:spcBef>
              <a:spcAft>
                <a:spcPts val="0"/>
              </a:spcAft>
              <a:buNone/>
            </a:pPr>
            <a:r>
              <a:rPr lang="en" sz="1600">
                <a:solidFill>
                  <a:schemeClr val="dk1"/>
                </a:solidFill>
              </a:rPr>
              <a:t>Let C(u,v) denote the value of the min u-v cut. </a:t>
            </a:r>
            <a:endParaRPr sz="1600">
              <a:solidFill>
                <a:schemeClr val="dk1"/>
              </a:solidFill>
            </a:endParaRPr>
          </a:p>
          <a:p>
            <a:pPr indent="0" lvl="0" marL="0" rtl="0" algn="l">
              <a:lnSpc>
                <a:spcPct val="95000"/>
              </a:lnSpc>
              <a:spcBef>
                <a:spcPts val="1200"/>
              </a:spcBef>
              <a:spcAft>
                <a:spcPts val="1200"/>
              </a:spcAft>
              <a:buClr>
                <a:schemeClr val="dk1"/>
              </a:buClr>
              <a:buSzPts val="1100"/>
              <a:buFont typeface="Arial"/>
              <a:buNone/>
            </a:pPr>
            <a:r>
              <a:rPr lang="en" sz="1600">
                <a:solidFill>
                  <a:schemeClr val="dk1"/>
                </a:solidFill>
              </a:rPr>
              <a:t>Thus, </a:t>
            </a:r>
            <a:r>
              <a:rPr i="1" lang="en" sz="1600">
                <a:solidFill>
                  <a:srgbClr val="980000"/>
                </a:solidFill>
              </a:rPr>
              <a:t>K = min C(u, v) where v∈V, v ≠ u</a:t>
            </a:r>
            <a:endParaRPr i="1" sz="1600">
              <a:solidFill>
                <a:srgbClr val="980000"/>
              </a:solidFill>
            </a:endParaRPr>
          </a:p>
        </p:txBody>
      </p:sp>
      <p:sp>
        <p:nvSpPr>
          <p:cNvPr id="406" name="Google Shape;406;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Edge Connectivity </a:t>
            </a:r>
            <a:endParaRPr/>
          </a:p>
        </p:txBody>
      </p:sp>
      <p:pic>
        <p:nvPicPr>
          <p:cNvPr id="407" name="Google Shape;407;p74"/>
          <p:cNvPicPr preferRelativeResize="0"/>
          <p:nvPr/>
        </p:nvPicPr>
        <p:blipFill>
          <a:blip r:embed="rId3">
            <a:alphaModFix/>
          </a:blip>
          <a:stretch>
            <a:fillRect/>
          </a:stretch>
        </p:blipFill>
        <p:spPr>
          <a:xfrm>
            <a:off x="815329" y="3142525"/>
            <a:ext cx="1664795" cy="1785150"/>
          </a:xfrm>
          <a:prstGeom prst="rect">
            <a:avLst/>
          </a:prstGeom>
          <a:noFill/>
          <a:ln>
            <a:noFill/>
          </a:ln>
        </p:spPr>
      </p:pic>
      <p:pic>
        <p:nvPicPr>
          <p:cNvPr id="408" name="Google Shape;408;p74"/>
          <p:cNvPicPr preferRelativeResize="0"/>
          <p:nvPr/>
        </p:nvPicPr>
        <p:blipFill>
          <a:blip r:embed="rId4">
            <a:alphaModFix/>
          </a:blip>
          <a:stretch>
            <a:fillRect/>
          </a:stretch>
        </p:blipFill>
        <p:spPr>
          <a:xfrm>
            <a:off x="3006002" y="3035650"/>
            <a:ext cx="1866623" cy="1998900"/>
          </a:xfrm>
          <a:prstGeom prst="rect">
            <a:avLst/>
          </a:prstGeom>
          <a:noFill/>
          <a:ln>
            <a:noFill/>
          </a:ln>
        </p:spPr>
      </p:pic>
      <p:pic>
        <p:nvPicPr>
          <p:cNvPr id="409" name="Google Shape;409;p74"/>
          <p:cNvPicPr preferRelativeResize="0"/>
          <p:nvPr/>
        </p:nvPicPr>
        <p:blipFill>
          <a:blip r:embed="rId5">
            <a:alphaModFix/>
          </a:blip>
          <a:stretch>
            <a:fillRect/>
          </a:stretch>
        </p:blipFill>
        <p:spPr>
          <a:xfrm>
            <a:off x="5458472" y="3003572"/>
            <a:ext cx="1929000" cy="2063050"/>
          </a:xfrm>
          <a:prstGeom prst="rect">
            <a:avLst/>
          </a:prstGeom>
          <a:noFill/>
          <a:ln>
            <a:noFill/>
          </a:ln>
        </p:spPr>
      </p:pic>
      <p:sp>
        <p:nvSpPr>
          <p:cNvPr id="410" name="Google Shape;410;p74"/>
          <p:cNvSpPr txBox="1"/>
          <p:nvPr/>
        </p:nvSpPr>
        <p:spPr>
          <a:xfrm>
            <a:off x="311700" y="4532175"/>
            <a:ext cx="11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 B) = 2</a:t>
            </a:r>
            <a:endParaRPr/>
          </a:p>
        </p:txBody>
      </p:sp>
      <p:sp>
        <p:nvSpPr>
          <p:cNvPr id="411" name="Google Shape;411;p74"/>
          <p:cNvSpPr txBox="1"/>
          <p:nvPr/>
        </p:nvSpPr>
        <p:spPr>
          <a:xfrm>
            <a:off x="2632825" y="4532175"/>
            <a:ext cx="11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 C) = 3</a:t>
            </a:r>
            <a:endParaRPr/>
          </a:p>
        </p:txBody>
      </p:sp>
      <p:sp>
        <p:nvSpPr>
          <p:cNvPr id="412" name="Google Shape;412;p74"/>
          <p:cNvSpPr txBox="1"/>
          <p:nvPr/>
        </p:nvSpPr>
        <p:spPr>
          <a:xfrm>
            <a:off x="5184075" y="4532175"/>
            <a:ext cx="11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 D) = 2</a:t>
            </a:r>
            <a:endParaRPr/>
          </a:p>
        </p:txBody>
      </p:sp>
      <p:sp>
        <p:nvSpPr>
          <p:cNvPr id="413" name="Google Shape;413;p74"/>
          <p:cNvSpPr txBox="1"/>
          <p:nvPr/>
        </p:nvSpPr>
        <p:spPr>
          <a:xfrm>
            <a:off x="7515250" y="3611575"/>
            <a:ext cx="509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 = min{2, 3, 2}</a:t>
            </a:r>
            <a:endParaRPr/>
          </a:p>
          <a:p>
            <a:pPr indent="0" lvl="0" marL="0" rtl="0" algn="l">
              <a:spcBef>
                <a:spcPts val="0"/>
              </a:spcBef>
              <a:spcAft>
                <a:spcPts val="0"/>
              </a:spcAft>
              <a:buNone/>
            </a:pPr>
            <a:r>
              <a:rPr lang="en"/>
              <a:t>   = 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Edge Connectivity</a:t>
            </a:r>
            <a:endParaRPr/>
          </a:p>
        </p:txBody>
      </p:sp>
      <p:sp>
        <p:nvSpPr>
          <p:cNvPr id="419" name="Google Shape;419;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To compute C(u, v) where u ≠ v. Simply, compute the max flow from u to v. </a:t>
            </a:r>
            <a:br>
              <a:rPr lang="en">
                <a:solidFill>
                  <a:schemeClr val="dk1"/>
                </a:solidFill>
              </a:rPr>
            </a:br>
            <a:r>
              <a:rPr lang="en">
                <a:solidFill>
                  <a:schemeClr val="dk1"/>
                </a:solidFill>
              </a:rPr>
              <a:t>(Meaning - To compute the value of mincut of u-v, calculate the max flow taking u as the source and v as the sink vertex in G*. Because of the min-cut max-flow theorem.)</a:t>
            </a:r>
            <a:endParaRPr>
              <a:solidFill>
                <a:schemeClr val="dk1"/>
              </a:solidFill>
            </a:endParaRPr>
          </a:p>
          <a:p>
            <a:pPr indent="0" lvl="0" marL="0" rtl="0" algn="l">
              <a:spcBef>
                <a:spcPts val="1200"/>
              </a:spcBef>
              <a:spcAft>
                <a:spcPts val="0"/>
              </a:spcAft>
              <a:buNone/>
            </a:pPr>
            <a:r>
              <a:rPr lang="en">
                <a:solidFill>
                  <a:schemeClr val="dk1"/>
                </a:solidFill>
              </a:rPr>
              <a:t>(b) Also, there are in total of n vertices, and we fix a vertex u. Hence, we need to run max flow for all the remaining vertices except u. </a:t>
            </a:r>
            <a:endParaRPr>
              <a:solidFill>
                <a:schemeClr val="dk1"/>
              </a:solidFill>
            </a:endParaRPr>
          </a:p>
          <a:p>
            <a:pPr indent="0" lvl="0" marL="0" rtl="0" algn="l">
              <a:spcBef>
                <a:spcPts val="1200"/>
              </a:spcBef>
              <a:spcAft>
                <a:spcPts val="1200"/>
              </a:spcAft>
              <a:buNone/>
            </a:pPr>
            <a:r>
              <a:rPr lang="en">
                <a:solidFill>
                  <a:schemeClr val="dk1"/>
                </a:solidFill>
              </a:rPr>
              <a:t>Therefore, there will be n-1 max flow computations.</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t>Ford-Fulkerson and Capacity Scaling</a:t>
            </a:r>
            <a:endParaRPr sz="4400"/>
          </a:p>
        </p:txBody>
      </p:sp>
      <p:sp>
        <p:nvSpPr>
          <p:cNvPr id="425" name="Google Shape;425;p76"/>
          <p:cNvSpPr txBox="1"/>
          <p:nvPr/>
        </p:nvSpPr>
        <p:spPr>
          <a:xfrm>
            <a:off x="3364975" y="3065575"/>
            <a:ext cx="2511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t>Prabudh Gupta</a:t>
            </a:r>
            <a:endParaRPr b="1"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7"/>
          <p:cNvSpPr txBox="1"/>
          <p:nvPr>
            <p:ph type="title"/>
          </p:nvPr>
        </p:nvSpPr>
        <p:spPr>
          <a:xfrm>
            <a:off x="311700" y="44300"/>
            <a:ext cx="8520600" cy="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a:t>
            </a:r>
            <a:endParaRPr/>
          </a:p>
        </p:txBody>
      </p:sp>
      <p:sp>
        <p:nvSpPr>
          <p:cNvPr id="431" name="Google Shape;431;p77"/>
          <p:cNvSpPr txBox="1"/>
          <p:nvPr>
            <p:ph idx="1" type="body"/>
          </p:nvPr>
        </p:nvSpPr>
        <p:spPr>
          <a:xfrm>
            <a:off x="311700" y="791500"/>
            <a:ext cx="8520600" cy="3777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00000A"/>
                </a:solidFill>
              </a:rPr>
              <a:t>A number of people have gotten themselves involved in a very dangerous game called the octopus game. At this stage of the game, they need to pass a river. The river is 100 feet wide, but contestants can only jump k feet at most, where k is obviously less than 100. To help contestants cross the bridge there are platforms placed along a straight line at integer distances from one end of the river to the other end at various distances where the distance between any two consecutive platform is less than k. But the problem is that each platform can only be used once. If another contestant tries to use it for the second time it will break.</a:t>
            </a:r>
            <a:endParaRPr sz="1300"/>
          </a:p>
        </p:txBody>
      </p:sp>
      <p:pic>
        <p:nvPicPr>
          <p:cNvPr id="432" name="Google Shape;432;p77"/>
          <p:cNvPicPr preferRelativeResize="0"/>
          <p:nvPr/>
        </p:nvPicPr>
        <p:blipFill>
          <a:blip r:embed="rId3">
            <a:alphaModFix/>
          </a:blip>
          <a:stretch>
            <a:fillRect/>
          </a:stretch>
        </p:blipFill>
        <p:spPr>
          <a:xfrm>
            <a:off x="964400" y="2424802"/>
            <a:ext cx="7215200" cy="2144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438" name="Google Shape;438;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23850" lvl="0" marL="457200" rtl="0" algn="l">
              <a:lnSpc>
                <a:spcPct val="107916"/>
              </a:lnSpc>
              <a:spcBef>
                <a:spcPts val="0"/>
              </a:spcBef>
              <a:spcAft>
                <a:spcPts val="0"/>
              </a:spcAft>
              <a:buClr>
                <a:srgbClr val="00000A"/>
              </a:buClr>
              <a:buSzPts val="1500"/>
              <a:buAutoNum type="alphaLcParenR"/>
            </a:pPr>
            <a:r>
              <a:rPr lang="en" sz="1500">
                <a:solidFill>
                  <a:srgbClr val="00000A"/>
                </a:solidFill>
              </a:rPr>
              <a:t>Design a network flow based solution to determine the maximum number of contestants that can safely cross this river and live to play in the next stage of the game. </a:t>
            </a:r>
            <a:endParaRPr sz="1500">
              <a:solidFill>
                <a:srgbClr val="00000A"/>
              </a:solidFill>
            </a:endParaRPr>
          </a:p>
          <a:p>
            <a:pPr indent="0" lvl="0" marL="457200" rtl="0" algn="l">
              <a:lnSpc>
                <a:spcPct val="107916"/>
              </a:lnSpc>
              <a:spcBef>
                <a:spcPts val="0"/>
              </a:spcBef>
              <a:spcAft>
                <a:spcPts val="0"/>
              </a:spcAft>
              <a:buNone/>
            </a:pPr>
            <a:r>
              <a:t/>
            </a:r>
            <a:endParaRPr sz="1500">
              <a:solidFill>
                <a:srgbClr val="00000A"/>
              </a:solidFill>
            </a:endParaRPr>
          </a:p>
          <a:p>
            <a:pPr indent="0" lvl="0" marL="0" rtl="0" algn="l">
              <a:lnSpc>
                <a:spcPct val="107916"/>
              </a:lnSpc>
              <a:spcBef>
                <a:spcPts val="0"/>
              </a:spcBef>
              <a:spcAft>
                <a:spcPts val="0"/>
              </a:spcAft>
              <a:buClr>
                <a:schemeClr val="dk1"/>
              </a:buClr>
              <a:buSzPts val="1100"/>
              <a:buFont typeface="Arial"/>
              <a:buNone/>
            </a:pPr>
            <a:r>
              <a:rPr lang="en" sz="1100">
                <a:solidFill>
                  <a:schemeClr val="dk1"/>
                </a:solidFill>
              </a:rPr>
              <a:t>The construction of the network can be done as follows:</a:t>
            </a:r>
            <a:endParaRPr sz="1100">
              <a:solidFill>
                <a:schemeClr val="dk1"/>
              </a:solidFill>
            </a:endParaRPr>
          </a:p>
          <a:p>
            <a:pPr indent="-298450" lvl="0" marL="457200" rtl="0" algn="l">
              <a:lnSpc>
                <a:spcPct val="107916"/>
              </a:lnSpc>
              <a:spcBef>
                <a:spcPts val="0"/>
              </a:spcBef>
              <a:spcAft>
                <a:spcPts val="0"/>
              </a:spcAft>
              <a:buClr>
                <a:schemeClr val="dk1"/>
              </a:buClr>
              <a:buSzPts val="1100"/>
              <a:buAutoNum type="arabicPeriod"/>
            </a:pPr>
            <a:r>
              <a:rPr lang="en" sz="1100">
                <a:solidFill>
                  <a:schemeClr val="dk1"/>
                </a:solidFill>
              </a:rPr>
              <a:t>Create a source ‘S’ and sink node ‘T’ and create nodes that would represent the platforms (lets assume we call these nodes {A…….N} )</a:t>
            </a:r>
            <a:endParaRPr sz="1100">
              <a:solidFill>
                <a:schemeClr val="dk1"/>
              </a:solidFill>
            </a:endParaRPr>
          </a:p>
          <a:p>
            <a:pPr indent="-298450" lvl="0" marL="457200" rtl="0" algn="l">
              <a:lnSpc>
                <a:spcPct val="107916"/>
              </a:lnSpc>
              <a:spcBef>
                <a:spcPts val="0"/>
              </a:spcBef>
              <a:spcAft>
                <a:spcPts val="0"/>
              </a:spcAft>
              <a:buClr>
                <a:schemeClr val="dk1"/>
              </a:buClr>
              <a:buSzPts val="1100"/>
              <a:buAutoNum type="arabicPeriod"/>
            </a:pPr>
            <a:r>
              <a:rPr lang="en" sz="1100">
                <a:solidFill>
                  <a:schemeClr val="dk1"/>
                </a:solidFill>
              </a:rPr>
              <a:t>For every platform node {A….N} create a dummy node {A’,B’.....N’} respectively. Connect all the platform nodes  {A…….N} to the corresponding dummy nodes  {A’…….N’} so that the edge A -&gt; A’ represents platform A and so on. Set the capacity to </a:t>
            </a:r>
            <a:r>
              <a:rPr b="1" lang="en" sz="1100">
                <a:solidFill>
                  <a:schemeClr val="dk1"/>
                </a:solidFill>
              </a:rPr>
              <a:t>1</a:t>
            </a:r>
            <a:r>
              <a:rPr lang="en" sz="1100">
                <a:solidFill>
                  <a:schemeClr val="dk1"/>
                </a:solidFill>
              </a:rPr>
              <a:t> for all these edges. This part is the most crucial in the construction to make sure that a platform can not be used by more than one contestants.</a:t>
            </a:r>
            <a:endParaRPr sz="1100">
              <a:solidFill>
                <a:schemeClr val="dk1"/>
              </a:solidFill>
            </a:endParaRPr>
          </a:p>
          <a:p>
            <a:pPr indent="-298450" lvl="0" marL="457200" rtl="0" algn="l">
              <a:lnSpc>
                <a:spcPct val="107916"/>
              </a:lnSpc>
              <a:spcBef>
                <a:spcPts val="0"/>
              </a:spcBef>
              <a:spcAft>
                <a:spcPts val="0"/>
              </a:spcAft>
              <a:buClr>
                <a:schemeClr val="dk1"/>
              </a:buClr>
              <a:buSzPts val="1100"/>
              <a:buAutoNum type="arabicPeriod"/>
            </a:pPr>
            <a:r>
              <a:rPr lang="en" sz="1100">
                <a:solidFill>
                  <a:schemeClr val="dk1"/>
                </a:solidFill>
              </a:rPr>
              <a:t>Connect the source ‘S’ to the platform nodes that are at max </a:t>
            </a:r>
            <a:r>
              <a:rPr b="1" lang="en" sz="1100">
                <a:solidFill>
                  <a:schemeClr val="dk1"/>
                </a:solidFill>
              </a:rPr>
              <a:t>k</a:t>
            </a:r>
            <a:r>
              <a:rPr lang="en" sz="1100">
                <a:solidFill>
                  <a:schemeClr val="dk1"/>
                </a:solidFill>
              </a:rPr>
              <a:t> feet distance from it. The capacity of any such edge could be set to anything &gt;= 1. This is to make sure that all the inflow to the nodes is at platform node {A,B...N}.</a:t>
            </a:r>
            <a:endParaRPr sz="1100">
              <a:solidFill>
                <a:schemeClr val="dk1"/>
              </a:solidFill>
            </a:endParaRPr>
          </a:p>
          <a:p>
            <a:pPr indent="-298450" lvl="0" marL="457200" rtl="0" algn="l">
              <a:lnSpc>
                <a:spcPct val="107916"/>
              </a:lnSpc>
              <a:spcBef>
                <a:spcPts val="0"/>
              </a:spcBef>
              <a:spcAft>
                <a:spcPts val="0"/>
              </a:spcAft>
              <a:buClr>
                <a:schemeClr val="dk1"/>
              </a:buClr>
              <a:buSzPts val="1100"/>
              <a:buAutoNum type="arabicPeriod"/>
            </a:pPr>
            <a:r>
              <a:rPr lang="en" sz="1100">
                <a:solidFill>
                  <a:schemeClr val="dk1"/>
                </a:solidFill>
              </a:rPr>
              <a:t>Connect the dummy nodes {A’,B’...N’} to </a:t>
            </a:r>
            <a:r>
              <a:rPr b="1" lang="en" sz="1100" u="sng">
                <a:solidFill>
                  <a:schemeClr val="dk1"/>
                </a:solidFill>
              </a:rPr>
              <a:t>all</a:t>
            </a:r>
            <a:r>
              <a:rPr lang="en" sz="1100">
                <a:solidFill>
                  <a:schemeClr val="dk1"/>
                </a:solidFill>
              </a:rPr>
              <a:t> the platform nodes (or the sink) that are at max </a:t>
            </a:r>
            <a:r>
              <a:rPr b="1" lang="en" sz="1100">
                <a:solidFill>
                  <a:schemeClr val="dk1"/>
                </a:solidFill>
              </a:rPr>
              <a:t>k </a:t>
            </a:r>
            <a:r>
              <a:rPr lang="en" sz="1100">
                <a:solidFill>
                  <a:schemeClr val="dk1"/>
                </a:solidFill>
              </a:rPr>
              <a:t>feet distance from it. HOWEVER, it suffices to add such edges in only the forward direction. This also makes sure the outflow at each platform is from the dummy nodes {A’,B’,....N’}</a:t>
            </a:r>
            <a:endParaRPr sz="1100">
              <a:solidFill>
                <a:schemeClr val="dk1"/>
              </a:solidFill>
            </a:endParaRPr>
          </a:p>
          <a:p>
            <a:pPr indent="0" lvl="0" marL="0" rtl="0" algn="l">
              <a:lnSpc>
                <a:spcPct val="107916"/>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7916"/>
              </a:lnSpc>
              <a:spcBef>
                <a:spcPts val="0"/>
              </a:spcBef>
              <a:spcAft>
                <a:spcPts val="0"/>
              </a:spcAft>
              <a:buClr>
                <a:schemeClr val="dk1"/>
              </a:buClr>
              <a:buSzPts val="1100"/>
              <a:buFont typeface="Arial"/>
              <a:buNone/>
            </a:pPr>
            <a:r>
              <a:rPr lang="en" sz="1100">
                <a:solidFill>
                  <a:schemeClr val="dk1"/>
                </a:solidFill>
              </a:rPr>
              <a:t>Final answer: Once the network is constructed, run a max flow algorithm on it (say FF) and the max flow value of the network obtained will be the maximum number of contestants that can cross the river.</a:t>
            </a:r>
            <a:endParaRPr sz="1100">
              <a:solidFill>
                <a:schemeClr val="dk1"/>
              </a:solidFill>
            </a:endParaRPr>
          </a:p>
          <a:p>
            <a:pPr indent="0" lvl="0" marL="457200" rtl="0" algn="l">
              <a:lnSpc>
                <a:spcPct val="100000"/>
              </a:lnSpc>
              <a:spcBef>
                <a:spcPts val="0"/>
              </a:spcBef>
              <a:spcAft>
                <a:spcPts val="0"/>
              </a:spcAft>
              <a:buNone/>
            </a:pPr>
            <a:r>
              <a:t/>
            </a:r>
            <a:endParaRPr sz="1500">
              <a:solidFill>
                <a:schemeClr val="dk1"/>
              </a:solidFill>
            </a:endParaRPr>
          </a:p>
        </p:txBody>
      </p:sp>
      <p:sp>
        <p:nvSpPr>
          <p:cNvPr id="439" name="Google Shape;439;p78"/>
          <p:cNvSpPr txBox="1"/>
          <p:nvPr/>
        </p:nvSpPr>
        <p:spPr>
          <a:xfrm>
            <a:off x="1093300" y="3476200"/>
            <a:ext cx="181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7916"/>
              </a:lnSpc>
              <a:spcBef>
                <a:spcPts val="0"/>
              </a:spcBef>
              <a:spcAft>
                <a:spcPts val="0"/>
              </a:spcAft>
              <a:buNone/>
            </a:pPr>
            <a:r>
              <a:rPr lang="en" sz="1500">
                <a:solidFill>
                  <a:srgbClr val="00000A"/>
                </a:solidFill>
              </a:rPr>
              <a:t>  b)	Prove that your solution is correct</a:t>
            </a:r>
            <a:r>
              <a:rPr lang="en" sz="1400">
                <a:solidFill>
                  <a:srgbClr val="00000A"/>
                </a:solidFill>
              </a:rPr>
              <a:t> </a:t>
            </a:r>
            <a:endParaRPr sz="1400">
              <a:solidFill>
                <a:srgbClr val="00000A"/>
              </a:solidFill>
            </a:endParaRPr>
          </a:p>
          <a:p>
            <a:pPr indent="0" lvl="0" marL="0" rtl="0" algn="l">
              <a:lnSpc>
                <a:spcPct val="107916"/>
              </a:lnSpc>
              <a:spcBef>
                <a:spcPts val="800"/>
              </a:spcBef>
              <a:spcAft>
                <a:spcPts val="0"/>
              </a:spcAft>
              <a:buNone/>
            </a:pPr>
            <a:r>
              <a:t/>
            </a:r>
            <a:endParaRPr sz="1200">
              <a:solidFill>
                <a:schemeClr val="dk1"/>
              </a:solidFill>
            </a:endParaRPr>
          </a:p>
          <a:p>
            <a:pPr indent="0" lvl="0" marL="0" rtl="0" algn="l">
              <a:lnSpc>
                <a:spcPct val="107916"/>
              </a:lnSpc>
              <a:spcBef>
                <a:spcPts val="800"/>
              </a:spcBef>
              <a:spcAft>
                <a:spcPts val="0"/>
              </a:spcAft>
              <a:buNone/>
            </a:pPr>
            <a:r>
              <a:rPr lang="en" sz="1200">
                <a:solidFill>
                  <a:schemeClr val="dk1"/>
                </a:solidFill>
              </a:rPr>
              <a:t>Claim : The max flow of the network will give the number of contestants that can get across the river</a:t>
            </a:r>
            <a:endParaRPr sz="1200">
              <a:solidFill>
                <a:schemeClr val="dk1"/>
              </a:solidFill>
            </a:endParaRPr>
          </a:p>
          <a:p>
            <a:pPr indent="0" lvl="0" marL="0" rtl="0" algn="l">
              <a:lnSpc>
                <a:spcPct val="107916"/>
              </a:lnSpc>
              <a:spcBef>
                <a:spcPts val="800"/>
              </a:spcBef>
              <a:spcAft>
                <a:spcPts val="0"/>
              </a:spcAft>
              <a:buClr>
                <a:schemeClr val="dk1"/>
              </a:buClr>
              <a:buSzPct val="91666"/>
              <a:buFont typeface="Arial"/>
              <a:buNone/>
            </a:pPr>
            <a:r>
              <a:t/>
            </a:r>
            <a:endParaRPr sz="1200">
              <a:solidFill>
                <a:schemeClr val="dk1"/>
              </a:solidFill>
            </a:endParaRPr>
          </a:p>
          <a:p>
            <a:pPr indent="0" lvl="0" marL="0" rtl="0" algn="l">
              <a:lnSpc>
                <a:spcPct val="107916"/>
              </a:lnSpc>
              <a:spcBef>
                <a:spcPts val="800"/>
              </a:spcBef>
              <a:spcAft>
                <a:spcPts val="0"/>
              </a:spcAft>
              <a:buClr>
                <a:schemeClr val="dk1"/>
              </a:buClr>
              <a:buSzPct val="91666"/>
              <a:buFont typeface="Arial"/>
              <a:buNone/>
            </a:pPr>
            <a:r>
              <a:rPr lang="en" sz="1200">
                <a:solidFill>
                  <a:schemeClr val="dk1"/>
                </a:solidFill>
              </a:rPr>
              <a:t>Forward Claim :  If there is a flow of value V, we can send V people across</a:t>
            </a:r>
            <a:endParaRPr sz="1200">
              <a:solidFill>
                <a:schemeClr val="dk1"/>
              </a:solidFill>
            </a:endParaRPr>
          </a:p>
          <a:p>
            <a:pPr indent="0" lvl="0" marL="0" rtl="0" algn="l">
              <a:lnSpc>
                <a:spcPct val="107916"/>
              </a:lnSpc>
              <a:spcBef>
                <a:spcPts val="800"/>
              </a:spcBef>
              <a:spcAft>
                <a:spcPts val="0"/>
              </a:spcAft>
              <a:buClr>
                <a:schemeClr val="dk1"/>
              </a:buClr>
              <a:buSzPct val="91666"/>
              <a:buFont typeface="Arial"/>
              <a:buNone/>
            </a:pPr>
            <a:r>
              <a:rPr lang="en" sz="1200">
                <a:solidFill>
                  <a:schemeClr val="dk1"/>
                </a:solidFill>
              </a:rPr>
              <a:t>Proof : </a:t>
            </a:r>
            <a:r>
              <a:rPr lang="en" sz="1200">
                <a:solidFill>
                  <a:schemeClr val="dk1"/>
                </a:solidFill>
                <a:highlight>
                  <a:srgbClr val="FFFFFF"/>
                </a:highlight>
              </a:rPr>
              <a:t>Since k&lt;100, any S-T path must pass via some platform (say p), and thereby has a bottleneck of 1 due to the edge p - &gt; p'. Thus any s-t path can have a flow of at most 1. Thus, if the flow value is V, there will be V paths each having a flow of 1. Further, these cannot share any edge p -&gt; p' due to its capacity of 1. Thus, we can assign each such path to a contestant and none of them will use the same platform, thus allowing us to send V people safely.</a:t>
            </a:r>
            <a:endParaRPr sz="1200">
              <a:solidFill>
                <a:schemeClr val="dk1"/>
              </a:solidFill>
            </a:endParaRPr>
          </a:p>
          <a:p>
            <a:pPr indent="0" lvl="0" marL="0" rtl="0" algn="l">
              <a:lnSpc>
                <a:spcPct val="107916"/>
              </a:lnSpc>
              <a:spcBef>
                <a:spcPts val="800"/>
              </a:spcBef>
              <a:spcAft>
                <a:spcPts val="0"/>
              </a:spcAft>
              <a:buClr>
                <a:schemeClr val="dk1"/>
              </a:buClr>
              <a:buSzPct val="91666"/>
              <a:buFont typeface="Arial"/>
              <a:buNone/>
            </a:pPr>
            <a:r>
              <a:rPr lang="en" sz="1200">
                <a:solidFill>
                  <a:schemeClr val="dk1"/>
                </a:solidFill>
              </a:rPr>
              <a:t>Backward Claim :  If we can send V people across, we can have a flow of value V</a:t>
            </a:r>
            <a:endParaRPr sz="1200">
              <a:solidFill>
                <a:schemeClr val="dk1"/>
              </a:solidFill>
            </a:endParaRPr>
          </a:p>
          <a:p>
            <a:pPr indent="0" lvl="0" marL="0" rtl="0" algn="l">
              <a:lnSpc>
                <a:spcPct val="107916"/>
              </a:lnSpc>
              <a:spcBef>
                <a:spcPts val="800"/>
              </a:spcBef>
              <a:spcAft>
                <a:spcPts val="0"/>
              </a:spcAft>
              <a:buClr>
                <a:schemeClr val="dk1"/>
              </a:buClr>
              <a:buSzPct val="91666"/>
              <a:buFont typeface="Arial"/>
              <a:buNone/>
            </a:pPr>
            <a:r>
              <a:rPr lang="en" sz="1200">
                <a:solidFill>
                  <a:schemeClr val="dk1"/>
                </a:solidFill>
              </a:rPr>
              <a:t>Proof : For 1 person crossing the river, we get a path going from s to t such that the person jumps at most k feet at a time. These V paths must be node-disjoint, since no platforms can be repeated. If we send a flow of 1 unit down each corresponding path in the network, we won't exceed any capacity constraints and this flow will have a value of V.</a:t>
            </a:r>
            <a:endParaRPr sz="1200">
              <a:solidFill>
                <a:schemeClr val="dk1"/>
              </a:solidFill>
            </a:endParaRPr>
          </a:p>
          <a:p>
            <a:pPr indent="0" lvl="0" marL="0" rtl="0" algn="l">
              <a:lnSpc>
                <a:spcPct val="107916"/>
              </a:lnSpc>
              <a:spcBef>
                <a:spcPts val="800"/>
              </a:spcBef>
              <a:spcAft>
                <a:spcPts val="0"/>
              </a:spcAft>
              <a:buNone/>
            </a:pPr>
            <a:r>
              <a:t/>
            </a:r>
            <a:endParaRPr sz="1200">
              <a:solidFill>
                <a:schemeClr val="dk1"/>
              </a:solidFill>
            </a:endParaRPr>
          </a:p>
          <a:p>
            <a:pPr indent="0" lvl="0" marL="457200" rtl="0" algn="l">
              <a:lnSpc>
                <a:spcPct val="100000"/>
              </a:lnSpc>
              <a:spcBef>
                <a:spcPts val="800"/>
              </a:spcBef>
              <a:spcAft>
                <a:spcPts val="0"/>
              </a:spcAft>
              <a:buNone/>
            </a:pPr>
            <a:r>
              <a:t/>
            </a:r>
            <a:endParaRPr sz="1200">
              <a:solidFill>
                <a:schemeClr val="dk1"/>
              </a:solidFill>
            </a:endParaRPr>
          </a:p>
        </p:txBody>
      </p:sp>
      <p:sp>
        <p:nvSpPr>
          <p:cNvPr id="445" name="Google Shape;445;p79"/>
          <p:cNvSpPr txBox="1"/>
          <p:nvPr/>
        </p:nvSpPr>
        <p:spPr>
          <a:xfrm>
            <a:off x="1093300" y="3476200"/>
            <a:ext cx="181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46" name="Google Shape;446;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Valid Seating Arrangements</a:t>
            </a:r>
            <a:endParaRPr/>
          </a:p>
        </p:txBody>
      </p:sp>
      <p:sp>
        <p:nvSpPr>
          <p:cNvPr id="154" name="Google Shape;154;p35"/>
          <p:cNvSpPr txBox="1"/>
          <p:nvPr>
            <p:ph idx="1" type="body"/>
          </p:nvPr>
        </p:nvSpPr>
        <p:spPr>
          <a:xfrm>
            <a:off x="311700" y="1152475"/>
            <a:ext cx="8520600" cy="337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 Write a recurrence relation for f(n). Be sure to state base cases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Solution: </a:t>
            </a:r>
            <a:endParaRPr/>
          </a:p>
          <a:p>
            <a:pPr indent="-342900" lvl="0" marL="457200" rtl="0" algn="l">
              <a:spcBef>
                <a:spcPts val="1200"/>
              </a:spcBef>
              <a:spcAft>
                <a:spcPts val="0"/>
              </a:spcAft>
              <a:buSzPts val="1800"/>
              <a:buChar char="●"/>
            </a:pPr>
            <a:r>
              <a:rPr lang="en"/>
              <a:t>First, we can take for each valid seating of n-1 members and put F at the n-th seat. </a:t>
            </a:r>
            <a:endParaRPr/>
          </a:p>
          <a:p>
            <a:pPr indent="-342900" lvl="0" marL="457200" rtl="0" algn="l">
              <a:spcBef>
                <a:spcPts val="0"/>
              </a:spcBef>
              <a:spcAft>
                <a:spcPts val="0"/>
              </a:spcAft>
              <a:buSzPts val="1800"/>
              <a:buChar char="●"/>
            </a:pPr>
            <a:r>
              <a:rPr lang="en"/>
              <a:t>What about P at the n-th seat? We need to take a look at valid seating arrangements of n-2 members. Here, we can take for each valid seating of n-2 members, put F at the (n-1)-th seat and then put P at the n-th seat. </a:t>
            </a:r>
            <a:endParaRPr/>
          </a:p>
          <a:p>
            <a:pPr indent="-342900" lvl="0" marL="457200" rtl="0" algn="l">
              <a:spcBef>
                <a:spcPts val="0"/>
              </a:spcBef>
              <a:spcAft>
                <a:spcPts val="0"/>
              </a:spcAft>
              <a:buSzPts val="1800"/>
              <a:buChar char="●"/>
            </a:pPr>
            <a:r>
              <a:rPr lang="en"/>
              <a:t>This exhausts all the ways of getting a valid seating. Hence, the recurrence is f(n) = f(n − 1) + f(n − 2)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a:t>
            </a:r>
            <a:endParaRPr/>
          </a:p>
        </p:txBody>
      </p:sp>
      <p:sp>
        <p:nvSpPr>
          <p:cNvPr id="452" name="Google Shape;452;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Capacity scaling calculate the max-flow of the following given network:</a:t>
            </a:r>
            <a:endParaRPr/>
          </a:p>
          <a:p>
            <a:pPr indent="0" lvl="0" marL="0" rtl="0" algn="l">
              <a:spcBef>
                <a:spcPts val="1200"/>
              </a:spcBef>
              <a:spcAft>
                <a:spcPts val="1200"/>
              </a:spcAft>
              <a:buNone/>
            </a:pPr>
            <a:r>
              <a:t/>
            </a:r>
            <a:endParaRPr/>
          </a:p>
        </p:txBody>
      </p:sp>
      <p:pic>
        <p:nvPicPr>
          <p:cNvPr id="453" name="Google Shape;453;p80"/>
          <p:cNvPicPr preferRelativeResize="0"/>
          <p:nvPr/>
        </p:nvPicPr>
        <p:blipFill>
          <a:blip r:embed="rId3">
            <a:alphaModFix/>
          </a:blip>
          <a:stretch>
            <a:fillRect/>
          </a:stretch>
        </p:blipFill>
        <p:spPr>
          <a:xfrm>
            <a:off x="780500" y="1716824"/>
            <a:ext cx="6191402" cy="253795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81"/>
          <p:cNvSpPr txBox="1"/>
          <p:nvPr>
            <p:ph type="title"/>
          </p:nvPr>
        </p:nvSpPr>
        <p:spPr>
          <a:xfrm>
            <a:off x="311700" y="88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459" name="Google Shape;459;p81"/>
          <p:cNvSpPr txBox="1"/>
          <p:nvPr>
            <p:ph idx="1" type="body"/>
          </p:nvPr>
        </p:nvSpPr>
        <p:spPr>
          <a:xfrm>
            <a:off x="311700" y="661175"/>
            <a:ext cx="8520600" cy="39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 = 14</a:t>
            </a:r>
            <a:endParaRPr/>
          </a:p>
          <a:p>
            <a:pPr indent="0" lvl="0" marL="0" rtl="0" algn="l">
              <a:spcBef>
                <a:spcPts val="1200"/>
              </a:spcBef>
              <a:spcAft>
                <a:spcPts val="0"/>
              </a:spcAft>
              <a:buNone/>
            </a:pPr>
            <a:r>
              <a:rPr lang="en"/>
              <a:t>At Δ  = 8 phase we have 1 augmenting path.</a:t>
            </a:r>
            <a:endParaRPr/>
          </a:p>
          <a:p>
            <a:pPr indent="0" lvl="0" marL="0" rtl="0" algn="l">
              <a:spcBef>
                <a:spcPts val="1200"/>
              </a:spcBef>
              <a:spcAft>
                <a:spcPts val="1200"/>
              </a:spcAft>
              <a:buNone/>
            </a:pPr>
            <a:r>
              <a:t/>
            </a:r>
            <a:endParaRPr/>
          </a:p>
        </p:txBody>
      </p:sp>
      <p:pic>
        <p:nvPicPr>
          <p:cNvPr id="460" name="Google Shape;460;p81"/>
          <p:cNvPicPr preferRelativeResize="0"/>
          <p:nvPr/>
        </p:nvPicPr>
        <p:blipFill>
          <a:blip r:embed="rId3">
            <a:alphaModFix/>
          </a:blip>
          <a:stretch>
            <a:fillRect/>
          </a:stretch>
        </p:blipFill>
        <p:spPr>
          <a:xfrm>
            <a:off x="1110675" y="1837950"/>
            <a:ext cx="6556299" cy="30847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2"/>
          <p:cNvSpPr txBox="1"/>
          <p:nvPr>
            <p:ph idx="1" type="body"/>
          </p:nvPr>
        </p:nvSpPr>
        <p:spPr>
          <a:xfrm>
            <a:off x="311700" y="483250"/>
            <a:ext cx="8520600" cy="401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Δ = 4 phase we have 2 Augmenting Paths</a:t>
            </a:r>
            <a:endParaRPr/>
          </a:p>
        </p:txBody>
      </p:sp>
      <p:pic>
        <p:nvPicPr>
          <p:cNvPr id="466" name="Google Shape;466;p82"/>
          <p:cNvPicPr preferRelativeResize="0"/>
          <p:nvPr/>
        </p:nvPicPr>
        <p:blipFill rotWithShape="1">
          <a:blip r:embed="rId3">
            <a:alphaModFix/>
          </a:blip>
          <a:srcRect b="0" l="8430" r="6837" t="0"/>
          <a:stretch/>
        </p:blipFill>
        <p:spPr>
          <a:xfrm>
            <a:off x="311700" y="1328674"/>
            <a:ext cx="5162326" cy="3170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At Δ = 4 </a:t>
            </a:r>
            <a:endParaRPr/>
          </a:p>
        </p:txBody>
      </p:sp>
      <p:pic>
        <p:nvPicPr>
          <p:cNvPr id="472" name="Google Shape;472;p83"/>
          <p:cNvPicPr preferRelativeResize="0"/>
          <p:nvPr/>
        </p:nvPicPr>
        <p:blipFill rotWithShape="1">
          <a:blip r:embed="rId3">
            <a:alphaModFix/>
          </a:blip>
          <a:srcRect b="0" l="10719" r="2058" t="0"/>
          <a:stretch/>
        </p:blipFill>
        <p:spPr>
          <a:xfrm>
            <a:off x="1449525" y="1208550"/>
            <a:ext cx="5138851" cy="32178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4"/>
          <p:cNvSpPr txBox="1"/>
          <p:nvPr>
            <p:ph idx="1" type="body"/>
          </p:nvPr>
        </p:nvSpPr>
        <p:spPr>
          <a:xfrm>
            <a:off x="311700" y="132700"/>
            <a:ext cx="8520600" cy="443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Δ = 2, No possible Augmenting Paths</a:t>
            </a:r>
            <a:endParaRPr/>
          </a:p>
          <a:p>
            <a:pPr indent="0" lvl="0" marL="0" rtl="0" algn="l">
              <a:spcBef>
                <a:spcPts val="1200"/>
              </a:spcBef>
              <a:spcAft>
                <a:spcPts val="0"/>
              </a:spcAft>
              <a:buNone/>
            </a:pPr>
            <a:r>
              <a:rPr lang="en"/>
              <a:t>At Δ = 1,  1 Augmenting path possible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Δ = 0, Algorithm Terminates , Max-Flow = 20</a:t>
            </a:r>
            <a:endParaRPr/>
          </a:p>
        </p:txBody>
      </p:sp>
      <p:pic>
        <p:nvPicPr>
          <p:cNvPr id="478" name="Google Shape;478;p84"/>
          <p:cNvPicPr preferRelativeResize="0"/>
          <p:nvPr/>
        </p:nvPicPr>
        <p:blipFill>
          <a:blip r:embed="rId3">
            <a:alphaModFix/>
          </a:blip>
          <a:stretch>
            <a:fillRect/>
          </a:stretch>
        </p:blipFill>
        <p:spPr>
          <a:xfrm>
            <a:off x="1503075" y="1094700"/>
            <a:ext cx="6342326" cy="29541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5"/>
          <p:cNvSpPr txBox="1"/>
          <p:nvPr>
            <p:ph idx="4294967295" type="ctrTitle"/>
          </p:nvPr>
        </p:nvSpPr>
        <p:spPr>
          <a:xfrm>
            <a:off x="429058" y="1619950"/>
            <a:ext cx="8520600" cy="2052600"/>
          </a:xfrm>
          <a:prstGeom prst="rect">
            <a:avLst/>
          </a:prstGeom>
        </p:spPr>
        <p:txBody>
          <a:bodyPr anchorCtr="0" anchor="t" bIns="32750" lIns="32750" spcFirstLastPara="1" rIns="32750" wrap="square" tIns="32750">
            <a:normAutofit fontScale="90000"/>
          </a:bodyPr>
          <a:lstStyle/>
          <a:p>
            <a:pPr indent="0" lvl="0" marL="0" rtl="0" algn="ctr">
              <a:spcBef>
                <a:spcPts val="0"/>
              </a:spcBef>
              <a:spcAft>
                <a:spcPts val="0"/>
              </a:spcAft>
              <a:buNone/>
            </a:pPr>
            <a:r>
              <a:rPr b="0" lang="en" sz="5200">
                <a:solidFill>
                  <a:srgbClr val="1D1C1D"/>
                </a:solidFill>
                <a:latin typeface="Arial"/>
                <a:ea typeface="Arial"/>
                <a:cs typeface="Arial"/>
                <a:sym typeface="Arial"/>
              </a:rPr>
              <a:t>Circulation &amp; </a:t>
            </a:r>
            <a:endParaRPr b="0" sz="5200">
              <a:solidFill>
                <a:srgbClr val="1D1C1D"/>
              </a:solidFill>
              <a:latin typeface="Arial"/>
              <a:ea typeface="Arial"/>
              <a:cs typeface="Arial"/>
              <a:sym typeface="Arial"/>
            </a:endParaRPr>
          </a:p>
          <a:p>
            <a:pPr indent="0" lvl="0" marL="0" rtl="0" algn="ctr">
              <a:spcBef>
                <a:spcPts val="0"/>
              </a:spcBef>
              <a:spcAft>
                <a:spcPts val="0"/>
              </a:spcAft>
              <a:buNone/>
            </a:pPr>
            <a:r>
              <a:rPr b="0" lang="en" sz="5200">
                <a:solidFill>
                  <a:srgbClr val="1D1C1D"/>
                </a:solidFill>
                <a:latin typeface="Arial"/>
                <a:ea typeface="Arial"/>
                <a:cs typeface="Arial"/>
                <a:sym typeface="Arial"/>
              </a:rPr>
              <a:t>Circulation with lower bounds</a:t>
            </a:r>
            <a:endParaRPr b="0" sz="5200">
              <a:solidFill>
                <a:srgbClr val="1D1C1D"/>
              </a:solidFill>
              <a:latin typeface="Arial"/>
              <a:ea typeface="Arial"/>
              <a:cs typeface="Arial"/>
              <a:sym typeface="Arial"/>
            </a:endParaRPr>
          </a:p>
          <a:p>
            <a:pPr indent="0" lvl="0" marL="0" rtl="0" algn="ctr">
              <a:spcBef>
                <a:spcPts val="0"/>
              </a:spcBef>
              <a:spcAft>
                <a:spcPts val="0"/>
              </a:spcAft>
              <a:buNone/>
            </a:pPr>
            <a:r>
              <a:t/>
            </a:r>
            <a:endParaRPr b="0" sz="5200">
              <a:solidFill>
                <a:srgbClr val="1D1C1D"/>
              </a:solidFill>
              <a:latin typeface="Arial"/>
              <a:ea typeface="Arial"/>
              <a:cs typeface="Arial"/>
              <a:sym typeface="Arial"/>
            </a:endParaRPr>
          </a:p>
        </p:txBody>
      </p:sp>
      <p:sp>
        <p:nvSpPr>
          <p:cNvPr id="484" name="Google Shape;484;p85"/>
          <p:cNvSpPr txBox="1"/>
          <p:nvPr/>
        </p:nvSpPr>
        <p:spPr>
          <a:xfrm>
            <a:off x="2680500" y="2958025"/>
            <a:ext cx="3783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t>Mehrnoosh Mirtaheri</a:t>
            </a:r>
            <a:endParaRPr b="1" sz="2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descr="Image" id="489" name="Google Shape;489;p86"/>
          <p:cNvPicPr preferRelativeResize="0"/>
          <p:nvPr/>
        </p:nvPicPr>
        <p:blipFill rotWithShape="1">
          <a:blip r:embed="rId3">
            <a:alphaModFix/>
          </a:blip>
          <a:srcRect b="0" l="0" r="0" t="0"/>
          <a:stretch/>
        </p:blipFill>
        <p:spPr>
          <a:xfrm>
            <a:off x="703994" y="1075638"/>
            <a:ext cx="7735999" cy="29922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descr="Image" id="494" name="Google Shape;494;p87"/>
          <p:cNvPicPr preferRelativeResize="0"/>
          <p:nvPr/>
        </p:nvPicPr>
        <p:blipFill rotWithShape="1">
          <a:blip r:embed="rId3">
            <a:alphaModFix/>
          </a:blip>
          <a:srcRect b="0" l="0" r="0" t="0"/>
          <a:stretch/>
        </p:blipFill>
        <p:spPr>
          <a:xfrm>
            <a:off x="1259075" y="433825"/>
            <a:ext cx="4158877" cy="1608625"/>
          </a:xfrm>
          <a:prstGeom prst="rect">
            <a:avLst/>
          </a:prstGeom>
          <a:noFill/>
          <a:ln>
            <a:noFill/>
          </a:ln>
        </p:spPr>
      </p:pic>
      <p:pic>
        <p:nvPicPr>
          <p:cNvPr descr="Image" id="495" name="Google Shape;495;p87"/>
          <p:cNvPicPr preferRelativeResize="0"/>
          <p:nvPr/>
        </p:nvPicPr>
        <p:blipFill rotWithShape="1">
          <a:blip r:embed="rId4">
            <a:alphaModFix/>
          </a:blip>
          <a:srcRect b="0" l="0" r="0" t="0"/>
          <a:stretch/>
        </p:blipFill>
        <p:spPr>
          <a:xfrm>
            <a:off x="1272475" y="1956475"/>
            <a:ext cx="6014499" cy="264507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8"/>
          <p:cNvSpPr txBox="1"/>
          <p:nvPr/>
        </p:nvSpPr>
        <p:spPr>
          <a:xfrm>
            <a:off x="170116" y="123504"/>
            <a:ext cx="20748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Circulation</a:t>
            </a:r>
            <a:endParaRPr sz="900"/>
          </a:p>
        </p:txBody>
      </p:sp>
      <p:sp>
        <p:nvSpPr>
          <p:cNvPr id="501" name="Google Shape;501;p88"/>
          <p:cNvSpPr/>
          <p:nvPr/>
        </p:nvSpPr>
        <p:spPr>
          <a:xfrm>
            <a:off x="274292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2" name="Google Shape;502;p88"/>
          <p:cNvSpPr txBox="1"/>
          <p:nvPr/>
        </p:nvSpPr>
        <p:spPr>
          <a:xfrm>
            <a:off x="2883518" y="1396881"/>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503" name="Google Shape;503;p88"/>
          <p:cNvSpPr/>
          <p:nvPr/>
        </p:nvSpPr>
        <p:spPr>
          <a:xfrm>
            <a:off x="274292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4" name="Google Shape;504;p88"/>
          <p:cNvSpPr txBox="1"/>
          <p:nvPr/>
        </p:nvSpPr>
        <p:spPr>
          <a:xfrm>
            <a:off x="2883518" y="3398790"/>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505" name="Google Shape;505;p88"/>
          <p:cNvSpPr/>
          <p:nvPr/>
        </p:nvSpPr>
        <p:spPr>
          <a:xfrm>
            <a:off x="519986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6" name="Google Shape;506;p88"/>
          <p:cNvSpPr txBox="1"/>
          <p:nvPr/>
        </p:nvSpPr>
        <p:spPr>
          <a:xfrm>
            <a:off x="5406456" y="139688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507" name="Google Shape;507;p88"/>
          <p:cNvSpPr/>
          <p:nvPr/>
        </p:nvSpPr>
        <p:spPr>
          <a:xfrm>
            <a:off x="519986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8" name="Google Shape;508;p88"/>
          <p:cNvSpPr txBox="1"/>
          <p:nvPr/>
        </p:nvSpPr>
        <p:spPr>
          <a:xfrm>
            <a:off x="5406457" y="3398790"/>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cxnSp>
        <p:nvCxnSpPr>
          <p:cNvPr id="509" name="Google Shape;509;p88"/>
          <p:cNvCxnSpPr/>
          <p:nvPr/>
        </p:nvCxnSpPr>
        <p:spPr>
          <a:xfrm>
            <a:off x="3459805" y="1570796"/>
            <a:ext cx="17052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510" name="Google Shape;510;p88"/>
          <p:cNvCxnSpPr/>
          <p:nvPr/>
        </p:nvCxnSpPr>
        <p:spPr>
          <a:xfrm flipH="1" rot="10800000">
            <a:off x="3321747" y="1735819"/>
            <a:ext cx="1988100" cy="1667400"/>
          </a:xfrm>
          <a:prstGeom prst="straightConnector1">
            <a:avLst/>
          </a:prstGeom>
          <a:noFill/>
          <a:ln cap="flat" cmpd="sng" w="25400">
            <a:solidFill>
              <a:srgbClr val="000000"/>
            </a:solidFill>
            <a:prstDash val="solid"/>
            <a:miter lim="400000"/>
            <a:headEnd len="sm" w="sm" type="none"/>
            <a:tailEnd len="med" w="med" type="triangle"/>
          </a:ln>
        </p:spPr>
      </p:cxnSp>
      <p:cxnSp>
        <p:nvCxnSpPr>
          <p:cNvPr id="511" name="Google Shape;511;p88"/>
          <p:cNvCxnSpPr/>
          <p:nvPr/>
        </p:nvCxnSpPr>
        <p:spPr>
          <a:xfrm rot="10800000">
            <a:off x="3084033" y="1808613"/>
            <a:ext cx="0" cy="1526400"/>
          </a:xfrm>
          <a:prstGeom prst="straightConnector1">
            <a:avLst/>
          </a:prstGeom>
          <a:noFill/>
          <a:ln cap="flat" cmpd="sng" w="25400">
            <a:solidFill>
              <a:srgbClr val="000000"/>
            </a:solidFill>
            <a:prstDash val="solid"/>
            <a:miter lim="400000"/>
            <a:headEnd len="sm" w="sm" type="none"/>
            <a:tailEnd len="med" w="med" type="triangle"/>
          </a:ln>
        </p:spPr>
      </p:cxnSp>
      <p:cxnSp>
        <p:nvCxnSpPr>
          <p:cNvPr id="512" name="Google Shape;512;p88"/>
          <p:cNvCxnSpPr/>
          <p:nvPr/>
        </p:nvCxnSpPr>
        <p:spPr>
          <a:xfrm>
            <a:off x="5540974" y="1816681"/>
            <a:ext cx="0" cy="1510200"/>
          </a:xfrm>
          <a:prstGeom prst="straightConnector1">
            <a:avLst/>
          </a:prstGeom>
          <a:noFill/>
          <a:ln cap="flat" cmpd="sng" w="25400">
            <a:solidFill>
              <a:srgbClr val="000000"/>
            </a:solidFill>
            <a:prstDash val="solid"/>
            <a:miter lim="400000"/>
            <a:headEnd len="sm" w="sm" type="none"/>
            <a:tailEnd len="med" w="med" type="triangle"/>
          </a:ln>
        </p:spPr>
      </p:cxnSp>
      <p:cxnSp>
        <p:nvCxnSpPr>
          <p:cNvPr id="513" name="Google Shape;513;p88"/>
          <p:cNvCxnSpPr/>
          <p:nvPr/>
        </p:nvCxnSpPr>
        <p:spPr>
          <a:xfrm rot="10800000">
            <a:off x="3459943" y="3572654"/>
            <a:ext cx="1705200" cy="0"/>
          </a:xfrm>
          <a:prstGeom prst="straightConnector1">
            <a:avLst/>
          </a:prstGeom>
          <a:noFill/>
          <a:ln cap="flat" cmpd="sng" w="25400">
            <a:solidFill>
              <a:srgbClr val="000000"/>
            </a:solidFill>
            <a:prstDash val="solid"/>
            <a:miter lim="400000"/>
            <a:headEnd len="sm" w="sm" type="none"/>
            <a:tailEnd len="med" w="med" type="triangle"/>
          </a:ln>
        </p:spPr>
      </p:cxnSp>
      <p:sp>
        <p:nvSpPr>
          <p:cNvPr id="514" name="Google Shape;514;p88"/>
          <p:cNvSpPr txBox="1"/>
          <p:nvPr/>
        </p:nvSpPr>
        <p:spPr>
          <a:xfrm>
            <a:off x="4177957" y="1255113"/>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4</a:t>
            </a:r>
            <a:endParaRPr sz="900"/>
          </a:p>
        </p:txBody>
      </p:sp>
      <p:sp>
        <p:nvSpPr>
          <p:cNvPr id="515" name="Google Shape;515;p88"/>
          <p:cNvSpPr txBox="1"/>
          <p:nvPr/>
        </p:nvSpPr>
        <p:spPr>
          <a:xfrm>
            <a:off x="2732368"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516" name="Google Shape;516;p88"/>
          <p:cNvSpPr txBox="1"/>
          <p:nvPr/>
        </p:nvSpPr>
        <p:spPr>
          <a:xfrm>
            <a:off x="4005996"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517" name="Google Shape;517;p88"/>
          <p:cNvSpPr txBox="1"/>
          <p:nvPr/>
        </p:nvSpPr>
        <p:spPr>
          <a:xfrm>
            <a:off x="5623545"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8</a:t>
            </a:r>
            <a:endParaRPr sz="900"/>
          </a:p>
        </p:txBody>
      </p:sp>
      <p:sp>
        <p:nvSpPr>
          <p:cNvPr id="518" name="Google Shape;518;p88"/>
          <p:cNvSpPr txBox="1"/>
          <p:nvPr/>
        </p:nvSpPr>
        <p:spPr>
          <a:xfrm>
            <a:off x="4177957" y="354050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6</a:t>
            </a:r>
            <a:endParaRPr sz="9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9"/>
          <p:cNvSpPr txBox="1"/>
          <p:nvPr/>
        </p:nvSpPr>
        <p:spPr>
          <a:xfrm>
            <a:off x="170116" y="123504"/>
            <a:ext cx="20748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Circulation</a:t>
            </a:r>
            <a:endParaRPr sz="900"/>
          </a:p>
        </p:txBody>
      </p:sp>
      <p:sp>
        <p:nvSpPr>
          <p:cNvPr id="524" name="Google Shape;524;p89"/>
          <p:cNvSpPr/>
          <p:nvPr/>
        </p:nvSpPr>
        <p:spPr>
          <a:xfrm>
            <a:off x="274292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25" name="Google Shape;525;p89"/>
          <p:cNvSpPr txBox="1"/>
          <p:nvPr/>
        </p:nvSpPr>
        <p:spPr>
          <a:xfrm>
            <a:off x="2883518" y="1396881"/>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526" name="Google Shape;526;p89"/>
          <p:cNvSpPr/>
          <p:nvPr/>
        </p:nvSpPr>
        <p:spPr>
          <a:xfrm>
            <a:off x="274292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27" name="Google Shape;527;p89"/>
          <p:cNvSpPr txBox="1"/>
          <p:nvPr/>
        </p:nvSpPr>
        <p:spPr>
          <a:xfrm>
            <a:off x="2883518" y="3398790"/>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528" name="Google Shape;528;p89"/>
          <p:cNvSpPr/>
          <p:nvPr/>
        </p:nvSpPr>
        <p:spPr>
          <a:xfrm>
            <a:off x="519986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29" name="Google Shape;529;p89"/>
          <p:cNvSpPr txBox="1"/>
          <p:nvPr/>
        </p:nvSpPr>
        <p:spPr>
          <a:xfrm>
            <a:off x="5406456" y="139688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530" name="Google Shape;530;p89"/>
          <p:cNvSpPr/>
          <p:nvPr/>
        </p:nvSpPr>
        <p:spPr>
          <a:xfrm>
            <a:off x="519986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1" name="Google Shape;531;p89"/>
          <p:cNvSpPr txBox="1"/>
          <p:nvPr/>
        </p:nvSpPr>
        <p:spPr>
          <a:xfrm>
            <a:off x="5406457" y="3398790"/>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cxnSp>
        <p:nvCxnSpPr>
          <p:cNvPr id="532" name="Google Shape;532;p89"/>
          <p:cNvCxnSpPr/>
          <p:nvPr/>
        </p:nvCxnSpPr>
        <p:spPr>
          <a:xfrm>
            <a:off x="3459805" y="1570796"/>
            <a:ext cx="17052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533" name="Google Shape;533;p89"/>
          <p:cNvCxnSpPr/>
          <p:nvPr/>
        </p:nvCxnSpPr>
        <p:spPr>
          <a:xfrm flipH="1" rot="10800000">
            <a:off x="3321747" y="1735819"/>
            <a:ext cx="1988100" cy="1667400"/>
          </a:xfrm>
          <a:prstGeom prst="straightConnector1">
            <a:avLst/>
          </a:prstGeom>
          <a:noFill/>
          <a:ln cap="flat" cmpd="sng" w="25400">
            <a:solidFill>
              <a:srgbClr val="000000"/>
            </a:solidFill>
            <a:prstDash val="solid"/>
            <a:miter lim="400000"/>
            <a:headEnd len="sm" w="sm" type="none"/>
            <a:tailEnd len="med" w="med" type="triangle"/>
          </a:ln>
        </p:spPr>
      </p:cxnSp>
      <p:cxnSp>
        <p:nvCxnSpPr>
          <p:cNvPr id="534" name="Google Shape;534;p89"/>
          <p:cNvCxnSpPr/>
          <p:nvPr/>
        </p:nvCxnSpPr>
        <p:spPr>
          <a:xfrm rot="10800000">
            <a:off x="3084033" y="1808613"/>
            <a:ext cx="0" cy="1526400"/>
          </a:xfrm>
          <a:prstGeom prst="straightConnector1">
            <a:avLst/>
          </a:prstGeom>
          <a:noFill/>
          <a:ln cap="flat" cmpd="sng" w="25400">
            <a:solidFill>
              <a:srgbClr val="000000"/>
            </a:solidFill>
            <a:prstDash val="solid"/>
            <a:miter lim="400000"/>
            <a:headEnd len="sm" w="sm" type="none"/>
            <a:tailEnd len="med" w="med" type="triangle"/>
          </a:ln>
        </p:spPr>
      </p:cxnSp>
      <p:cxnSp>
        <p:nvCxnSpPr>
          <p:cNvPr id="535" name="Google Shape;535;p89"/>
          <p:cNvCxnSpPr/>
          <p:nvPr/>
        </p:nvCxnSpPr>
        <p:spPr>
          <a:xfrm>
            <a:off x="5540974" y="1816681"/>
            <a:ext cx="0" cy="1510200"/>
          </a:xfrm>
          <a:prstGeom prst="straightConnector1">
            <a:avLst/>
          </a:prstGeom>
          <a:noFill/>
          <a:ln cap="flat" cmpd="sng" w="25400">
            <a:solidFill>
              <a:srgbClr val="000000"/>
            </a:solidFill>
            <a:prstDash val="solid"/>
            <a:miter lim="400000"/>
            <a:headEnd len="sm" w="sm" type="none"/>
            <a:tailEnd len="med" w="med" type="triangle"/>
          </a:ln>
        </p:spPr>
      </p:cxnSp>
      <p:cxnSp>
        <p:nvCxnSpPr>
          <p:cNvPr id="536" name="Google Shape;536;p89"/>
          <p:cNvCxnSpPr/>
          <p:nvPr/>
        </p:nvCxnSpPr>
        <p:spPr>
          <a:xfrm rot="10800000">
            <a:off x="3459943" y="3572654"/>
            <a:ext cx="1705200" cy="0"/>
          </a:xfrm>
          <a:prstGeom prst="straightConnector1">
            <a:avLst/>
          </a:prstGeom>
          <a:noFill/>
          <a:ln cap="flat" cmpd="sng" w="25400">
            <a:solidFill>
              <a:srgbClr val="000000"/>
            </a:solidFill>
            <a:prstDash val="solid"/>
            <a:miter lim="400000"/>
            <a:headEnd len="sm" w="sm" type="none"/>
            <a:tailEnd len="med" w="med" type="triangle"/>
          </a:ln>
        </p:spPr>
      </p:cxnSp>
      <p:sp>
        <p:nvSpPr>
          <p:cNvPr id="537" name="Google Shape;537;p89"/>
          <p:cNvSpPr txBox="1"/>
          <p:nvPr/>
        </p:nvSpPr>
        <p:spPr>
          <a:xfrm>
            <a:off x="4177957" y="1255113"/>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4</a:t>
            </a:r>
            <a:endParaRPr sz="900"/>
          </a:p>
        </p:txBody>
      </p:sp>
      <p:sp>
        <p:nvSpPr>
          <p:cNvPr id="538" name="Google Shape;538;p89"/>
          <p:cNvSpPr txBox="1"/>
          <p:nvPr/>
        </p:nvSpPr>
        <p:spPr>
          <a:xfrm>
            <a:off x="2732368"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539" name="Google Shape;539;p89"/>
          <p:cNvSpPr txBox="1"/>
          <p:nvPr/>
        </p:nvSpPr>
        <p:spPr>
          <a:xfrm>
            <a:off x="4005996"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540" name="Google Shape;540;p89"/>
          <p:cNvSpPr txBox="1"/>
          <p:nvPr/>
        </p:nvSpPr>
        <p:spPr>
          <a:xfrm>
            <a:off x="5623545"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8</a:t>
            </a:r>
            <a:endParaRPr sz="900"/>
          </a:p>
        </p:txBody>
      </p:sp>
      <p:sp>
        <p:nvSpPr>
          <p:cNvPr id="541" name="Google Shape;541;p89"/>
          <p:cNvSpPr txBox="1"/>
          <p:nvPr/>
        </p:nvSpPr>
        <p:spPr>
          <a:xfrm>
            <a:off x="4177957" y="354050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6</a:t>
            </a:r>
            <a:endParaRPr sz="900"/>
          </a:p>
        </p:txBody>
      </p:sp>
      <p:sp>
        <p:nvSpPr>
          <p:cNvPr id="542" name="Google Shape;542;p89"/>
          <p:cNvSpPr txBox="1"/>
          <p:nvPr/>
        </p:nvSpPr>
        <p:spPr>
          <a:xfrm>
            <a:off x="267500" y="4113375"/>
            <a:ext cx="4897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Helvetica Neue"/>
                <a:ea typeface="Helvetica Neue"/>
                <a:cs typeface="Helvetica Neue"/>
                <a:sym typeface="Helvetica Neue"/>
              </a:rPr>
              <a:t>Check the demand value.</a:t>
            </a:r>
            <a:endParaRPr sz="2000">
              <a:latin typeface="Helvetica Neue"/>
              <a:ea typeface="Helvetica Neue"/>
              <a:cs typeface="Helvetica Neue"/>
              <a:sym typeface="Helvetica Neue"/>
            </a:endParaRPr>
          </a:p>
          <a:p>
            <a:pPr indent="0" lvl="0" marL="0" rtl="0" algn="l">
              <a:spcBef>
                <a:spcPts val="0"/>
              </a:spcBef>
              <a:spcAft>
                <a:spcPts val="0"/>
              </a:spcAft>
              <a:buNone/>
            </a:pPr>
            <a:r>
              <a:rPr lang="en" sz="2000">
                <a:latin typeface="Helvetica Neue"/>
                <a:ea typeface="Helvetica Neue"/>
                <a:cs typeface="Helvetica Neue"/>
                <a:sym typeface="Helvetica Neue"/>
              </a:rPr>
              <a:t>Sum of all demand values  = 0</a:t>
            </a:r>
            <a:endParaRPr sz="20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Valid Seating Arrangements</a:t>
            </a:r>
            <a:endParaRPr/>
          </a:p>
        </p:txBody>
      </p:sp>
      <p:sp>
        <p:nvSpPr>
          <p:cNvPr id="160" name="Google Shape;160;p36"/>
          <p:cNvSpPr txBox="1"/>
          <p:nvPr>
            <p:ph idx="1" type="body"/>
          </p:nvPr>
        </p:nvSpPr>
        <p:spPr>
          <a:xfrm>
            <a:off x="311700" y="1152475"/>
            <a:ext cx="8520600" cy="337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 Write a recurrence relation for f(n). Be sure to state base cases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Solution: Base cases: </a:t>
            </a:r>
            <a:endParaRPr/>
          </a:p>
          <a:p>
            <a:pPr indent="-342900" lvl="0" marL="457200" rtl="0" algn="l">
              <a:spcBef>
                <a:spcPts val="1200"/>
              </a:spcBef>
              <a:spcAft>
                <a:spcPts val="0"/>
              </a:spcAft>
              <a:buSzPts val="1800"/>
              <a:buChar char="●"/>
            </a:pPr>
            <a:r>
              <a:rPr lang="en"/>
              <a:t>f(0) = 0 (0 seat, 0 valid arrangement)</a:t>
            </a:r>
            <a:endParaRPr/>
          </a:p>
          <a:p>
            <a:pPr indent="-342900" lvl="0" marL="457200" rtl="0" algn="l">
              <a:spcBef>
                <a:spcPts val="0"/>
              </a:spcBef>
              <a:spcAft>
                <a:spcPts val="0"/>
              </a:spcAft>
              <a:buSzPts val="1800"/>
              <a:buChar char="●"/>
            </a:pPr>
            <a:r>
              <a:rPr lang="en"/>
              <a:t>f(1) = 2 (1 seat, 1 valid arrangement: either F or P)</a:t>
            </a:r>
            <a:endParaRPr/>
          </a:p>
          <a:p>
            <a:pPr indent="-342900" lvl="0" marL="457200" rtl="0" algn="l">
              <a:spcBef>
                <a:spcPts val="0"/>
              </a:spcBef>
              <a:spcAft>
                <a:spcPts val="0"/>
              </a:spcAft>
              <a:buSzPts val="1800"/>
              <a:buChar char="●"/>
            </a:pPr>
            <a:r>
              <a:rPr lang="en"/>
              <a:t>f(2) = 3 (2 seat, 3 valid arrangement: either F-F, F-P, or P-F) </a:t>
            </a:r>
            <a:endParaRPr/>
          </a:p>
          <a:p>
            <a:pPr indent="-342900" lvl="0" marL="457200" rtl="0" algn="l">
              <a:spcBef>
                <a:spcPts val="0"/>
              </a:spcBef>
              <a:spcAft>
                <a:spcPts val="0"/>
              </a:spcAft>
              <a:buSzPts val="1800"/>
              <a:buChar char="●"/>
            </a:pPr>
            <a:r>
              <a:rPr lang="en"/>
              <a:t>for n &gt; 2: use the recurrence above.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0"/>
          <p:cNvSpPr txBox="1"/>
          <p:nvPr/>
        </p:nvSpPr>
        <p:spPr>
          <a:xfrm>
            <a:off x="170116" y="123504"/>
            <a:ext cx="20748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Circulation</a:t>
            </a:r>
            <a:endParaRPr sz="900"/>
          </a:p>
        </p:txBody>
      </p:sp>
      <p:sp>
        <p:nvSpPr>
          <p:cNvPr id="548" name="Google Shape;548;p90"/>
          <p:cNvSpPr/>
          <p:nvPr/>
        </p:nvSpPr>
        <p:spPr>
          <a:xfrm>
            <a:off x="274292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49" name="Google Shape;549;p90"/>
          <p:cNvSpPr txBox="1"/>
          <p:nvPr/>
        </p:nvSpPr>
        <p:spPr>
          <a:xfrm>
            <a:off x="2883518" y="1396881"/>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550" name="Google Shape;550;p90"/>
          <p:cNvSpPr/>
          <p:nvPr/>
        </p:nvSpPr>
        <p:spPr>
          <a:xfrm>
            <a:off x="274292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1" name="Google Shape;551;p90"/>
          <p:cNvSpPr txBox="1"/>
          <p:nvPr/>
        </p:nvSpPr>
        <p:spPr>
          <a:xfrm>
            <a:off x="2883518" y="3398790"/>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552" name="Google Shape;552;p90"/>
          <p:cNvSpPr/>
          <p:nvPr/>
        </p:nvSpPr>
        <p:spPr>
          <a:xfrm>
            <a:off x="519986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3" name="Google Shape;553;p90"/>
          <p:cNvSpPr txBox="1"/>
          <p:nvPr/>
        </p:nvSpPr>
        <p:spPr>
          <a:xfrm>
            <a:off x="5406456" y="139688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554" name="Google Shape;554;p90"/>
          <p:cNvSpPr/>
          <p:nvPr/>
        </p:nvSpPr>
        <p:spPr>
          <a:xfrm>
            <a:off x="519986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5" name="Google Shape;555;p90"/>
          <p:cNvSpPr txBox="1"/>
          <p:nvPr/>
        </p:nvSpPr>
        <p:spPr>
          <a:xfrm>
            <a:off x="5406457" y="3398790"/>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cxnSp>
        <p:nvCxnSpPr>
          <p:cNvPr id="556" name="Google Shape;556;p90"/>
          <p:cNvCxnSpPr/>
          <p:nvPr/>
        </p:nvCxnSpPr>
        <p:spPr>
          <a:xfrm>
            <a:off x="3459805" y="1570796"/>
            <a:ext cx="17052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557" name="Google Shape;557;p90"/>
          <p:cNvCxnSpPr/>
          <p:nvPr/>
        </p:nvCxnSpPr>
        <p:spPr>
          <a:xfrm flipH="1" rot="10800000">
            <a:off x="3321747" y="1735819"/>
            <a:ext cx="1988100" cy="1667400"/>
          </a:xfrm>
          <a:prstGeom prst="straightConnector1">
            <a:avLst/>
          </a:prstGeom>
          <a:noFill/>
          <a:ln cap="flat" cmpd="sng" w="25400">
            <a:solidFill>
              <a:srgbClr val="000000"/>
            </a:solidFill>
            <a:prstDash val="solid"/>
            <a:miter lim="400000"/>
            <a:headEnd len="sm" w="sm" type="none"/>
            <a:tailEnd len="med" w="med" type="triangle"/>
          </a:ln>
        </p:spPr>
      </p:cxnSp>
      <p:cxnSp>
        <p:nvCxnSpPr>
          <p:cNvPr id="558" name="Google Shape;558;p90"/>
          <p:cNvCxnSpPr/>
          <p:nvPr/>
        </p:nvCxnSpPr>
        <p:spPr>
          <a:xfrm rot="10800000">
            <a:off x="3084033" y="1808613"/>
            <a:ext cx="0" cy="1526400"/>
          </a:xfrm>
          <a:prstGeom prst="straightConnector1">
            <a:avLst/>
          </a:prstGeom>
          <a:noFill/>
          <a:ln cap="flat" cmpd="sng" w="25400">
            <a:solidFill>
              <a:srgbClr val="000000"/>
            </a:solidFill>
            <a:prstDash val="solid"/>
            <a:miter lim="400000"/>
            <a:headEnd len="sm" w="sm" type="none"/>
            <a:tailEnd len="med" w="med" type="triangle"/>
          </a:ln>
        </p:spPr>
      </p:cxnSp>
      <p:cxnSp>
        <p:nvCxnSpPr>
          <p:cNvPr id="559" name="Google Shape;559;p90"/>
          <p:cNvCxnSpPr/>
          <p:nvPr/>
        </p:nvCxnSpPr>
        <p:spPr>
          <a:xfrm>
            <a:off x="5540974" y="1816681"/>
            <a:ext cx="0" cy="1510200"/>
          </a:xfrm>
          <a:prstGeom prst="straightConnector1">
            <a:avLst/>
          </a:prstGeom>
          <a:noFill/>
          <a:ln cap="flat" cmpd="sng" w="25400">
            <a:solidFill>
              <a:srgbClr val="000000"/>
            </a:solidFill>
            <a:prstDash val="solid"/>
            <a:miter lim="400000"/>
            <a:headEnd len="sm" w="sm" type="none"/>
            <a:tailEnd len="med" w="med" type="triangle"/>
          </a:ln>
        </p:spPr>
      </p:cxnSp>
      <p:cxnSp>
        <p:nvCxnSpPr>
          <p:cNvPr id="560" name="Google Shape;560;p90"/>
          <p:cNvCxnSpPr/>
          <p:nvPr/>
        </p:nvCxnSpPr>
        <p:spPr>
          <a:xfrm rot="10800000">
            <a:off x="3459943" y="3572654"/>
            <a:ext cx="1705200" cy="0"/>
          </a:xfrm>
          <a:prstGeom prst="straightConnector1">
            <a:avLst/>
          </a:prstGeom>
          <a:noFill/>
          <a:ln cap="flat" cmpd="sng" w="25400">
            <a:solidFill>
              <a:srgbClr val="000000"/>
            </a:solidFill>
            <a:prstDash val="solid"/>
            <a:miter lim="400000"/>
            <a:headEnd len="sm" w="sm" type="none"/>
            <a:tailEnd len="med" w="med" type="triangle"/>
          </a:ln>
        </p:spPr>
      </p:cxnSp>
      <p:sp>
        <p:nvSpPr>
          <p:cNvPr id="561" name="Google Shape;561;p90"/>
          <p:cNvSpPr txBox="1"/>
          <p:nvPr/>
        </p:nvSpPr>
        <p:spPr>
          <a:xfrm>
            <a:off x="4177957" y="1255113"/>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4</a:t>
            </a:r>
            <a:endParaRPr sz="900"/>
          </a:p>
        </p:txBody>
      </p:sp>
      <p:sp>
        <p:nvSpPr>
          <p:cNvPr id="562" name="Google Shape;562;p90"/>
          <p:cNvSpPr txBox="1"/>
          <p:nvPr/>
        </p:nvSpPr>
        <p:spPr>
          <a:xfrm>
            <a:off x="2732368"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563" name="Google Shape;563;p90"/>
          <p:cNvSpPr txBox="1"/>
          <p:nvPr/>
        </p:nvSpPr>
        <p:spPr>
          <a:xfrm>
            <a:off x="4005996"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564" name="Google Shape;564;p90"/>
          <p:cNvSpPr txBox="1"/>
          <p:nvPr/>
        </p:nvSpPr>
        <p:spPr>
          <a:xfrm>
            <a:off x="5623545"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8</a:t>
            </a:r>
            <a:endParaRPr sz="900"/>
          </a:p>
        </p:txBody>
      </p:sp>
      <p:sp>
        <p:nvSpPr>
          <p:cNvPr id="565" name="Google Shape;565;p90"/>
          <p:cNvSpPr txBox="1"/>
          <p:nvPr/>
        </p:nvSpPr>
        <p:spPr>
          <a:xfrm>
            <a:off x="4177957" y="354050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6</a:t>
            </a:r>
            <a:endParaRPr sz="900"/>
          </a:p>
        </p:txBody>
      </p:sp>
      <p:sp>
        <p:nvSpPr>
          <p:cNvPr id="566" name="Google Shape;566;p90"/>
          <p:cNvSpPr/>
          <p:nvPr/>
        </p:nvSpPr>
        <p:spPr>
          <a:xfrm>
            <a:off x="857412" y="2264908"/>
            <a:ext cx="700200" cy="5250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7" name="Google Shape;567;p90"/>
          <p:cNvSpPr txBox="1"/>
          <p:nvPr/>
        </p:nvSpPr>
        <p:spPr>
          <a:xfrm>
            <a:off x="1057330" y="2353526"/>
            <a:ext cx="3003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S</a:t>
            </a:r>
            <a:endParaRPr sz="900"/>
          </a:p>
        </p:txBody>
      </p:sp>
      <p:sp>
        <p:nvSpPr>
          <p:cNvPr id="568" name="Google Shape;568;p90"/>
          <p:cNvSpPr/>
          <p:nvPr/>
        </p:nvSpPr>
        <p:spPr>
          <a:xfrm>
            <a:off x="7250024" y="2309217"/>
            <a:ext cx="700200" cy="5250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9" name="Google Shape;569;p90"/>
          <p:cNvSpPr txBox="1"/>
          <p:nvPr/>
        </p:nvSpPr>
        <p:spPr>
          <a:xfrm>
            <a:off x="7462496" y="2397835"/>
            <a:ext cx="275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T</a:t>
            </a:r>
            <a:endParaRPr sz="900"/>
          </a:p>
        </p:txBody>
      </p:sp>
      <p:cxnSp>
        <p:nvCxnSpPr>
          <p:cNvPr id="570" name="Google Shape;570;p90"/>
          <p:cNvCxnSpPr/>
          <p:nvPr/>
        </p:nvCxnSpPr>
        <p:spPr>
          <a:xfrm flipH="1" rot="10800000">
            <a:off x="1496616" y="1673731"/>
            <a:ext cx="1211700" cy="657300"/>
          </a:xfrm>
          <a:prstGeom prst="straightConnector1">
            <a:avLst/>
          </a:prstGeom>
          <a:noFill/>
          <a:ln cap="flat" cmpd="sng" w="25400">
            <a:solidFill>
              <a:srgbClr val="000000"/>
            </a:solidFill>
            <a:prstDash val="solid"/>
            <a:miter lim="400000"/>
            <a:headEnd len="sm" w="sm" type="none"/>
            <a:tailEnd len="med" w="med" type="triangle"/>
          </a:ln>
        </p:spPr>
      </p:cxnSp>
      <p:cxnSp>
        <p:nvCxnSpPr>
          <p:cNvPr id="571" name="Google Shape;571;p90"/>
          <p:cNvCxnSpPr/>
          <p:nvPr/>
        </p:nvCxnSpPr>
        <p:spPr>
          <a:xfrm flipH="1" rot="10800000">
            <a:off x="5921977" y="2763790"/>
            <a:ext cx="1379100" cy="711900"/>
          </a:xfrm>
          <a:prstGeom prst="straightConnector1">
            <a:avLst/>
          </a:prstGeom>
          <a:noFill/>
          <a:ln cap="flat" cmpd="sng" w="25400">
            <a:solidFill>
              <a:srgbClr val="000000"/>
            </a:solidFill>
            <a:prstDash val="solid"/>
            <a:miter lim="400000"/>
            <a:headEnd len="sm" w="sm" type="none"/>
            <a:tailEnd len="med" w="med" type="triangle"/>
          </a:ln>
        </p:spPr>
      </p:cxnSp>
      <p:cxnSp>
        <p:nvCxnSpPr>
          <p:cNvPr id="572" name="Google Shape;572;p90"/>
          <p:cNvCxnSpPr/>
          <p:nvPr/>
        </p:nvCxnSpPr>
        <p:spPr>
          <a:xfrm>
            <a:off x="1414619" y="2691921"/>
            <a:ext cx="1293600" cy="866400"/>
          </a:xfrm>
          <a:prstGeom prst="straightConnector1">
            <a:avLst/>
          </a:prstGeom>
          <a:noFill/>
          <a:ln cap="flat" cmpd="sng" w="25400">
            <a:solidFill>
              <a:srgbClr val="000000"/>
            </a:solidFill>
            <a:prstDash val="solid"/>
            <a:miter lim="400000"/>
            <a:headEnd len="sm" w="sm" type="none"/>
            <a:tailEnd len="med" w="med" type="triangle"/>
          </a:ln>
        </p:spPr>
      </p:cxnSp>
      <p:cxnSp>
        <p:nvCxnSpPr>
          <p:cNvPr id="573" name="Google Shape;573;p90"/>
          <p:cNvCxnSpPr/>
          <p:nvPr/>
        </p:nvCxnSpPr>
        <p:spPr>
          <a:xfrm>
            <a:off x="5923074" y="1574435"/>
            <a:ext cx="1293600" cy="866400"/>
          </a:xfrm>
          <a:prstGeom prst="straightConnector1">
            <a:avLst/>
          </a:prstGeom>
          <a:noFill/>
          <a:ln cap="flat" cmpd="sng" w="25400">
            <a:solidFill>
              <a:srgbClr val="000000"/>
            </a:solidFill>
            <a:prstDash val="solid"/>
            <a:miter lim="400000"/>
            <a:headEnd len="sm" w="sm" type="none"/>
            <a:tailEnd len="med" w="med" type="triangle"/>
          </a:ln>
        </p:spPr>
      </p:cxnSp>
      <p:sp>
        <p:nvSpPr>
          <p:cNvPr id="574" name="Google Shape;574;p90"/>
          <p:cNvSpPr txBox="1"/>
          <p:nvPr/>
        </p:nvSpPr>
        <p:spPr>
          <a:xfrm>
            <a:off x="1893037" y="166498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575" name="Google Shape;575;p90"/>
          <p:cNvSpPr txBox="1"/>
          <p:nvPr/>
        </p:nvSpPr>
        <p:spPr>
          <a:xfrm>
            <a:off x="1721077" y="3141112"/>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576" name="Google Shape;576;p90"/>
          <p:cNvSpPr txBox="1"/>
          <p:nvPr/>
        </p:nvSpPr>
        <p:spPr>
          <a:xfrm>
            <a:off x="6634957" y="166498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577" name="Google Shape;577;p90"/>
          <p:cNvSpPr txBox="1"/>
          <p:nvPr/>
        </p:nvSpPr>
        <p:spPr>
          <a:xfrm>
            <a:off x="6634957" y="3141112"/>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578" name="Google Shape;578;p90"/>
          <p:cNvSpPr txBox="1"/>
          <p:nvPr/>
        </p:nvSpPr>
        <p:spPr>
          <a:xfrm>
            <a:off x="3002595" y="476227"/>
            <a:ext cx="2619900" cy="574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3300"/>
              <a:buFont typeface="Helvetica Neue"/>
              <a:buNone/>
            </a:pPr>
            <a:r>
              <a:rPr b="0" i="0" lang="en" sz="3300" u="none" cap="none" strike="noStrike">
                <a:solidFill>
                  <a:srgbClr val="5E5E5E"/>
                </a:solidFill>
                <a:latin typeface="Helvetica Neue"/>
                <a:ea typeface="Helvetica Neue"/>
                <a:cs typeface="Helvetica Neue"/>
                <a:sym typeface="Helvetica Neue"/>
              </a:rPr>
              <a:t>Add S and T</a:t>
            </a:r>
            <a:endParaRPr sz="9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1"/>
          <p:cNvSpPr txBox="1"/>
          <p:nvPr/>
        </p:nvSpPr>
        <p:spPr>
          <a:xfrm>
            <a:off x="170116" y="123504"/>
            <a:ext cx="20748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Circulation</a:t>
            </a:r>
            <a:endParaRPr sz="900"/>
          </a:p>
        </p:txBody>
      </p:sp>
      <p:sp>
        <p:nvSpPr>
          <p:cNvPr id="584" name="Google Shape;584;p91"/>
          <p:cNvSpPr/>
          <p:nvPr/>
        </p:nvSpPr>
        <p:spPr>
          <a:xfrm>
            <a:off x="274292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5" name="Google Shape;585;p91"/>
          <p:cNvSpPr txBox="1"/>
          <p:nvPr/>
        </p:nvSpPr>
        <p:spPr>
          <a:xfrm>
            <a:off x="2883518" y="1396881"/>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586" name="Google Shape;586;p91"/>
          <p:cNvSpPr/>
          <p:nvPr/>
        </p:nvSpPr>
        <p:spPr>
          <a:xfrm>
            <a:off x="274292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7" name="Google Shape;587;p91"/>
          <p:cNvSpPr txBox="1"/>
          <p:nvPr/>
        </p:nvSpPr>
        <p:spPr>
          <a:xfrm>
            <a:off x="2883518" y="3398790"/>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588" name="Google Shape;588;p91"/>
          <p:cNvSpPr/>
          <p:nvPr/>
        </p:nvSpPr>
        <p:spPr>
          <a:xfrm>
            <a:off x="519986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9" name="Google Shape;589;p91"/>
          <p:cNvSpPr txBox="1"/>
          <p:nvPr/>
        </p:nvSpPr>
        <p:spPr>
          <a:xfrm>
            <a:off x="5406456" y="139688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590" name="Google Shape;590;p91"/>
          <p:cNvSpPr/>
          <p:nvPr/>
        </p:nvSpPr>
        <p:spPr>
          <a:xfrm>
            <a:off x="519986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91" name="Google Shape;591;p91"/>
          <p:cNvSpPr txBox="1"/>
          <p:nvPr/>
        </p:nvSpPr>
        <p:spPr>
          <a:xfrm>
            <a:off x="5406457" y="3398790"/>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cxnSp>
        <p:nvCxnSpPr>
          <p:cNvPr id="592" name="Google Shape;592;p91"/>
          <p:cNvCxnSpPr/>
          <p:nvPr/>
        </p:nvCxnSpPr>
        <p:spPr>
          <a:xfrm>
            <a:off x="3459805" y="1570796"/>
            <a:ext cx="17052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593" name="Google Shape;593;p91"/>
          <p:cNvCxnSpPr/>
          <p:nvPr/>
        </p:nvCxnSpPr>
        <p:spPr>
          <a:xfrm flipH="1" rot="10800000">
            <a:off x="3321747" y="1735819"/>
            <a:ext cx="1988100" cy="1667400"/>
          </a:xfrm>
          <a:prstGeom prst="straightConnector1">
            <a:avLst/>
          </a:prstGeom>
          <a:noFill/>
          <a:ln cap="flat" cmpd="sng" w="25400">
            <a:solidFill>
              <a:srgbClr val="000000"/>
            </a:solidFill>
            <a:prstDash val="solid"/>
            <a:miter lim="400000"/>
            <a:headEnd len="sm" w="sm" type="none"/>
            <a:tailEnd len="med" w="med" type="triangle"/>
          </a:ln>
        </p:spPr>
      </p:cxnSp>
      <p:cxnSp>
        <p:nvCxnSpPr>
          <p:cNvPr id="594" name="Google Shape;594;p91"/>
          <p:cNvCxnSpPr/>
          <p:nvPr/>
        </p:nvCxnSpPr>
        <p:spPr>
          <a:xfrm rot="10800000">
            <a:off x="3084033" y="1808613"/>
            <a:ext cx="0" cy="1526400"/>
          </a:xfrm>
          <a:prstGeom prst="straightConnector1">
            <a:avLst/>
          </a:prstGeom>
          <a:noFill/>
          <a:ln cap="flat" cmpd="sng" w="25400">
            <a:solidFill>
              <a:srgbClr val="000000"/>
            </a:solidFill>
            <a:prstDash val="solid"/>
            <a:miter lim="400000"/>
            <a:headEnd len="sm" w="sm" type="none"/>
            <a:tailEnd len="med" w="med" type="triangle"/>
          </a:ln>
        </p:spPr>
      </p:cxnSp>
      <p:cxnSp>
        <p:nvCxnSpPr>
          <p:cNvPr id="595" name="Google Shape;595;p91"/>
          <p:cNvCxnSpPr/>
          <p:nvPr/>
        </p:nvCxnSpPr>
        <p:spPr>
          <a:xfrm>
            <a:off x="5540974" y="1816681"/>
            <a:ext cx="0" cy="1510200"/>
          </a:xfrm>
          <a:prstGeom prst="straightConnector1">
            <a:avLst/>
          </a:prstGeom>
          <a:noFill/>
          <a:ln cap="flat" cmpd="sng" w="25400">
            <a:solidFill>
              <a:srgbClr val="000000"/>
            </a:solidFill>
            <a:prstDash val="solid"/>
            <a:miter lim="400000"/>
            <a:headEnd len="sm" w="sm" type="none"/>
            <a:tailEnd len="med" w="med" type="triangle"/>
          </a:ln>
        </p:spPr>
      </p:cxnSp>
      <p:cxnSp>
        <p:nvCxnSpPr>
          <p:cNvPr id="596" name="Google Shape;596;p91"/>
          <p:cNvCxnSpPr/>
          <p:nvPr/>
        </p:nvCxnSpPr>
        <p:spPr>
          <a:xfrm rot="10800000">
            <a:off x="3459943" y="3572654"/>
            <a:ext cx="1705200" cy="0"/>
          </a:xfrm>
          <a:prstGeom prst="straightConnector1">
            <a:avLst/>
          </a:prstGeom>
          <a:noFill/>
          <a:ln cap="flat" cmpd="sng" w="25400">
            <a:solidFill>
              <a:srgbClr val="000000"/>
            </a:solidFill>
            <a:prstDash val="solid"/>
            <a:miter lim="400000"/>
            <a:headEnd len="sm" w="sm" type="none"/>
            <a:tailEnd len="med" w="med" type="triangle"/>
          </a:ln>
        </p:spPr>
      </p:cxnSp>
      <p:sp>
        <p:nvSpPr>
          <p:cNvPr id="597" name="Google Shape;597;p91"/>
          <p:cNvSpPr txBox="1"/>
          <p:nvPr/>
        </p:nvSpPr>
        <p:spPr>
          <a:xfrm>
            <a:off x="4177957" y="1255113"/>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4</a:t>
            </a:r>
            <a:endParaRPr sz="900"/>
          </a:p>
        </p:txBody>
      </p:sp>
      <p:sp>
        <p:nvSpPr>
          <p:cNvPr id="598" name="Google Shape;598;p91"/>
          <p:cNvSpPr txBox="1"/>
          <p:nvPr/>
        </p:nvSpPr>
        <p:spPr>
          <a:xfrm>
            <a:off x="2732368"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599" name="Google Shape;599;p91"/>
          <p:cNvSpPr txBox="1"/>
          <p:nvPr/>
        </p:nvSpPr>
        <p:spPr>
          <a:xfrm>
            <a:off x="4005996"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600" name="Google Shape;600;p91"/>
          <p:cNvSpPr txBox="1"/>
          <p:nvPr/>
        </p:nvSpPr>
        <p:spPr>
          <a:xfrm>
            <a:off x="5623545"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8</a:t>
            </a:r>
            <a:endParaRPr sz="900"/>
          </a:p>
        </p:txBody>
      </p:sp>
      <p:sp>
        <p:nvSpPr>
          <p:cNvPr id="601" name="Google Shape;601;p91"/>
          <p:cNvSpPr txBox="1"/>
          <p:nvPr/>
        </p:nvSpPr>
        <p:spPr>
          <a:xfrm>
            <a:off x="4177957" y="354050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6</a:t>
            </a:r>
            <a:endParaRPr sz="900"/>
          </a:p>
        </p:txBody>
      </p:sp>
      <p:sp>
        <p:nvSpPr>
          <p:cNvPr id="602" name="Google Shape;602;p91"/>
          <p:cNvSpPr/>
          <p:nvPr/>
        </p:nvSpPr>
        <p:spPr>
          <a:xfrm>
            <a:off x="857412" y="2264908"/>
            <a:ext cx="700200" cy="5250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3" name="Google Shape;603;p91"/>
          <p:cNvSpPr txBox="1"/>
          <p:nvPr/>
        </p:nvSpPr>
        <p:spPr>
          <a:xfrm>
            <a:off x="1057330" y="2353526"/>
            <a:ext cx="3003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S</a:t>
            </a:r>
            <a:endParaRPr sz="900"/>
          </a:p>
        </p:txBody>
      </p:sp>
      <p:sp>
        <p:nvSpPr>
          <p:cNvPr id="604" name="Google Shape;604;p91"/>
          <p:cNvSpPr/>
          <p:nvPr/>
        </p:nvSpPr>
        <p:spPr>
          <a:xfrm>
            <a:off x="7250024" y="2309217"/>
            <a:ext cx="700200" cy="5250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5" name="Google Shape;605;p91"/>
          <p:cNvSpPr txBox="1"/>
          <p:nvPr/>
        </p:nvSpPr>
        <p:spPr>
          <a:xfrm>
            <a:off x="7462496" y="2397835"/>
            <a:ext cx="275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T</a:t>
            </a:r>
            <a:endParaRPr sz="900"/>
          </a:p>
        </p:txBody>
      </p:sp>
      <p:cxnSp>
        <p:nvCxnSpPr>
          <p:cNvPr id="606" name="Google Shape;606;p91"/>
          <p:cNvCxnSpPr/>
          <p:nvPr/>
        </p:nvCxnSpPr>
        <p:spPr>
          <a:xfrm flipH="1" rot="10800000">
            <a:off x="1496616" y="1673731"/>
            <a:ext cx="1211700" cy="657300"/>
          </a:xfrm>
          <a:prstGeom prst="straightConnector1">
            <a:avLst/>
          </a:prstGeom>
          <a:noFill/>
          <a:ln cap="flat" cmpd="sng" w="25400">
            <a:solidFill>
              <a:srgbClr val="000000"/>
            </a:solidFill>
            <a:prstDash val="solid"/>
            <a:miter lim="400000"/>
            <a:headEnd len="sm" w="sm" type="none"/>
            <a:tailEnd len="med" w="med" type="triangle"/>
          </a:ln>
        </p:spPr>
      </p:cxnSp>
      <p:cxnSp>
        <p:nvCxnSpPr>
          <p:cNvPr id="607" name="Google Shape;607;p91"/>
          <p:cNvCxnSpPr/>
          <p:nvPr/>
        </p:nvCxnSpPr>
        <p:spPr>
          <a:xfrm flipH="1" rot="10800000">
            <a:off x="5921977" y="2763790"/>
            <a:ext cx="1379100" cy="711900"/>
          </a:xfrm>
          <a:prstGeom prst="straightConnector1">
            <a:avLst/>
          </a:prstGeom>
          <a:noFill/>
          <a:ln cap="flat" cmpd="sng" w="25400">
            <a:solidFill>
              <a:srgbClr val="000000"/>
            </a:solidFill>
            <a:prstDash val="solid"/>
            <a:miter lim="400000"/>
            <a:headEnd len="sm" w="sm" type="none"/>
            <a:tailEnd len="med" w="med" type="triangle"/>
          </a:ln>
        </p:spPr>
      </p:cxnSp>
      <p:cxnSp>
        <p:nvCxnSpPr>
          <p:cNvPr id="608" name="Google Shape;608;p91"/>
          <p:cNvCxnSpPr/>
          <p:nvPr/>
        </p:nvCxnSpPr>
        <p:spPr>
          <a:xfrm>
            <a:off x="1414619" y="2691921"/>
            <a:ext cx="1293600" cy="866400"/>
          </a:xfrm>
          <a:prstGeom prst="straightConnector1">
            <a:avLst/>
          </a:prstGeom>
          <a:noFill/>
          <a:ln cap="flat" cmpd="sng" w="25400">
            <a:solidFill>
              <a:srgbClr val="000000"/>
            </a:solidFill>
            <a:prstDash val="solid"/>
            <a:miter lim="400000"/>
            <a:headEnd len="sm" w="sm" type="none"/>
            <a:tailEnd len="med" w="med" type="triangle"/>
          </a:ln>
        </p:spPr>
      </p:cxnSp>
      <p:cxnSp>
        <p:nvCxnSpPr>
          <p:cNvPr id="609" name="Google Shape;609;p91"/>
          <p:cNvCxnSpPr/>
          <p:nvPr/>
        </p:nvCxnSpPr>
        <p:spPr>
          <a:xfrm>
            <a:off x="5923074" y="1574435"/>
            <a:ext cx="1293600" cy="866400"/>
          </a:xfrm>
          <a:prstGeom prst="straightConnector1">
            <a:avLst/>
          </a:prstGeom>
          <a:noFill/>
          <a:ln cap="flat" cmpd="sng" w="25400">
            <a:solidFill>
              <a:srgbClr val="000000"/>
            </a:solidFill>
            <a:prstDash val="solid"/>
            <a:miter lim="400000"/>
            <a:headEnd len="sm" w="sm" type="none"/>
            <a:tailEnd len="med" w="med" type="triangle"/>
          </a:ln>
        </p:spPr>
      </p:cxnSp>
      <p:sp>
        <p:nvSpPr>
          <p:cNvPr id="610" name="Google Shape;610;p91"/>
          <p:cNvSpPr txBox="1"/>
          <p:nvPr/>
        </p:nvSpPr>
        <p:spPr>
          <a:xfrm>
            <a:off x="1893037" y="166498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611" name="Google Shape;611;p91"/>
          <p:cNvSpPr txBox="1"/>
          <p:nvPr/>
        </p:nvSpPr>
        <p:spPr>
          <a:xfrm>
            <a:off x="1721077" y="3141112"/>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612" name="Google Shape;612;p91"/>
          <p:cNvSpPr txBox="1"/>
          <p:nvPr/>
        </p:nvSpPr>
        <p:spPr>
          <a:xfrm>
            <a:off x="6634957" y="166498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613" name="Google Shape;613;p91"/>
          <p:cNvSpPr txBox="1"/>
          <p:nvPr/>
        </p:nvSpPr>
        <p:spPr>
          <a:xfrm>
            <a:off x="6634957" y="3141112"/>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614" name="Google Shape;614;p91"/>
          <p:cNvSpPr txBox="1"/>
          <p:nvPr/>
        </p:nvSpPr>
        <p:spPr>
          <a:xfrm>
            <a:off x="3039197" y="549706"/>
            <a:ext cx="3065700" cy="574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3300"/>
              <a:buFont typeface="Helvetica Neue"/>
              <a:buNone/>
            </a:pPr>
            <a:r>
              <a:rPr b="0" i="0" lang="en" sz="3300" u="none" cap="none" strike="noStrike">
                <a:solidFill>
                  <a:srgbClr val="5E5E5E"/>
                </a:solidFill>
                <a:latin typeface="Helvetica Neue"/>
                <a:ea typeface="Helvetica Neue"/>
                <a:cs typeface="Helvetica Neue"/>
                <a:sym typeface="Helvetica Neue"/>
              </a:rPr>
              <a:t>Find Max Flow</a:t>
            </a:r>
            <a:endParaRPr sz="900"/>
          </a:p>
        </p:txBody>
      </p:sp>
      <p:sp>
        <p:nvSpPr>
          <p:cNvPr id="615" name="Google Shape;615;p91"/>
          <p:cNvSpPr txBox="1"/>
          <p:nvPr/>
        </p:nvSpPr>
        <p:spPr>
          <a:xfrm>
            <a:off x="2169283" y="192216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3</a:t>
            </a:r>
            <a:endParaRPr sz="900"/>
          </a:p>
        </p:txBody>
      </p:sp>
      <p:sp>
        <p:nvSpPr>
          <p:cNvPr id="616" name="Google Shape;616;p91"/>
          <p:cNvSpPr txBox="1"/>
          <p:nvPr/>
        </p:nvSpPr>
        <p:spPr>
          <a:xfrm>
            <a:off x="2169283" y="283413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2</a:t>
            </a:r>
            <a:endParaRPr sz="900"/>
          </a:p>
        </p:txBody>
      </p:sp>
      <p:sp>
        <p:nvSpPr>
          <p:cNvPr id="617" name="Google Shape;617;p91"/>
          <p:cNvSpPr txBox="1"/>
          <p:nvPr/>
        </p:nvSpPr>
        <p:spPr>
          <a:xfrm>
            <a:off x="3165044"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1</a:t>
            </a:r>
            <a:endParaRPr sz="900"/>
          </a:p>
        </p:txBody>
      </p:sp>
      <p:sp>
        <p:nvSpPr>
          <p:cNvPr id="618" name="Google Shape;618;p91"/>
          <p:cNvSpPr txBox="1"/>
          <p:nvPr/>
        </p:nvSpPr>
        <p:spPr>
          <a:xfrm>
            <a:off x="4240704" y="2555209"/>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1</a:t>
            </a:r>
            <a:endParaRPr sz="900"/>
          </a:p>
        </p:txBody>
      </p:sp>
      <p:sp>
        <p:nvSpPr>
          <p:cNvPr id="619" name="Google Shape;619;p91"/>
          <p:cNvSpPr txBox="1"/>
          <p:nvPr/>
        </p:nvSpPr>
        <p:spPr>
          <a:xfrm>
            <a:off x="4178017" y="3241009"/>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0</a:t>
            </a:r>
            <a:endParaRPr sz="900"/>
          </a:p>
        </p:txBody>
      </p:sp>
      <p:sp>
        <p:nvSpPr>
          <p:cNvPr id="620" name="Google Shape;620;p91"/>
          <p:cNvSpPr txBox="1"/>
          <p:nvPr/>
        </p:nvSpPr>
        <p:spPr>
          <a:xfrm>
            <a:off x="4176455" y="1503975"/>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4</a:t>
            </a:r>
            <a:endParaRPr sz="900"/>
          </a:p>
        </p:txBody>
      </p:sp>
      <p:sp>
        <p:nvSpPr>
          <p:cNvPr id="621" name="Google Shape;621;p91"/>
          <p:cNvSpPr txBox="1"/>
          <p:nvPr/>
        </p:nvSpPr>
        <p:spPr>
          <a:xfrm>
            <a:off x="5279625" y="234832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3</a:t>
            </a:r>
            <a:endParaRPr sz="900"/>
          </a:p>
        </p:txBody>
      </p:sp>
      <p:sp>
        <p:nvSpPr>
          <p:cNvPr id="622" name="Google Shape;622;p91"/>
          <p:cNvSpPr txBox="1"/>
          <p:nvPr/>
        </p:nvSpPr>
        <p:spPr>
          <a:xfrm>
            <a:off x="6277948" y="192216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2</a:t>
            </a:r>
            <a:endParaRPr sz="900"/>
          </a:p>
        </p:txBody>
      </p:sp>
      <p:sp>
        <p:nvSpPr>
          <p:cNvPr id="623" name="Google Shape;623;p91"/>
          <p:cNvSpPr txBox="1"/>
          <p:nvPr/>
        </p:nvSpPr>
        <p:spPr>
          <a:xfrm>
            <a:off x="6275476" y="283413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3</a:t>
            </a:r>
            <a:endParaRPr sz="9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2"/>
          <p:cNvSpPr txBox="1"/>
          <p:nvPr/>
        </p:nvSpPr>
        <p:spPr>
          <a:xfrm>
            <a:off x="170116" y="123504"/>
            <a:ext cx="20748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Circulation</a:t>
            </a:r>
            <a:endParaRPr sz="900"/>
          </a:p>
        </p:txBody>
      </p:sp>
      <p:sp>
        <p:nvSpPr>
          <p:cNvPr id="629" name="Google Shape;629;p92"/>
          <p:cNvSpPr/>
          <p:nvPr/>
        </p:nvSpPr>
        <p:spPr>
          <a:xfrm>
            <a:off x="274292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30" name="Google Shape;630;p92"/>
          <p:cNvSpPr txBox="1"/>
          <p:nvPr/>
        </p:nvSpPr>
        <p:spPr>
          <a:xfrm>
            <a:off x="2883518" y="1396881"/>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631" name="Google Shape;631;p92"/>
          <p:cNvSpPr/>
          <p:nvPr/>
        </p:nvSpPr>
        <p:spPr>
          <a:xfrm>
            <a:off x="274292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32" name="Google Shape;632;p92"/>
          <p:cNvSpPr txBox="1"/>
          <p:nvPr/>
        </p:nvSpPr>
        <p:spPr>
          <a:xfrm>
            <a:off x="2883518" y="3398790"/>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633" name="Google Shape;633;p92"/>
          <p:cNvSpPr/>
          <p:nvPr/>
        </p:nvSpPr>
        <p:spPr>
          <a:xfrm>
            <a:off x="519986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34" name="Google Shape;634;p92"/>
          <p:cNvSpPr txBox="1"/>
          <p:nvPr/>
        </p:nvSpPr>
        <p:spPr>
          <a:xfrm>
            <a:off x="5406456" y="139688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635" name="Google Shape;635;p92"/>
          <p:cNvSpPr/>
          <p:nvPr/>
        </p:nvSpPr>
        <p:spPr>
          <a:xfrm>
            <a:off x="519986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36" name="Google Shape;636;p92"/>
          <p:cNvSpPr txBox="1"/>
          <p:nvPr/>
        </p:nvSpPr>
        <p:spPr>
          <a:xfrm>
            <a:off x="5406457" y="3398790"/>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cxnSp>
        <p:nvCxnSpPr>
          <p:cNvPr id="637" name="Google Shape;637;p92"/>
          <p:cNvCxnSpPr/>
          <p:nvPr/>
        </p:nvCxnSpPr>
        <p:spPr>
          <a:xfrm>
            <a:off x="3459805" y="1570796"/>
            <a:ext cx="17052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638" name="Google Shape;638;p92"/>
          <p:cNvCxnSpPr/>
          <p:nvPr/>
        </p:nvCxnSpPr>
        <p:spPr>
          <a:xfrm flipH="1" rot="10800000">
            <a:off x="3321747" y="1735819"/>
            <a:ext cx="1988100" cy="1667400"/>
          </a:xfrm>
          <a:prstGeom prst="straightConnector1">
            <a:avLst/>
          </a:prstGeom>
          <a:noFill/>
          <a:ln cap="flat" cmpd="sng" w="25400">
            <a:solidFill>
              <a:srgbClr val="000000"/>
            </a:solidFill>
            <a:prstDash val="solid"/>
            <a:miter lim="400000"/>
            <a:headEnd len="sm" w="sm" type="none"/>
            <a:tailEnd len="med" w="med" type="triangle"/>
          </a:ln>
        </p:spPr>
      </p:cxnSp>
      <p:cxnSp>
        <p:nvCxnSpPr>
          <p:cNvPr id="639" name="Google Shape;639;p92"/>
          <p:cNvCxnSpPr/>
          <p:nvPr/>
        </p:nvCxnSpPr>
        <p:spPr>
          <a:xfrm rot="10800000">
            <a:off x="3084033" y="1808613"/>
            <a:ext cx="0" cy="1526400"/>
          </a:xfrm>
          <a:prstGeom prst="straightConnector1">
            <a:avLst/>
          </a:prstGeom>
          <a:noFill/>
          <a:ln cap="flat" cmpd="sng" w="25400">
            <a:solidFill>
              <a:srgbClr val="000000"/>
            </a:solidFill>
            <a:prstDash val="solid"/>
            <a:miter lim="400000"/>
            <a:headEnd len="sm" w="sm" type="none"/>
            <a:tailEnd len="med" w="med" type="triangle"/>
          </a:ln>
        </p:spPr>
      </p:cxnSp>
      <p:cxnSp>
        <p:nvCxnSpPr>
          <p:cNvPr id="640" name="Google Shape;640;p92"/>
          <p:cNvCxnSpPr/>
          <p:nvPr/>
        </p:nvCxnSpPr>
        <p:spPr>
          <a:xfrm>
            <a:off x="5540974" y="1816681"/>
            <a:ext cx="0" cy="1510200"/>
          </a:xfrm>
          <a:prstGeom prst="straightConnector1">
            <a:avLst/>
          </a:prstGeom>
          <a:noFill/>
          <a:ln cap="flat" cmpd="sng" w="25400">
            <a:solidFill>
              <a:srgbClr val="000000"/>
            </a:solidFill>
            <a:prstDash val="solid"/>
            <a:miter lim="400000"/>
            <a:headEnd len="sm" w="sm" type="none"/>
            <a:tailEnd len="med" w="med" type="triangle"/>
          </a:ln>
        </p:spPr>
      </p:cxnSp>
      <p:cxnSp>
        <p:nvCxnSpPr>
          <p:cNvPr id="641" name="Google Shape;641;p92"/>
          <p:cNvCxnSpPr/>
          <p:nvPr/>
        </p:nvCxnSpPr>
        <p:spPr>
          <a:xfrm rot="10800000">
            <a:off x="3459943" y="3572654"/>
            <a:ext cx="1705200" cy="0"/>
          </a:xfrm>
          <a:prstGeom prst="straightConnector1">
            <a:avLst/>
          </a:prstGeom>
          <a:noFill/>
          <a:ln cap="flat" cmpd="sng" w="25400">
            <a:solidFill>
              <a:srgbClr val="000000"/>
            </a:solidFill>
            <a:prstDash val="solid"/>
            <a:miter lim="400000"/>
            <a:headEnd len="sm" w="sm" type="none"/>
            <a:tailEnd len="med" w="med" type="triangle"/>
          </a:ln>
        </p:spPr>
      </p:cxnSp>
      <p:sp>
        <p:nvSpPr>
          <p:cNvPr id="642" name="Google Shape;642;p92"/>
          <p:cNvSpPr txBox="1"/>
          <p:nvPr/>
        </p:nvSpPr>
        <p:spPr>
          <a:xfrm>
            <a:off x="4177957" y="1255113"/>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4</a:t>
            </a:r>
            <a:endParaRPr sz="900"/>
          </a:p>
        </p:txBody>
      </p:sp>
      <p:sp>
        <p:nvSpPr>
          <p:cNvPr id="643" name="Google Shape;643;p92"/>
          <p:cNvSpPr txBox="1"/>
          <p:nvPr/>
        </p:nvSpPr>
        <p:spPr>
          <a:xfrm>
            <a:off x="2732368"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644" name="Google Shape;644;p92"/>
          <p:cNvSpPr txBox="1"/>
          <p:nvPr/>
        </p:nvSpPr>
        <p:spPr>
          <a:xfrm>
            <a:off x="4005996"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645" name="Google Shape;645;p92"/>
          <p:cNvSpPr txBox="1"/>
          <p:nvPr/>
        </p:nvSpPr>
        <p:spPr>
          <a:xfrm>
            <a:off x="5623545"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8</a:t>
            </a:r>
            <a:endParaRPr sz="900"/>
          </a:p>
        </p:txBody>
      </p:sp>
      <p:sp>
        <p:nvSpPr>
          <p:cNvPr id="646" name="Google Shape;646;p92"/>
          <p:cNvSpPr txBox="1"/>
          <p:nvPr/>
        </p:nvSpPr>
        <p:spPr>
          <a:xfrm>
            <a:off x="4177957" y="354050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6</a:t>
            </a:r>
            <a:endParaRPr sz="900"/>
          </a:p>
        </p:txBody>
      </p:sp>
      <p:sp>
        <p:nvSpPr>
          <p:cNvPr id="647" name="Google Shape;647;p92"/>
          <p:cNvSpPr/>
          <p:nvPr/>
        </p:nvSpPr>
        <p:spPr>
          <a:xfrm>
            <a:off x="857412" y="2264908"/>
            <a:ext cx="700200" cy="5250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48" name="Google Shape;648;p92"/>
          <p:cNvSpPr txBox="1"/>
          <p:nvPr/>
        </p:nvSpPr>
        <p:spPr>
          <a:xfrm>
            <a:off x="1057330" y="2353526"/>
            <a:ext cx="3003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S</a:t>
            </a:r>
            <a:endParaRPr sz="900"/>
          </a:p>
        </p:txBody>
      </p:sp>
      <p:sp>
        <p:nvSpPr>
          <p:cNvPr id="649" name="Google Shape;649;p92"/>
          <p:cNvSpPr/>
          <p:nvPr/>
        </p:nvSpPr>
        <p:spPr>
          <a:xfrm>
            <a:off x="7250024" y="2309217"/>
            <a:ext cx="700200" cy="5250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50" name="Google Shape;650;p92"/>
          <p:cNvSpPr txBox="1"/>
          <p:nvPr/>
        </p:nvSpPr>
        <p:spPr>
          <a:xfrm>
            <a:off x="7462496" y="2397835"/>
            <a:ext cx="275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T</a:t>
            </a:r>
            <a:endParaRPr sz="900"/>
          </a:p>
        </p:txBody>
      </p:sp>
      <p:cxnSp>
        <p:nvCxnSpPr>
          <p:cNvPr id="651" name="Google Shape;651;p92"/>
          <p:cNvCxnSpPr/>
          <p:nvPr/>
        </p:nvCxnSpPr>
        <p:spPr>
          <a:xfrm flipH="1" rot="10800000">
            <a:off x="1496616" y="1673731"/>
            <a:ext cx="1211700" cy="657300"/>
          </a:xfrm>
          <a:prstGeom prst="straightConnector1">
            <a:avLst/>
          </a:prstGeom>
          <a:noFill/>
          <a:ln cap="flat" cmpd="sng" w="25400">
            <a:solidFill>
              <a:srgbClr val="000000"/>
            </a:solidFill>
            <a:prstDash val="solid"/>
            <a:miter lim="400000"/>
            <a:headEnd len="sm" w="sm" type="none"/>
            <a:tailEnd len="med" w="med" type="triangle"/>
          </a:ln>
        </p:spPr>
      </p:cxnSp>
      <p:cxnSp>
        <p:nvCxnSpPr>
          <p:cNvPr id="652" name="Google Shape;652;p92"/>
          <p:cNvCxnSpPr/>
          <p:nvPr/>
        </p:nvCxnSpPr>
        <p:spPr>
          <a:xfrm flipH="1" rot="10800000">
            <a:off x="5921977" y="2763790"/>
            <a:ext cx="1379100" cy="711900"/>
          </a:xfrm>
          <a:prstGeom prst="straightConnector1">
            <a:avLst/>
          </a:prstGeom>
          <a:noFill/>
          <a:ln cap="flat" cmpd="sng" w="25400">
            <a:solidFill>
              <a:srgbClr val="000000"/>
            </a:solidFill>
            <a:prstDash val="solid"/>
            <a:miter lim="400000"/>
            <a:headEnd len="sm" w="sm" type="none"/>
            <a:tailEnd len="med" w="med" type="triangle"/>
          </a:ln>
        </p:spPr>
      </p:cxnSp>
      <p:cxnSp>
        <p:nvCxnSpPr>
          <p:cNvPr id="653" name="Google Shape;653;p92"/>
          <p:cNvCxnSpPr/>
          <p:nvPr/>
        </p:nvCxnSpPr>
        <p:spPr>
          <a:xfrm>
            <a:off x="1414619" y="2691921"/>
            <a:ext cx="1293600" cy="866400"/>
          </a:xfrm>
          <a:prstGeom prst="straightConnector1">
            <a:avLst/>
          </a:prstGeom>
          <a:noFill/>
          <a:ln cap="flat" cmpd="sng" w="25400">
            <a:solidFill>
              <a:srgbClr val="000000"/>
            </a:solidFill>
            <a:prstDash val="solid"/>
            <a:miter lim="400000"/>
            <a:headEnd len="sm" w="sm" type="none"/>
            <a:tailEnd len="med" w="med" type="triangle"/>
          </a:ln>
        </p:spPr>
      </p:cxnSp>
      <p:cxnSp>
        <p:nvCxnSpPr>
          <p:cNvPr id="654" name="Google Shape;654;p92"/>
          <p:cNvCxnSpPr/>
          <p:nvPr/>
        </p:nvCxnSpPr>
        <p:spPr>
          <a:xfrm>
            <a:off x="5923074" y="1574435"/>
            <a:ext cx="1293600" cy="866400"/>
          </a:xfrm>
          <a:prstGeom prst="straightConnector1">
            <a:avLst/>
          </a:prstGeom>
          <a:noFill/>
          <a:ln cap="flat" cmpd="sng" w="25400">
            <a:solidFill>
              <a:srgbClr val="000000"/>
            </a:solidFill>
            <a:prstDash val="solid"/>
            <a:miter lim="400000"/>
            <a:headEnd len="sm" w="sm" type="none"/>
            <a:tailEnd len="med" w="med" type="triangle"/>
          </a:ln>
        </p:spPr>
      </p:cxnSp>
      <p:sp>
        <p:nvSpPr>
          <p:cNvPr id="655" name="Google Shape;655;p92"/>
          <p:cNvSpPr txBox="1"/>
          <p:nvPr/>
        </p:nvSpPr>
        <p:spPr>
          <a:xfrm>
            <a:off x="1893037" y="166498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656" name="Google Shape;656;p92"/>
          <p:cNvSpPr txBox="1"/>
          <p:nvPr/>
        </p:nvSpPr>
        <p:spPr>
          <a:xfrm>
            <a:off x="1721077" y="3141112"/>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657" name="Google Shape;657;p92"/>
          <p:cNvSpPr txBox="1"/>
          <p:nvPr/>
        </p:nvSpPr>
        <p:spPr>
          <a:xfrm>
            <a:off x="6634957" y="166498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658" name="Google Shape;658;p92"/>
          <p:cNvSpPr txBox="1"/>
          <p:nvPr/>
        </p:nvSpPr>
        <p:spPr>
          <a:xfrm>
            <a:off x="6634957" y="3141112"/>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659" name="Google Shape;659;p92"/>
          <p:cNvSpPr txBox="1"/>
          <p:nvPr/>
        </p:nvSpPr>
        <p:spPr>
          <a:xfrm>
            <a:off x="3039197" y="549706"/>
            <a:ext cx="3065700" cy="574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3300"/>
              <a:buFont typeface="Helvetica Neue"/>
              <a:buNone/>
            </a:pPr>
            <a:r>
              <a:rPr b="0" i="0" lang="en" sz="3300" u="none" cap="none" strike="noStrike">
                <a:solidFill>
                  <a:srgbClr val="5E5E5E"/>
                </a:solidFill>
                <a:latin typeface="Helvetica Neue"/>
                <a:ea typeface="Helvetica Neue"/>
                <a:cs typeface="Helvetica Neue"/>
                <a:sym typeface="Helvetica Neue"/>
              </a:rPr>
              <a:t>Find Max Flow</a:t>
            </a:r>
            <a:endParaRPr sz="900"/>
          </a:p>
        </p:txBody>
      </p:sp>
      <p:sp>
        <p:nvSpPr>
          <p:cNvPr id="660" name="Google Shape;660;p92"/>
          <p:cNvSpPr txBox="1"/>
          <p:nvPr/>
        </p:nvSpPr>
        <p:spPr>
          <a:xfrm>
            <a:off x="2169283" y="192216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3</a:t>
            </a:r>
            <a:endParaRPr sz="900"/>
          </a:p>
        </p:txBody>
      </p:sp>
      <p:sp>
        <p:nvSpPr>
          <p:cNvPr id="661" name="Google Shape;661;p92"/>
          <p:cNvSpPr txBox="1"/>
          <p:nvPr/>
        </p:nvSpPr>
        <p:spPr>
          <a:xfrm>
            <a:off x="2169283" y="283413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2</a:t>
            </a:r>
            <a:endParaRPr sz="900"/>
          </a:p>
        </p:txBody>
      </p:sp>
      <p:sp>
        <p:nvSpPr>
          <p:cNvPr id="662" name="Google Shape;662;p92"/>
          <p:cNvSpPr txBox="1"/>
          <p:nvPr/>
        </p:nvSpPr>
        <p:spPr>
          <a:xfrm>
            <a:off x="3165044"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1</a:t>
            </a:r>
            <a:endParaRPr sz="900"/>
          </a:p>
        </p:txBody>
      </p:sp>
      <p:sp>
        <p:nvSpPr>
          <p:cNvPr id="663" name="Google Shape;663;p92"/>
          <p:cNvSpPr txBox="1"/>
          <p:nvPr/>
        </p:nvSpPr>
        <p:spPr>
          <a:xfrm>
            <a:off x="4240704" y="2555209"/>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1</a:t>
            </a:r>
            <a:endParaRPr sz="900"/>
          </a:p>
        </p:txBody>
      </p:sp>
      <p:sp>
        <p:nvSpPr>
          <p:cNvPr id="664" name="Google Shape;664;p92"/>
          <p:cNvSpPr txBox="1"/>
          <p:nvPr/>
        </p:nvSpPr>
        <p:spPr>
          <a:xfrm>
            <a:off x="4178017" y="3241009"/>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0</a:t>
            </a:r>
            <a:endParaRPr sz="900"/>
          </a:p>
        </p:txBody>
      </p:sp>
      <p:sp>
        <p:nvSpPr>
          <p:cNvPr id="665" name="Google Shape;665;p92"/>
          <p:cNvSpPr txBox="1"/>
          <p:nvPr/>
        </p:nvSpPr>
        <p:spPr>
          <a:xfrm>
            <a:off x="4176455" y="1503975"/>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4</a:t>
            </a:r>
            <a:endParaRPr sz="900"/>
          </a:p>
        </p:txBody>
      </p:sp>
      <p:sp>
        <p:nvSpPr>
          <p:cNvPr id="666" name="Google Shape;666;p92"/>
          <p:cNvSpPr txBox="1"/>
          <p:nvPr/>
        </p:nvSpPr>
        <p:spPr>
          <a:xfrm>
            <a:off x="5279625" y="234832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3</a:t>
            </a:r>
            <a:endParaRPr sz="900"/>
          </a:p>
        </p:txBody>
      </p:sp>
      <p:sp>
        <p:nvSpPr>
          <p:cNvPr id="667" name="Google Shape;667;p92"/>
          <p:cNvSpPr txBox="1"/>
          <p:nvPr/>
        </p:nvSpPr>
        <p:spPr>
          <a:xfrm>
            <a:off x="6277948" y="192216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2</a:t>
            </a:r>
            <a:endParaRPr sz="900"/>
          </a:p>
        </p:txBody>
      </p:sp>
      <p:sp>
        <p:nvSpPr>
          <p:cNvPr id="668" name="Google Shape;668;p92"/>
          <p:cNvSpPr txBox="1"/>
          <p:nvPr/>
        </p:nvSpPr>
        <p:spPr>
          <a:xfrm>
            <a:off x="6275476" y="283413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3</a:t>
            </a:r>
            <a:endParaRPr sz="900"/>
          </a:p>
        </p:txBody>
      </p:sp>
      <p:cxnSp>
        <p:nvCxnSpPr>
          <p:cNvPr id="669" name="Google Shape;669;p92"/>
          <p:cNvCxnSpPr/>
          <p:nvPr/>
        </p:nvCxnSpPr>
        <p:spPr>
          <a:xfrm flipH="1">
            <a:off x="2136138" y="898400"/>
            <a:ext cx="17700" cy="3258000"/>
          </a:xfrm>
          <a:prstGeom prst="straightConnector1">
            <a:avLst/>
          </a:prstGeom>
          <a:noFill/>
          <a:ln cap="flat" cmpd="sng" w="38100">
            <a:solidFill>
              <a:srgbClr val="EB220C"/>
            </a:solidFill>
            <a:prstDash val="solid"/>
            <a:round/>
            <a:headEnd len="med" w="med" type="none"/>
            <a:tailEnd len="med" w="med" type="none"/>
          </a:ln>
        </p:spPr>
      </p:cxnSp>
      <p:sp>
        <p:nvSpPr>
          <p:cNvPr id="670" name="Google Shape;670;p92"/>
          <p:cNvSpPr txBox="1"/>
          <p:nvPr/>
        </p:nvSpPr>
        <p:spPr>
          <a:xfrm>
            <a:off x="857400" y="4356425"/>
            <a:ext cx="5759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Helvetica Neue"/>
                <a:ea typeface="Helvetica Neue"/>
                <a:cs typeface="Helvetica Neue"/>
                <a:sym typeface="Helvetica Neue"/>
              </a:rPr>
              <a:t>Check if all edges out from S are fully used (Capacity = flow)</a:t>
            </a:r>
            <a:endParaRPr sz="1600">
              <a:latin typeface="Helvetica Neue"/>
              <a:ea typeface="Helvetica Neue"/>
              <a:cs typeface="Helvetica Neue"/>
              <a:sym typeface="Helvetica Neue"/>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93"/>
          <p:cNvSpPr txBox="1"/>
          <p:nvPr/>
        </p:nvSpPr>
        <p:spPr>
          <a:xfrm>
            <a:off x="170116" y="123504"/>
            <a:ext cx="20748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Circulation</a:t>
            </a:r>
            <a:endParaRPr sz="900"/>
          </a:p>
        </p:txBody>
      </p:sp>
      <p:sp>
        <p:nvSpPr>
          <p:cNvPr id="676" name="Google Shape;676;p93"/>
          <p:cNvSpPr/>
          <p:nvPr/>
        </p:nvSpPr>
        <p:spPr>
          <a:xfrm>
            <a:off x="274292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77" name="Google Shape;677;p93"/>
          <p:cNvSpPr txBox="1"/>
          <p:nvPr/>
        </p:nvSpPr>
        <p:spPr>
          <a:xfrm>
            <a:off x="2883518" y="1396881"/>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678" name="Google Shape;678;p93"/>
          <p:cNvSpPr/>
          <p:nvPr/>
        </p:nvSpPr>
        <p:spPr>
          <a:xfrm>
            <a:off x="274292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79" name="Google Shape;679;p93"/>
          <p:cNvSpPr txBox="1"/>
          <p:nvPr/>
        </p:nvSpPr>
        <p:spPr>
          <a:xfrm>
            <a:off x="2883518" y="3398790"/>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680" name="Google Shape;680;p93"/>
          <p:cNvSpPr/>
          <p:nvPr/>
        </p:nvSpPr>
        <p:spPr>
          <a:xfrm>
            <a:off x="519986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81" name="Google Shape;681;p93"/>
          <p:cNvSpPr txBox="1"/>
          <p:nvPr/>
        </p:nvSpPr>
        <p:spPr>
          <a:xfrm>
            <a:off x="5406456" y="139688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682" name="Google Shape;682;p93"/>
          <p:cNvSpPr/>
          <p:nvPr/>
        </p:nvSpPr>
        <p:spPr>
          <a:xfrm>
            <a:off x="519986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83" name="Google Shape;683;p93"/>
          <p:cNvSpPr txBox="1"/>
          <p:nvPr/>
        </p:nvSpPr>
        <p:spPr>
          <a:xfrm>
            <a:off x="5406457" y="3398790"/>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cxnSp>
        <p:nvCxnSpPr>
          <p:cNvPr id="684" name="Google Shape;684;p93"/>
          <p:cNvCxnSpPr/>
          <p:nvPr/>
        </p:nvCxnSpPr>
        <p:spPr>
          <a:xfrm>
            <a:off x="3459805" y="1570796"/>
            <a:ext cx="17052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685" name="Google Shape;685;p93"/>
          <p:cNvCxnSpPr/>
          <p:nvPr/>
        </p:nvCxnSpPr>
        <p:spPr>
          <a:xfrm flipH="1" rot="10800000">
            <a:off x="3321747" y="1735819"/>
            <a:ext cx="1988100" cy="1667400"/>
          </a:xfrm>
          <a:prstGeom prst="straightConnector1">
            <a:avLst/>
          </a:prstGeom>
          <a:noFill/>
          <a:ln cap="flat" cmpd="sng" w="25400">
            <a:solidFill>
              <a:srgbClr val="000000"/>
            </a:solidFill>
            <a:prstDash val="solid"/>
            <a:miter lim="400000"/>
            <a:headEnd len="sm" w="sm" type="none"/>
            <a:tailEnd len="med" w="med" type="triangle"/>
          </a:ln>
        </p:spPr>
      </p:cxnSp>
      <p:cxnSp>
        <p:nvCxnSpPr>
          <p:cNvPr id="686" name="Google Shape;686;p93"/>
          <p:cNvCxnSpPr/>
          <p:nvPr/>
        </p:nvCxnSpPr>
        <p:spPr>
          <a:xfrm rot="10800000">
            <a:off x="3084033" y="1808613"/>
            <a:ext cx="0" cy="1526400"/>
          </a:xfrm>
          <a:prstGeom prst="straightConnector1">
            <a:avLst/>
          </a:prstGeom>
          <a:noFill/>
          <a:ln cap="flat" cmpd="sng" w="25400">
            <a:solidFill>
              <a:srgbClr val="000000"/>
            </a:solidFill>
            <a:prstDash val="solid"/>
            <a:miter lim="400000"/>
            <a:headEnd len="sm" w="sm" type="none"/>
            <a:tailEnd len="med" w="med" type="triangle"/>
          </a:ln>
        </p:spPr>
      </p:cxnSp>
      <p:cxnSp>
        <p:nvCxnSpPr>
          <p:cNvPr id="687" name="Google Shape;687;p93"/>
          <p:cNvCxnSpPr/>
          <p:nvPr/>
        </p:nvCxnSpPr>
        <p:spPr>
          <a:xfrm>
            <a:off x="5540974" y="1816681"/>
            <a:ext cx="0" cy="1510200"/>
          </a:xfrm>
          <a:prstGeom prst="straightConnector1">
            <a:avLst/>
          </a:prstGeom>
          <a:noFill/>
          <a:ln cap="flat" cmpd="sng" w="25400">
            <a:solidFill>
              <a:srgbClr val="000000"/>
            </a:solidFill>
            <a:prstDash val="solid"/>
            <a:miter lim="400000"/>
            <a:headEnd len="sm" w="sm" type="none"/>
            <a:tailEnd len="med" w="med" type="triangle"/>
          </a:ln>
        </p:spPr>
      </p:cxnSp>
      <p:cxnSp>
        <p:nvCxnSpPr>
          <p:cNvPr id="688" name="Google Shape;688;p93"/>
          <p:cNvCxnSpPr/>
          <p:nvPr/>
        </p:nvCxnSpPr>
        <p:spPr>
          <a:xfrm rot="10800000">
            <a:off x="3459943" y="3572654"/>
            <a:ext cx="1705200" cy="0"/>
          </a:xfrm>
          <a:prstGeom prst="straightConnector1">
            <a:avLst/>
          </a:prstGeom>
          <a:noFill/>
          <a:ln cap="flat" cmpd="sng" w="25400">
            <a:solidFill>
              <a:srgbClr val="000000"/>
            </a:solidFill>
            <a:prstDash val="solid"/>
            <a:miter lim="400000"/>
            <a:headEnd len="sm" w="sm" type="none"/>
            <a:tailEnd len="med" w="med" type="triangle"/>
          </a:ln>
        </p:spPr>
      </p:cxnSp>
      <p:sp>
        <p:nvSpPr>
          <p:cNvPr id="689" name="Google Shape;689;p93"/>
          <p:cNvSpPr txBox="1"/>
          <p:nvPr/>
        </p:nvSpPr>
        <p:spPr>
          <a:xfrm>
            <a:off x="4177957" y="1255113"/>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4</a:t>
            </a:r>
            <a:endParaRPr sz="900"/>
          </a:p>
        </p:txBody>
      </p:sp>
      <p:sp>
        <p:nvSpPr>
          <p:cNvPr id="690" name="Google Shape;690;p93"/>
          <p:cNvSpPr txBox="1"/>
          <p:nvPr/>
        </p:nvSpPr>
        <p:spPr>
          <a:xfrm>
            <a:off x="2732368"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691" name="Google Shape;691;p93"/>
          <p:cNvSpPr txBox="1"/>
          <p:nvPr/>
        </p:nvSpPr>
        <p:spPr>
          <a:xfrm>
            <a:off x="4005996"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692" name="Google Shape;692;p93"/>
          <p:cNvSpPr txBox="1"/>
          <p:nvPr/>
        </p:nvSpPr>
        <p:spPr>
          <a:xfrm>
            <a:off x="5623545"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8</a:t>
            </a:r>
            <a:endParaRPr sz="900"/>
          </a:p>
        </p:txBody>
      </p:sp>
      <p:sp>
        <p:nvSpPr>
          <p:cNvPr id="693" name="Google Shape;693;p93"/>
          <p:cNvSpPr txBox="1"/>
          <p:nvPr/>
        </p:nvSpPr>
        <p:spPr>
          <a:xfrm>
            <a:off x="4177957" y="354050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6</a:t>
            </a:r>
            <a:endParaRPr sz="900"/>
          </a:p>
        </p:txBody>
      </p:sp>
      <p:sp>
        <p:nvSpPr>
          <p:cNvPr id="694" name="Google Shape;694;p93"/>
          <p:cNvSpPr txBox="1"/>
          <p:nvPr/>
        </p:nvSpPr>
        <p:spPr>
          <a:xfrm>
            <a:off x="2840409" y="345439"/>
            <a:ext cx="3463200" cy="10821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3300"/>
              <a:buFont typeface="Helvetica Neue"/>
              <a:buNone/>
            </a:pPr>
            <a:r>
              <a:rPr b="0" i="0" lang="en" sz="3300" u="none" cap="none" strike="noStrike">
                <a:solidFill>
                  <a:srgbClr val="5E5E5E"/>
                </a:solidFill>
                <a:latin typeface="Helvetica Neue"/>
                <a:ea typeface="Helvetica Neue"/>
                <a:cs typeface="Helvetica Neue"/>
                <a:sym typeface="Helvetica Neue"/>
              </a:rPr>
              <a:t>Remove S and T</a:t>
            </a:r>
            <a:endParaRPr sz="900"/>
          </a:p>
          <a:p>
            <a:pPr indent="0" lvl="0" marL="0" marR="0" rtl="0" algn="ctr">
              <a:lnSpc>
                <a:spcPct val="100000"/>
              </a:lnSpc>
              <a:spcBef>
                <a:spcPts val="0"/>
              </a:spcBef>
              <a:spcAft>
                <a:spcPts val="0"/>
              </a:spcAft>
              <a:buClr>
                <a:srgbClr val="5E5E5E"/>
              </a:buClr>
              <a:buSzPts val="3300"/>
              <a:buFont typeface="Helvetica Neue"/>
              <a:buNone/>
            </a:pPr>
            <a:r>
              <a:rPr b="0" i="0" lang="en" sz="3300" u="none" cap="none" strike="noStrike">
                <a:solidFill>
                  <a:srgbClr val="5E5E5E"/>
                </a:solidFill>
                <a:latin typeface="Helvetica Neue"/>
                <a:ea typeface="Helvetica Neue"/>
                <a:cs typeface="Helvetica Neue"/>
                <a:sym typeface="Helvetica Neue"/>
              </a:rPr>
              <a:t>Get answer</a:t>
            </a:r>
            <a:endParaRPr sz="900"/>
          </a:p>
        </p:txBody>
      </p:sp>
      <p:sp>
        <p:nvSpPr>
          <p:cNvPr id="695" name="Google Shape;695;p93"/>
          <p:cNvSpPr txBox="1"/>
          <p:nvPr/>
        </p:nvSpPr>
        <p:spPr>
          <a:xfrm>
            <a:off x="3165044"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1</a:t>
            </a:r>
            <a:endParaRPr sz="900"/>
          </a:p>
        </p:txBody>
      </p:sp>
      <p:sp>
        <p:nvSpPr>
          <p:cNvPr id="696" name="Google Shape;696;p93"/>
          <p:cNvSpPr txBox="1"/>
          <p:nvPr/>
        </p:nvSpPr>
        <p:spPr>
          <a:xfrm>
            <a:off x="4240704" y="2555209"/>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1</a:t>
            </a:r>
            <a:endParaRPr sz="900"/>
          </a:p>
        </p:txBody>
      </p:sp>
      <p:sp>
        <p:nvSpPr>
          <p:cNvPr id="697" name="Google Shape;697;p93"/>
          <p:cNvSpPr txBox="1"/>
          <p:nvPr/>
        </p:nvSpPr>
        <p:spPr>
          <a:xfrm>
            <a:off x="4178017" y="3241009"/>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0</a:t>
            </a:r>
            <a:endParaRPr sz="900"/>
          </a:p>
        </p:txBody>
      </p:sp>
      <p:sp>
        <p:nvSpPr>
          <p:cNvPr id="698" name="Google Shape;698;p93"/>
          <p:cNvSpPr txBox="1"/>
          <p:nvPr/>
        </p:nvSpPr>
        <p:spPr>
          <a:xfrm>
            <a:off x="4176455" y="1503975"/>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4</a:t>
            </a:r>
            <a:endParaRPr sz="900"/>
          </a:p>
        </p:txBody>
      </p:sp>
      <p:sp>
        <p:nvSpPr>
          <p:cNvPr id="699" name="Google Shape;699;p93"/>
          <p:cNvSpPr txBox="1"/>
          <p:nvPr/>
        </p:nvSpPr>
        <p:spPr>
          <a:xfrm>
            <a:off x="5279625" y="234832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3</a:t>
            </a:r>
            <a:endParaRPr sz="9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94"/>
          <p:cNvSpPr txBox="1"/>
          <p:nvPr/>
        </p:nvSpPr>
        <p:spPr>
          <a:xfrm>
            <a:off x="170116" y="123504"/>
            <a:ext cx="57399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Circulation with Lower Bounds</a:t>
            </a:r>
            <a:endParaRPr sz="900"/>
          </a:p>
        </p:txBody>
      </p:sp>
      <p:sp>
        <p:nvSpPr>
          <p:cNvPr id="705" name="Google Shape;705;p94"/>
          <p:cNvSpPr/>
          <p:nvPr/>
        </p:nvSpPr>
        <p:spPr>
          <a:xfrm>
            <a:off x="274292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06" name="Google Shape;706;p94"/>
          <p:cNvSpPr txBox="1"/>
          <p:nvPr/>
        </p:nvSpPr>
        <p:spPr>
          <a:xfrm>
            <a:off x="2883518" y="1396881"/>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707" name="Google Shape;707;p94"/>
          <p:cNvSpPr/>
          <p:nvPr/>
        </p:nvSpPr>
        <p:spPr>
          <a:xfrm>
            <a:off x="274292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08" name="Google Shape;708;p94"/>
          <p:cNvSpPr txBox="1"/>
          <p:nvPr/>
        </p:nvSpPr>
        <p:spPr>
          <a:xfrm>
            <a:off x="2883518" y="3398790"/>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709" name="Google Shape;709;p94"/>
          <p:cNvSpPr/>
          <p:nvPr/>
        </p:nvSpPr>
        <p:spPr>
          <a:xfrm>
            <a:off x="519986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10" name="Google Shape;710;p94"/>
          <p:cNvSpPr txBox="1"/>
          <p:nvPr/>
        </p:nvSpPr>
        <p:spPr>
          <a:xfrm>
            <a:off x="5406456" y="139688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711" name="Google Shape;711;p94"/>
          <p:cNvSpPr/>
          <p:nvPr/>
        </p:nvSpPr>
        <p:spPr>
          <a:xfrm>
            <a:off x="519986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12" name="Google Shape;712;p94"/>
          <p:cNvSpPr txBox="1"/>
          <p:nvPr/>
        </p:nvSpPr>
        <p:spPr>
          <a:xfrm>
            <a:off x="5406457" y="3398790"/>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cxnSp>
        <p:nvCxnSpPr>
          <p:cNvPr id="713" name="Google Shape;713;p94"/>
          <p:cNvCxnSpPr/>
          <p:nvPr/>
        </p:nvCxnSpPr>
        <p:spPr>
          <a:xfrm>
            <a:off x="3459805" y="1570796"/>
            <a:ext cx="17052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714" name="Google Shape;714;p94"/>
          <p:cNvCxnSpPr/>
          <p:nvPr/>
        </p:nvCxnSpPr>
        <p:spPr>
          <a:xfrm flipH="1" rot="10800000">
            <a:off x="3321747" y="1735819"/>
            <a:ext cx="1988100" cy="1667400"/>
          </a:xfrm>
          <a:prstGeom prst="straightConnector1">
            <a:avLst/>
          </a:prstGeom>
          <a:noFill/>
          <a:ln cap="flat" cmpd="sng" w="25400">
            <a:solidFill>
              <a:srgbClr val="000000"/>
            </a:solidFill>
            <a:prstDash val="solid"/>
            <a:miter lim="400000"/>
            <a:headEnd len="sm" w="sm" type="none"/>
            <a:tailEnd len="med" w="med" type="triangle"/>
          </a:ln>
        </p:spPr>
      </p:cxnSp>
      <p:cxnSp>
        <p:nvCxnSpPr>
          <p:cNvPr id="715" name="Google Shape;715;p94"/>
          <p:cNvCxnSpPr/>
          <p:nvPr/>
        </p:nvCxnSpPr>
        <p:spPr>
          <a:xfrm rot="10800000">
            <a:off x="3084033" y="1808613"/>
            <a:ext cx="0" cy="1526400"/>
          </a:xfrm>
          <a:prstGeom prst="straightConnector1">
            <a:avLst/>
          </a:prstGeom>
          <a:noFill/>
          <a:ln cap="flat" cmpd="sng" w="25400">
            <a:solidFill>
              <a:srgbClr val="000000"/>
            </a:solidFill>
            <a:prstDash val="solid"/>
            <a:miter lim="400000"/>
            <a:headEnd len="sm" w="sm" type="none"/>
            <a:tailEnd len="med" w="med" type="triangle"/>
          </a:ln>
        </p:spPr>
      </p:cxnSp>
      <p:cxnSp>
        <p:nvCxnSpPr>
          <p:cNvPr id="716" name="Google Shape;716;p94"/>
          <p:cNvCxnSpPr/>
          <p:nvPr/>
        </p:nvCxnSpPr>
        <p:spPr>
          <a:xfrm>
            <a:off x="5540974" y="1816681"/>
            <a:ext cx="0" cy="1510200"/>
          </a:xfrm>
          <a:prstGeom prst="straightConnector1">
            <a:avLst/>
          </a:prstGeom>
          <a:noFill/>
          <a:ln cap="flat" cmpd="sng" w="25400">
            <a:solidFill>
              <a:srgbClr val="000000"/>
            </a:solidFill>
            <a:prstDash val="solid"/>
            <a:miter lim="400000"/>
            <a:headEnd len="sm" w="sm" type="none"/>
            <a:tailEnd len="med" w="med" type="triangle"/>
          </a:ln>
        </p:spPr>
      </p:cxnSp>
      <p:cxnSp>
        <p:nvCxnSpPr>
          <p:cNvPr id="717" name="Google Shape;717;p94"/>
          <p:cNvCxnSpPr/>
          <p:nvPr/>
        </p:nvCxnSpPr>
        <p:spPr>
          <a:xfrm rot="10800000">
            <a:off x="3459943" y="3572654"/>
            <a:ext cx="1705200" cy="0"/>
          </a:xfrm>
          <a:prstGeom prst="straightConnector1">
            <a:avLst/>
          </a:prstGeom>
          <a:noFill/>
          <a:ln cap="flat" cmpd="sng" w="25400">
            <a:solidFill>
              <a:srgbClr val="000000"/>
            </a:solidFill>
            <a:prstDash val="solid"/>
            <a:miter lim="400000"/>
            <a:headEnd len="sm" w="sm" type="none"/>
            <a:tailEnd len="med" w="med" type="triangle"/>
          </a:ln>
        </p:spPr>
      </p:cxnSp>
      <p:sp>
        <p:nvSpPr>
          <p:cNvPr id="718" name="Google Shape;718;p94"/>
          <p:cNvSpPr txBox="1"/>
          <p:nvPr/>
        </p:nvSpPr>
        <p:spPr>
          <a:xfrm>
            <a:off x="4027125" y="1255113"/>
            <a:ext cx="5706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4/2</a:t>
            </a:r>
            <a:endParaRPr sz="900"/>
          </a:p>
        </p:txBody>
      </p:sp>
      <p:sp>
        <p:nvSpPr>
          <p:cNvPr id="719" name="Google Shape;719;p94"/>
          <p:cNvSpPr txBox="1"/>
          <p:nvPr/>
        </p:nvSpPr>
        <p:spPr>
          <a:xfrm>
            <a:off x="2556200" y="2353526"/>
            <a:ext cx="5706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2/1</a:t>
            </a:r>
            <a:endParaRPr sz="900"/>
          </a:p>
        </p:txBody>
      </p:sp>
      <p:sp>
        <p:nvSpPr>
          <p:cNvPr id="720" name="Google Shape;720;p94"/>
          <p:cNvSpPr txBox="1"/>
          <p:nvPr/>
        </p:nvSpPr>
        <p:spPr>
          <a:xfrm>
            <a:off x="3757193" y="2321366"/>
            <a:ext cx="5706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1/0</a:t>
            </a:r>
            <a:endParaRPr sz="900"/>
          </a:p>
        </p:txBody>
      </p:sp>
      <p:sp>
        <p:nvSpPr>
          <p:cNvPr id="721" name="Google Shape;721;p94"/>
          <p:cNvSpPr txBox="1"/>
          <p:nvPr/>
        </p:nvSpPr>
        <p:spPr>
          <a:xfrm>
            <a:off x="5498051" y="2353526"/>
            <a:ext cx="5706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8/2</a:t>
            </a:r>
            <a:endParaRPr sz="900"/>
          </a:p>
        </p:txBody>
      </p:sp>
      <p:sp>
        <p:nvSpPr>
          <p:cNvPr id="722" name="Google Shape;722;p94"/>
          <p:cNvSpPr txBox="1"/>
          <p:nvPr/>
        </p:nvSpPr>
        <p:spPr>
          <a:xfrm>
            <a:off x="4027125" y="3540507"/>
            <a:ext cx="5706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6/0</a:t>
            </a:r>
            <a:endParaRPr sz="900"/>
          </a:p>
        </p:txBody>
      </p:sp>
      <p:sp>
        <p:nvSpPr>
          <p:cNvPr id="723" name="Google Shape;723;p94"/>
          <p:cNvSpPr txBox="1"/>
          <p:nvPr/>
        </p:nvSpPr>
        <p:spPr>
          <a:xfrm>
            <a:off x="565211" y="4404806"/>
            <a:ext cx="371700" cy="4971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800"/>
              <a:buFont typeface="Helvetica Neue"/>
              <a:buNone/>
            </a:pPr>
            <a:r>
              <a:rPr b="0" i="0" lang="en" sz="2800" u="none" cap="none" strike="noStrike">
                <a:solidFill>
                  <a:srgbClr val="EB220C"/>
                </a:solidFill>
                <a:latin typeface="Helvetica Neue"/>
                <a:ea typeface="Helvetica Neue"/>
                <a:cs typeface="Helvetica Neue"/>
                <a:sym typeface="Helvetica Neue"/>
              </a:rPr>
              <a:t>G</a:t>
            </a:r>
            <a:endParaRPr sz="900"/>
          </a:p>
        </p:txBody>
      </p:sp>
      <p:sp>
        <p:nvSpPr>
          <p:cNvPr id="724" name="Google Shape;724;p94"/>
          <p:cNvSpPr txBox="1"/>
          <p:nvPr/>
        </p:nvSpPr>
        <p:spPr>
          <a:xfrm>
            <a:off x="5813603" y="4444052"/>
            <a:ext cx="3087300" cy="3894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100"/>
              <a:buFont typeface="Helvetica Neue"/>
              <a:buNone/>
            </a:pPr>
            <a:r>
              <a:rPr b="0" i="0" lang="en" sz="2100" u="none" cap="none" strike="noStrike">
                <a:solidFill>
                  <a:srgbClr val="5E5E5E"/>
                </a:solidFill>
                <a:latin typeface="Helvetica Neue"/>
                <a:ea typeface="Helvetica Neue"/>
                <a:cs typeface="Helvetica Neue"/>
                <a:sym typeface="Helvetica Neue"/>
              </a:rPr>
              <a:t>Capacity/Lower bound</a:t>
            </a:r>
            <a:endParaRPr sz="9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95"/>
          <p:cNvSpPr txBox="1"/>
          <p:nvPr/>
        </p:nvSpPr>
        <p:spPr>
          <a:xfrm>
            <a:off x="170116" y="123504"/>
            <a:ext cx="57399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Circulation with Lower Bounds</a:t>
            </a:r>
            <a:endParaRPr sz="900"/>
          </a:p>
        </p:txBody>
      </p:sp>
      <p:sp>
        <p:nvSpPr>
          <p:cNvPr id="730" name="Google Shape;730;p95"/>
          <p:cNvSpPr/>
          <p:nvPr/>
        </p:nvSpPr>
        <p:spPr>
          <a:xfrm>
            <a:off x="274292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31" name="Google Shape;731;p95"/>
          <p:cNvSpPr txBox="1"/>
          <p:nvPr/>
        </p:nvSpPr>
        <p:spPr>
          <a:xfrm>
            <a:off x="2883518" y="1396881"/>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732" name="Google Shape;732;p95"/>
          <p:cNvSpPr/>
          <p:nvPr/>
        </p:nvSpPr>
        <p:spPr>
          <a:xfrm>
            <a:off x="274292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33" name="Google Shape;733;p95"/>
          <p:cNvSpPr txBox="1"/>
          <p:nvPr/>
        </p:nvSpPr>
        <p:spPr>
          <a:xfrm>
            <a:off x="2883518" y="3398790"/>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734" name="Google Shape;734;p95"/>
          <p:cNvSpPr/>
          <p:nvPr/>
        </p:nvSpPr>
        <p:spPr>
          <a:xfrm>
            <a:off x="519986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35" name="Google Shape;735;p95"/>
          <p:cNvSpPr txBox="1"/>
          <p:nvPr/>
        </p:nvSpPr>
        <p:spPr>
          <a:xfrm>
            <a:off x="5406456" y="1396881"/>
            <a:ext cx="269100" cy="8049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lang="en" sz="2400">
                <a:solidFill>
                  <a:srgbClr val="5E5E5E"/>
                </a:solidFill>
                <a:latin typeface="Helvetica Neue"/>
                <a:ea typeface="Helvetica Neue"/>
                <a:cs typeface="Helvetica Neue"/>
                <a:sym typeface="Helvetica Neue"/>
              </a:rPr>
              <a:t>0</a:t>
            </a:r>
            <a:endParaRPr sz="2400">
              <a:solidFill>
                <a:srgbClr val="5E5E5E"/>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5E5E5E"/>
              </a:buClr>
              <a:buSzPts val="2400"/>
              <a:buFont typeface="Helvetica Neue"/>
              <a:buNone/>
            </a:pPr>
            <a:r>
              <a:t/>
            </a:r>
            <a:endParaRPr sz="2400">
              <a:solidFill>
                <a:srgbClr val="5E5E5E"/>
              </a:solidFill>
              <a:latin typeface="Helvetica Neue"/>
              <a:ea typeface="Helvetica Neue"/>
              <a:cs typeface="Helvetica Neue"/>
              <a:sym typeface="Helvetica Neue"/>
            </a:endParaRPr>
          </a:p>
        </p:txBody>
      </p:sp>
      <p:sp>
        <p:nvSpPr>
          <p:cNvPr id="736" name="Google Shape;736;p95"/>
          <p:cNvSpPr/>
          <p:nvPr/>
        </p:nvSpPr>
        <p:spPr>
          <a:xfrm>
            <a:off x="519986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37" name="Google Shape;737;p95"/>
          <p:cNvSpPr txBox="1"/>
          <p:nvPr/>
        </p:nvSpPr>
        <p:spPr>
          <a:xfrm>
            <a:off x="5406457" y="3398790"/>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cxnSp>
        <p:nvCxnSpPr>
          <p:cNvPr id="738" name="Google Shape;738;p95"/>
          <p:cNvCxnSpPr/>
          <p:nvPr/>
        </p:nvCxnSpPr>
        <p:spPr>
          <a:xfrm>
            <a:off x="3459805" y="1570796"/>
            <a:ext cx="17052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739" name="Google Shape;739;p95"/>
          <p:cNvCxnSpPr/>
          <p:nvPr/>
        </p:nvCxnSpPr>
        <p:spPr>
          <a:xfrm flipH="1" rot="10800000">
            <a:off x="3321747" y="1735819"/>
            <a:ext cx="1988100" cy="1667400"/>
          </a:xfrm>
          <a:prstGeom prst="straightConnector1">
            <a:avLst/>
          </a:prstGeom>
          <a:noFill/>
          <a:ln cap="flat" cmpd="sng" w="25400">
            <a:solidFill>
              <a:srgbClr val="000000"/>
            </a:solidFill>
            <a:prstDash val="solid"/>
            <a:miter lim="400000"/>
            <a:headEnd len="sm" w="sm" type="none"/>
            <a:tailEnd len="med" w="med" type="triangle"/>
          </a:ln>
        </p:spPr>
      </p:cxnSp>
      <p:cxnSp>
        <p:nvCxnSpPr>
          <p:cNvPr id="740" name="Google Shape;740;p95"/>
          <p:cNvCxnSpPr/>
          <p:nvPr/>
        </p:nvCxnSpPr>
        <p:spPr>
          <a:xfrm rot="10800000">
            <a:off x="3084033" y="1808613"/>
            <a:ext cx="0" cy="1526400"/>
          </a:xfrm>
          <a:prstGeom prst="straightConnector1">
            <a:avLst/>
          </a:prstGeom>
          <a:noFill/>
          <a:ln cap="flat" cmpd="sng" w="25400">
            <a:solidFill>
              <a:srgbClr val="000000"/>
            </a:solidFill>
            <a:prstDash val="solid"/>
            <a:miter lim="400000"/>
            <a:headEnd len="sm" w="sm" type="none"/>
            <a:tailEnd len="med" w="med" type="triangle"/>
          </a:ln>
        </p:spPr>
      </p:cxnSp>
      <p:cxnSp>
        <p:nvCxnSpPr>
          <p:cNvPr id="741" name="Google Shape;741;p95"/>
          <p:cNvCxnSpPr/>
          <p:nvPr/>
        </p:nvCxnSpPr>
        <p:spPr>
          <a:xfrm>
            <a:off x="5540974" y="1816681"/>
            <a:ext cx="0" cy="1510200"/>
          </a:xfrm>
          <a:prstGeom prst="straightConnector1">
            <a:avLst/>
          </a:prstGeom>
          <a:noFill/>
          <a:ln cap="flat" cmpd="sng" w="25400">
            <a:solidFill>
              <a:srgbClr val="000000"/>
            </a:solidFill>
            <a:prstDash val="solid"/>
            <a:miter lim="400000"/>
            <a:headEnd len="sm" w="sm" type="none"/>
            <a:tailEnd len="med" w="med" type="triangle"/>
          </a:ln>
        </p:spPr>
      </p:cxnSp>
      <p:cxnSp>
        <p:nvCxnSpPr>
          <p:cNvPr id="742" name="Google Shape;742;p95"/>
          <p:cNvCxnSpPr/>
          <p:nvPr/>
        </p:nvCxnSpPr>
        <p:spPr>
          <a:xfrm rot="10800000">
            <a:off x="3459943" y="3572654"/>
            <a:ext cx="1705200" cy="0"/>
          </a:xfrm>
          <a:prstGeom prst="straightConnector1">
            <a:avLst/>
          </a:prstGeom>
          <a:noFill/>
          <a:ln cap="flat" cmpd="sng" w="25400">
            <a:solidFill>
              <a:srgbClr val="000000"/>
            </a:solidFill>
            <a:prstDash val="solid"/>
            <a:miter lim="400000"/>
            <a:headEnd len="sm" w="sm" type="none"/>
            <a:tailEnd len="med" w="med" type="triangle"/>
          </a:ln>
        </p:spPr>
      </p:cxnSp>
      <p:sp>
        <p:nvSpPr>
          <p:cNvPr id="743" name="Google Shape;743;p95"/>
          <p:cNvSpPr txBox="1"/>
          <p:nvPr/>
        </p:nvSpPr>
        <p:spPr>
          <a:xfrm>
            <a:off x="4177957" y="1255113"/>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744" name="Google Shape;744;p95"/>
          <p:cNvSpPr txBox="1"/>
          <p:nvPr/>
        </p:nvSpPr>
        <p:spPr>
          <a:xfrm>
            <a:off x="2707031"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745" name="Google Shape;745;p95"/>
          <p:cNvSpPr txBox="1"/>
          <p:nvPr/>
        </p:nvSpPr>
        <p:spPr>
          <a:xfrm>
            <a:off x="3908025" y="232136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0</a:t>
            </a:r>
            <a:endParaRPr sz="900"/>
          </a:p>
        </p:txBody>
      </p:sp>
      <p:sp>
        <p:nvSpPr>
          <p:cNvPr id="746" name="Google Shape;746;p95"/>
          <p:cNvSpPr txBox="1"/>
          <p:nvPr/>
        </p:nvSpPr>
        <p:spPr>
          <a:xfrm>
            <a:off x="5648882"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747" name="Google Shape;747;p95"/>
          <p:cNvSpPr txBox="1"/>
          <p:nvPr/>
        </p:nvSpPr>
        <p:spPr>
          <a:xfrm>
            <a:off x="4177957" y="354050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0</a:t>
            </a:r>
            <a:endParaRPr sz="900"/>
          </a:p>
        </p:txBody>
      </p:sp>
      <p:sp>
        <p:nvSpPr>
          <p:cNvPr id="748" name="Google Shape;748;p95"/>
          <p:cNvSpPr txBox="1"/>
          <p:nvPr/>
        </p:nvSpPr>
        <p:spPr>
          <a:xfrm>
            <a:off x="353045" y="4185041"/>
            <a:ext cx="7379100" cy="928200"/>
          </a:xfrm>
          <a:prstGeom prst="rect">
            <a:avLst/>
          </a:prstGeom>
          <a:noFill/>
          <a:ln>
            <a:noFill/>
          </a:ln>
        </p:spPr>
        <p:txBody>
          <a:bodyPr anchorCtr="0" anchor="ctr" bIns="32750" lIns="32750" spcFirstLastPara="1" rIns="32750" wrap="square" tIns="32750">
            <a:spAutoFit/>
          </a:bodyPr>
          <a:lstStyle/>
          <a:p>
            <a:pPr indent="0" lvl="0" marL="0" marR="0" rtl="0" algn="l">
              <a:lnSpc>
                <a:spcPct val="100000"/>
              </a:lnSpc>
              <a:spcBef>
                <a:spcPts val="0"/>
              </a:spcBef>
              <a:spcAft>
                <a:spcPts val="0"/>
              </a:spcAft>
              <a:buClr>
                <a:srgbClr val="EB220C"/>
              </a:buClr>
              <a:buSzPts val="2800"/>
              <a:buFont typeface="Helvetica Neue"/>
              <a:buNone/>
            </a:pPr>
            <a:r>
              <a:rPr b="0" i="0" lang="en" sz="2800" u="none" cap="none" strike="noStrike">
                <a:solidFill>
                  <a:srgbClr val="EB220C"/>
                </a:solidFill>
                <a:latin typeface="Helvetica Neue"/>
                <a:ea typeface="Helvetica Neue"/>
                <a:cs typeface="Helvetica Neue"/>
                <a:sym typeface="Helvetica Neue"/>
              </a:rPr>
              <a:t>f0 = smallest flows satisfy the lower bounds</a:t>
            </a:r>
            <a:endParaRPr sz="900"/>
          </a:p>
          <a:p>
            <a:pPr indent="0" lvl="0" marL="0" marR="0" rtl="0" algn="l">
              <a:lnSpc>
                <a:spcPct val="100000"/>
              </a:lnSpc>
              <a:spcBef>
                <a:spcPts val="0"/>
              </a:spcBef>
              <a:spcAft>
                <a:spcPts val="0"/>
              </a:spcAft>
              <a:buClr>
                <a:srgbClr val="EB220C"/>
              </a:buClr>
              <a:buSzPts val="2800"/>
              <a:buFont typeface="Helvetica Neue"/>
              <a:buNone/>
            </a:pPr>
            <a:r>
              <a:rPr b="0" i="0" lang="en" sz="2800" u="none" cap="none" strike="noStrike">
                <a:solidFill>
                  <a:srgbClr val="EB220C"/>
                </a:solidFill>
                <a:latin typeface="Helvetica Neue"/>
                <a:ea typeface="Helvetica Neue"/>
                <a:cs typeface="Helvetica Neue"/>
                <a:sym typeface="Helvetica Neue"/>
              </a:rPr>
              <a:t>Don’t forget change demand in node</a:t>
            </a:r>
            <a:endParaRPr sz="9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96"/>
          <p:cNvSpPr txBox="1"/>
          <p:nvPr/>
        </p:nvSpPr>
        <p:spPr>
          <a:xfrm>
            <a:off x="170116" y="123504"/>
            <a:ext cx="57399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Circulation with Lower Bounds</a:t>
            </a:r>
            <a:endParaRPr sz="900"/>
          </a:p>
        </p:txBody>
      </p:sp>
      <p:sp>
        <p:nvSpPr>
          <p:cNvPr id="754" name="Google Shape;754;p96"/>
          <p:cNvSpPr/>
          <p:nvPr/>
        </p:nvSpPr>
        <p:spPr>
          <a:xfrm>
            <a:off x="274292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55" name="Google Shape;755;p96"/>
          <p:cNvSpPr txBox="1"/>
          <p:nvPr/>
        </p:nvSpPr>
        <p:spPr>
          <a:xfrm>
            <a:off x="2883518" y="1396881"/>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756" name="Google Shape;756;p96"/>
          <p:cNvSpPr/>
          <p:nvPr/>
        </p:nvSpPr>
        <p:spPr>
          <a:xfrm>
            <a:off x="274292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57" name="Google Shape;757;p96"/>
          <p:cNvSpPr txBox="1"/>
          <p:nvPr/>
        </p:nvSpPr>
        <p:spPr>
          <a:xfrm>
            <a:off x="2824053" y="3398800"/>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lang="en" sz="2400">
                <a:solidFill>
                  <a:srgbClr val="5E5E5E"/>
                </a:solidFill>
                <a:latin typeface="Helvetica Neue"/>
                <a:ea typeface="Helvetica Neue"/>
                <a:cs typeface="Helvetica Neue"/>
                <a:sym typeface="Helvetica Neue"/>
              </a:rPr>
              <a:t>-1</a:t>
            </a:r>
            <a:endParaRPr sz="900"/>
          </a:p>
        </p:txBody>
      </p:sp>
      <p:sp>
        <p:nvSpPr>
          <p:cNvPr id="758" name="Google Shape;758;p96"/>
          <p:cNvSpPr/>
          <p:nvPr/>
        </p:nvSpPr>
        <p:spPr>
          <a:xfrm>
            <a:off x="519986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59" name="Google Shape;759;p96"/>
          <p:cNvSpPr txBox="1"/>
          <p:nvPr/>
        </p:nvSpPr>
        <p:spPr>
          <a:xfrm>
            <a:off x="5406456" y="139688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lang="en" sz="2400"/>
              <a:t>2</a:t>
            </a:r>
            <a:endParaRPr sz="2400"/>
          </a:p>
        </p:txBody>
      </p:sp>
      <p:sp>
        <p:nvSpPr>
          <p:cNvPr id="760" name="Google Shape;760;p96"/>
          <p:cNvSpPr/>
          <p:nvPr/>
        </p:nvSpPr>
        <p:spPr>
          <a:xfrm>
            <a:off x="519986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61" name="Google Shape;761;p96"/>
          <p:cNvSpPr txBox="1"/>
          <p:nvPr/>
        </p:nvSpPr>
        <p:spPr>
          <a:xfrm>
            <a:off x="5406457" y="3398790"/>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cxnSp>
        <p:nvCxnSpPr>
          <p:cNvPr id="762" name="Google Shape;762;p96"/>
          <p:cNvCxnSpPr/>
          <p:nvPr/>
        </p:nvCxnSpPr>
        <p:spPr>
          <a:xfrm>
            <a:off x="3459805" y="1570796"/>
            <a:ext cx="17052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763" name="Google Shape;763;p96"/>
          <p:cNvCxnSpPr/>
          <p:nvPr/>
        </p:nvCxnSpPr>
        <p:spPr>
          <a:xfrm flipH="1" rot="10800000">
            <a:off x="3321747" y="1735819"/>
            <a:ext cx="1988100" cy="1667400"/>
          </a:xfrm>
          <a:prstGeom prst="straightConnector1">
            <a:avLst/>
          </a:prstGeom>
          <a:noFill/>
          <a:ln cap="flat" cmpd="sng" w="25400">
            <a:solidFill>
              <a:srgbClr val="000000"/>
            </a:solidFill>
            <a:prstDash val="solid"/>
            <a:miter lim="400000"/>
            <a:headEnd len="sm" w="sm" type="none"/>
            <a:tailEnd len="med" w="med" type="triangle"/>
          </a:ln>
        </p:spPr>
      </p:cxnSp>
      <p:cxnSp>
        <p:nvCxnSpPr>
          <p:cNvPr id="764" name="Google Shape;764;p96"/>
          <p:cNvCxnSpPr/>
          <p:nvPr/>
        </p:nvCxnSpPr>
        <p:spPr>
          <a:xfrm rot="10800000">
            <a:off x="3084033" y="1808613"/>
            <a:ext cx="0" cy="1526400"/>
          </a:xfrm>
          <a:prstGeom prst="straightConnector1">
            <a:avLst/>
          </a:prstGeom>
          <a:noFill/>
          <a:ln cap="flat" cmpd="sng" w="25400">
            <a:solidFill>
              <a:srgbClr val="000000"/>
            </a:solidFill>
            <a:prstDash val="solid"/>
            <a:miter lim="400000"/>
            <a:headEnd len="sm" w="sm" type="none"/>
            <a:tailEnd len="med" w="med" type="triangle"/>
          </a:ln>
        </p:spPr>
      </p:cxnSp>
      <p:cxnSp>
        <p:nvCxnSpPr>
          <p:cNvPr id="765" name="Google Shape;765;p96"/>
          <p:cNvCxnSpPr/>
          <p:nvPr/>
        </p:nvCxnSpPr>
        <p:spPr>
          <a:xfrm>
            <a:off x="5540974" y="1816681"/>
            <a:ext cx="0" cy="1510200"/>
          </a:xfrm>
          <a:prstGeom prst="straightConnector1">
            <a:avLst/>
          </a:prstGeom>
          <a:noFill/>
          <a:ln cap="flat" cmpd="sng" w="25400">
            <a:solidFill>
              <a:srgbClr val="000000"/>
            </a:solidFill>
            <a:prstDash val="solid"/>
            <a:miter lim="400000"/>
            <a:headEnd len="sm" w="sm" type="none"/>
            <a:tailEnd len="med" w="med" type="triangle"/>
          </a:ln>
        </p:spPr>
      </p:cxnSp>
      <p:cxnSp>
        <p:nvCxnSpPr>
          <p:cNvPr id="766" name="Google Shape;766;p96"/>
          <p:cNvCxnSpPr/>
          <p:nvPr/>
        </p:nvCxnSpPr>
        <p:spPr>
          <a:xfrm rot="10800000">
            <a:off x="3459943" y="3572654"/>
            <a:ext cx="1705200" cy="0"/>
          </a:xfrm>
          <a:prstGeom prst="straightConnector1">
            <a:avLst/>
          </a:prstGeom>
          <a:noFill/>
          <a:ln cap="flat" cmpd="sng" w="25400">
            <a:solidFill>
              <a:srgbClr val="000000"/>
            </a:solidFill>
            <a:prstDash val="solid"/>
            <a:miter lim="400000"/>
            <a:headEnd len="sm" w="sm" type="none"/>
            <a:tailEnd len="med" w="med" type="triangle"/>
          </a:ln>
        </p:spPr>
      </p:cxnSp>
      <p:sp>
        <p:nvSpPr>
          <p:cNvPr id="767" name="Google Shape;767;p96"/>
          <p:cNvSpPr txBox="1"/>
          <p:nvPr/>
        </p:nvSpPr>
        <p:spPr>
          <a:xfrm>
            <a:off x="4177957" y="1255113"/>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768" name="Google Shape;768;p96"/>
          <p:cNvSpPr txBox="1"/>
          <p:nvPr/>
        </p:nvSpPr>
        <p:spPr>
          <a:xfrm>
            <a:off x="2707031"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769" name="Google Shape;769;p96"/>
          <p:cNvSpPr txBox="1"/>
          <p:nvPr/>
        </p:nvSpPr>
        <p:spPr>
          <a:xfrm>
            <a:off x="3908025" y="232136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770" name="Google Shape;770;p96"/>
          <p:cNvSpPr txBox="1"/>
          <p:nvPr/>
        </p:nvSpPr>
        <p:spPr>
          <a:xfrm>
            <a:off x="5648882"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6</a:t>
            </a:r>
            <a:endParaRPr sz="900"/>
          </a:p>
        </p:txBody>
      </p:sp>
      <p:sp>
        <p:nvSpPr>
          <p:cNvPr id="771" name="Google Shape;771;p96"/>
          <p:cNvSpPr txBox="1"/>
          <p:nvPr/>
        </p:nvSpPr>
        <p:spPr>
          <a:xfrm>
            <a:off x="4177957" y="354050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6</a:t>
            </a:r>
            <a:endParaRPr sz="900"/>
          </a:p>
        </p:txBody>
      </p:sp>
      <p:sp>
        <p:nvSpPr>
          <p:cNvPr id="772" name="Google Shape;772;p96"/>
          <p:cNvSpPr txBox="1"/>
          <p:nvPr/>
        </p:nvSpPr>
        <p:spPr>
          <a:xfrm>
            <a:off x="370900" y="4185041"/>
            <a:ext cx="3999600" cy="928200"/>
          </a:xfrm>
          <a:prstGeom prst="rect">
            <a:avLst/>
          </a:prstGeom>
          <a:noFill/>
          <a:ln>
            <a:noFill/>
          </a:ln>
        </p:spPr>
        <p:txBody>
          <a:bodyPr anchorCtr="0" anchor="ctr" bIns="32750" lIns="32750" spcFirstLastPara="1" rIns="32750" wrap="square" tIns="32750">
            <a:spAutoFit/>
          </a:bodyPr>
          <a:lstStyle/>
          <a:p>
            <a:pPr indent="0" lvl="0" marL="0" marR="0" rtl="0" algn="l">
              <a:lnSpc>
                <a:spcPct val="100000"/>
              </a:lnSpc>
              <a:spcBef>
                <a:spcPts val="0"/>
              </a:spcBef>
              <a:spcAft>
                <a:spcPts val="0"/>
              </a:spcAft>
              <a:buClr>
                <a:srgbClr val="EB220C"/>
              </a:buClr>
              <a:buSzPts val="2800"/>
              <a:buFont typeface="Helvetica Neue"/>
              <a:buNone/>
            </a:pPr>
            <a:r>
              <a:rPr b="0" i="0" lang="en" sz="2800" u="none" cap="none" strike="noStrike">
                <a:solidFill>
                  <a:srgbClr val="EB220C"/>
                </a:solidFill>
                <a:latin typeface="Helvetica Neue"/>
                <a:ea typeface="Helvetica Neue"/>
                <a:cs typeface="Helvetica Neue"/>
                <a:sym typeface="Helvetica Neue"/>
              </a:rPr>
              <a:t>G’ = G - f0</a:t>
            </a:r>
            <a:endParaRPr sz="900"/>
          </a:p>
          <a:p>
            <a:pPr indent="0" lvl="0" marL="0" marR="0" rtl="0" algn="l">
              <a:lnSpc>
                <a:spcPct val="100000"/>
              </a:lnSpc>
              <a:spcBef>
                <a:spcPts val="0"/>
              </a:spcBef>
              <a:spcAft>
                <a:spcPts val="0"/>
              </a:spcAft>
              <a:buClr>
                <a:srgbClr val="EB220C"/>
              </a:buClr>
              <a:buSzPts val="2800"/>
              <a:buFont typeface="Helvetica Neue"/>
              <a:buNone/>
            </a:pPr>
            <a:r>
              <a:rPr b="0" i="0" lang="en" sz="2800" u="none" cap="none" strike="noStrike">
                <a:solidFill>
                  <a:srgbClr val="EB220C"/>
                </a:solidFill>
                <a:latin typeface="Helvetica Neue"/>
                <a:ea typeface="Helvetica Neue"/>
                <a:cs typeface="Helvetica Neue"/>
                <a:sym typeface="Helvetica Neue"/>
              </a:rPr>
              <a:t>Both in edge and node</a:t>
            </a:r>
            <a:endParaRPr sz="9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97"/>
          <p:cNvSpPr txBox="1"/>
          <p:nvPr/>
        </p:nvSpPr>
        <p:spPr>
          <a:xfrm>
            <a:off x="170116" y="123504"/>
            <a:ext cx="57399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Circulation with Lower Bounds</a:t>
            </a:r>
            <a:endParaRPr sz="900"/>
          </a:p>
        </p:txBody>
      </p:sp>
      <p:sp>
        <p:nvSpPr>
          <p:cNvPr id="778" name="Google Shape;778;p97"/>
          <p:cNvSpPr/>
          <p:nvPr/>
        </p:nvSpPr>
        <p:spPr>
          <a:xfrm>
            <a:off x="274292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79" name="Google Shape;779;p97"/>
          <p:cNvSpPr txBox="1"/>
          <p:nvPr/>
        </p:nvSpPr>
        <p:spPr>
          <a:xfrm>
            <a:off x="2883518" y="1396881"/>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780" name="Google Shape;780;p97"/>
          <p:cNvSpPr/>
          <p:nvPr/>
        </p:nvSpPr>
        <p:spPr>
          <a:xfrm>
            <a:off x="274292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81" name="Google Shape;781;p97"/>
          <p:cNvSpPr txBox="1"/>
          <p:nvPr/>
        </p:nvSpPr>
        <p:spPr>
          <a:xfrm>
            <a:off x="2883518" y="3398790"/>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782" name="Google Shape;782;p97"/>
          <p:cNvSpPr/>
          <p:nvPr/>
        </p:nvSpPr>
        <p:spPr>
          <a:xfrm>
            <a:off x="519986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83" name="Google Shape;783;p97"/>
          <p:cNvSpPr txBox="1"/>
          <p:nvPr/>
        </p:nvSpPr>
        <p:spPr>
          <a:xfrm>
            <a:off x="5406456" y="139688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784" name="Google Shape;784;p97"/>
          <p:cNvSpPr/>
          <p:nvPr/>
        </p:nvSpPr>
        <p:spPr>
          <a:xfrm>
            <a:off x="519986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785" name="Google Shape;785;p97"/>
          <p:cNvSpPr txBox="1"/>
          <p:nvPr/>
        </p:nvSpPr>
        <p:spPr>
          <a:xfrm>
            <a:off x="5406457" y="3398790"/>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cxnSp>
        <p:nvCxnSpPr>
          <p:cNvPr id="786" name="Google Shape;786;p97"/>
          <p:cNvCxnSpPr/>
          <p:nvPr/>
        </p:nvCxnSpPr>
        <p:spPr>
          <a:xfrm>
            <a:off x="3459805" y="1570796"/>
            <a:ext cx="17052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787" name="Google Shape;787;p97"/>
          <p:cNvCxnSpPr/>
          <p:nvPr/>
        </p:nvCxnSpPr>
        <p:spPr>
          <a:xfrm flipH="1" rot="10800000">
            <a:off x="3321747" y="1735819"/>
            <a:ext cx="1988100" cy="1667400"/>
          </a:xfrm>
          <a:prstGeom prst="straightConnector1">
            <a:avLst/>
          </a:prstGeom>
          <a:noFill/>
          <a:ln cap="flat" cmpd="sng" w="25400">
            <a:solidFill>
              <a:srgbClr val="000000"/>
            </a:solidFill>
            <a:prstDash val="solid"/>
            <a:miter lim="400000"/>
            <a:headEnd len="sm" w="sm" type="none"/>
            <a:tailEnd len="med" w="med" type="triangle"/>
          </a:ln>
        </p:spPr>
      </p:cxnSp>
      <p:cxnSp>
        <p:nvCxnSpPr>
          <p:cNvPr id="788" name="Google Shape;788;p97"/>
          <p:cNvCxnSpPr/>
          <p:nvPr/>
        </p:nvCxnSpPr>
        <p:spPr>
          <a:xfrm rot="10800000">
            <a:off x="3084033" y="1808613"/>
            <a:ext cx="0" cy="1526400"/>
          </a:xfrm>
          <a:prstGeom prst="straightConnector1">
            <a:avLst/>
          </a:prstGeom>
          <a:noFill/>
          <a:ln cap="flat" cmpd="sng" w="25400">
            <a:solidFill>
              <a:srgbClr val="000000"/>
            </a:solidFill>
            <a:prstDash val="solid"/>
            <a:miter lim="400000"/>
            <a:headEnd len="sm" w="sm" type="none"/>
            <a:tailEnd len="med" w="med" type="triangle"/>
          </a:ln>
        </p:spPr>
      </p:cxnSp>
      <p:cxnSp>
        <p:nvCxnSpPr>
          <p:cNvPr id="789" name="Google Shape;789;p97"/>
          <p:cNvCxnSpPr/>
          <p:nvPr/>
        </p:nvCxnSpPr>
        <p:spPr>
          <a:xfrm>
            <a:off x="5540974" y="1816681"/>
            <a:ext cx="0" cy="1510200"/>
          </a:xfrm>
          <a:prstGeom prst="straightConnector1">
            <a:avLst/>
          </a:prstGeom>
          <a:noFill/>
          <a:ln cap="flat" cmpd="sng" w="25400">
            <a:solidFill>
              <a:srgbClr val="000000"/>
            </a:solidFill>
            <a:prstDash val="solid"/>
            <a:miter lim="400000"/>
            <a:headEnd len="sm" w="sm" type="none"/>
            <a:tailEnd len="med" w="med" type="triangle"/>
          </a:ln>
        </p:spPr>
      </p:cxnSp>
      <p:cxnSp>
        <p:nvCxnSpPr>
          <p:cNvPr id="790" name="Google Shape;790;p97"/>
          <p:cNvCxnSpPr/>
          <p:nvPr/>
        </p:nvCxnSpPr>
        <p:spPr>
          <a:xfrm rot="10800000">
            <a:off x="3459943" y="3572654"/>
            <a:ext cx="1705200" cy="0"/>
          </a:xfrm>
          <a:prstGeom prst="straightConnector1">
            <a:avLst/>
          </a:prstGeom>
          <a:noFill/>
          <a:ln cap="flat" cmpd="sng" w="25400">
            <a:solidFill>
              <a:srgbClr val="000000"/>
            </a:solidFill>
            <a:prstDash val="solid"/>
            <a:miter lim="400000"/>
            <a:headEnd len="sm" w="sm" type="none"/>
            <a:tailEnd len="med" w="med" type="triangle"/>
          </a:ln>
        </p:spPr>
      </p:cxnSp>
      <p:sp>
        <p:nvSpPr>
          <p:cNvPr id="791" name="Google Shape;791;p97"/>
          <p:cNvSpPr txBox="1"/>
          <p:nvPr/>
        </p:nvSpPr>
        <p:spPr>
          <a:xfrm>
            <a:off x="4177957" y="1255113"/>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792" name="Google Shape;792;p97"/>
          <p:cNvSpPr txBox="1"/>
          <p:nvPr/>
        </p:nvSpPr>
        <p:spPr>
          <a:xfrm>
            <a:off x="2707031"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0</a:t>
            </a:r>
            <a:endParaRPr sz="900"/>
          </a:p>
        </p:txBody>
      </p:sp>
      <p:sp>
        <p:nvSpPr>
          <p:cNvPr id="793" name="Google Shape;793;p97"/>
          <p:cNvSpPr txBox="1"/>
          <p:nvPr/>
        </p:nvSpPr>
        <p:spPr>
          <a:xfrm>
            <a:off x="3908025" y="232136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794" name="Google Shape;794;p97"/>
          <p:cNvSpPr txBox="1"/>
          <p:nvPr/>
        </p:nvSpPr>
        <p:spPr>
          <a:xfrm>
            <a:off x="5648882"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795" name="Google Shape;795;p97"/>
          <p:cNvSpPr txBox="1"/>
          <p:nvPr/>
        </p:nvSpPr>
        <p:spPr>
          <a:xfrm>
            <a:off x="4177957" y="354050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0</a:t>
            </a:r>
            <a:endParaRPr sz="900"/>
          </a:p>
        </p:txBody>
      </p:sp>
      <p:sp>
        <p:nvSpPr>
          <p:cNvPr id="796" name="Google Shape;796;p97"/>
          <p:cNvSpPr txBox="1"/>
          <p:nvPr/>
        </p:nvSpPr>
        <p:spPr>
          <a:xfrm>
            <a:off x="387229" y="4136055"/>
            <a:ext cx="6951900" cy="928200"/>
          </a:xfrm>
          <a:prstGeom prst="rect">
            <a:avLst/>
          </a:prstGeom>
          <a:noFill/>
          <a:ln>
            <a:noFill/>
          </a:ln>
        </p:spPr>
        <p:txBody>
          <a:bodyPr anchorCtr="0" anchor="ctr" bIns="32750" lIns="32750" spcFirstLastPara="1" rIns="32750" wrap="square" tIns="32750">
            <a:spAutoFit/>
          </a:bodyPr>
          <a:lstStyle/>
          <a:p>
            <a:pPr indent="0" lvl="0" marL="0" marR="0" rtl="0" algn="l">
              <a:lnSpc>
                <a:spcPct val="100000"/>
              </a:lnSpc>
              <a:spcBef>
                <a:spcPts val="0"/>
              </a:spcBef>
              <a:spcAft>
                <a:spcPts val="0"/>
              </a:spcAft>
              <a:buClr>
                <a:srgbClr val="EB220C"/>
              </a:buClr>
              <a:buSzPts val="2800"/>
              <a:buFont typeface="Helvetica Neue"/>
              <a:buNone/>
            </a:pPr>
            <a:r>
              <a:rPr b="0" i="0" lang="en" sz="2800" u="none" cap="none" strike="noStrike">
                <a:solidFill>
                  <a:srgbClr val="EB220C"/>
                </a:solidFill>
                <a:latin typeface="Helvetica Neue"/>
                <a:ea typeface="Helvetica Neue"/>
                <a:cs typeface="Helvetica Neue"/>
                <a:sym typeface="Helvetica Neue"/>
              </a:rPr>
              <a:t>f1 = find max flow in G’</a:t>
            </a:r>
            <a:endParaRPr sz="900"/>
          </a:p>
          <a:p>
            <a:pPr indent="0" lvl="0" marL="0" marR="0" rtl="0" algn="l">
              <a:lnSpc>
                <a:spcPct val="100000"/>
              </a:lnSpc>
              <a:spcBef>
                <a:spcPts val="0"/>
              </a:spcBef>
              <a:spcAft>
                <a:spcPts val="0"/>
              </a:spcAft>
              <a:buClr>
                <a:srgbClr val="EB220C"/>
              </a:buClr>
              <a:buSzPts val="2800"/>
              <a:buFont typeface="Helvetica Neue"/>
              <a:buNone/>
            </a:pPr>
            <a:r>
              <a:rPr b="0" i="0" lang="en" sz="2800" u="none" cap="none" strike="noStrike">
                <a:solidFill>
                  <a:srgbClr val="EB220C"/>
                </a:solidFill>
                <a:latin typeface="Helvetica Neue"/>
                <a:ea typeface="Helvetica Neue"/>
                <a:cs typeface="Helvetica Neue"/>
                <a:sym typeface="Helvetica Neue"/>
              </a:rPr>
              <a:t>Use the same method mentioned above</a:t>
            </a:r>
            <a:endParaRPr sz="9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98"/>
          <p:cNvSpPr txBox="1"/>
          <p:nvPr/>
        </p:nvSpPr>
        <p:spPr>
          <a:xfrm>
            <a:off x="170116" y="123504"/>
            <a:ext cx="57399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Circulation with Lower Bounds</a:t>
            </a:r>
            <a:endParaRPr sz="900"/>
          </a:p>
        </p:txBody>
      </p:sp>
      <p:sp>
        <p:nvSpPr>
          <p:cNvPr id="802" name="Google Shape;802;p98"/>
          <p:cNvSpPr/>
          <p:nvPr/>
        </p:nvSpPr>
        <p:spPr>
          <a:xfrm>
            <a:off x="548612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03" name="Google Shape;803;p98"/>
          <p:cNvSpPr txBox="1"/>
          <p:nvPr/>
        </p:nvSpPr>
        <p:spPr>
          <a:xfrm>
            <a:off x="5626718" y="1396881"/>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804" name="Google Shape;804;p98"/>
          <p:cNvSpPr/>
          <p:nvPr/>
        </p:nvSpPr>
        <p:spPr>
          <a:xfrm>
            <a:off x="548612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05" name="Google Shape;805;p98"/>
          <p:cNvSpPr txBox="1"/>
          <p:nvPr/>
        </p:nvSpPr>
        <p:spPr>
          <a:xfrm>
            <a:off x="5626718" y="3398790"/>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806" name="Google Shape;806;p98"/>
          <p:cNvSpPr/>
          <p:nvPr/>
        </p:nvSpPr>
        <p:spPr>
          <a:xfrm>
            <a:off x="794306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07" name="Google Shape;807;p98"/>
          <p:cNvSpPr txBox="1"/>
          <p:nvPr/>
        </p:nvSpPr>
        <p:spPr>
          <a:xfrm>
            <a:off x="8149656" y="139688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808" name="Google Shape;808;p98"/>
          <p:cNvSpPr/>
          <p:nvPr/>
        </p:nvSpPr>
        <p:spPr>
          <a:xfrm>
            <a:off x="794306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09" name="Google Shape;809;p98"/>
          <p:cNvSpPr txBox="1"/>
          <p:nvPr/>
        </p:nvSpPr>
        <p:spPr>
          <a:xfrm>
            <a:off x="8149657" y="3398790"/>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cxnSp>
        <p:nvCxnSpPr>
          <p:cNvPr id="810" name="Google Shape;810;p98"/>
          <p:cNvCxnSpPr/>
          <p:nvPr/>
        </p:nvCxnSpPr>
        <p:spPr>
          <a:xfrm>
            <a:off x="6203005" y="1570796"/>
            <a:ext cx="17052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811" name="Google Shape;811;p98"/>
          <p:cNvCxnSpPr/>
          <p:nvPr/>
        </p:nvCxnSpPr>
        <p:spPr>
          <a:xfrm flipH="1" rot="10800000">
            <a:off x="6064947" y="1735819"/>
            <a:ext cx="1988100" cy="1667400"/>
          </a:xfrm>
          <a:prstGeom prst="straightConnector1">
            <a:avLst/>
          </a:prstGeom>
          <a:noFill/>
          <a:ln cap="flat" cmpd="sng" w="25400">
            <a:solidFill>
              <a:srgbClr val="000000"/>
            </a:solidFill>
            <a:prstDash val="solid"/>
            <a:miter lim="400000"/>
            <a:headEnd len="sm" w="sm" type="none"/>
            <a:tailEnd len="med" w="med" type="triangle"/>
          </a:ln>
        </p:spPr>
      </p:cxnSp>
      <p:cxnSp>
        <p:nvCxnSpPr>
          <p:cNvPr id="812" name="Google Shape;812;p98"/>
          <p:cNvCxnSpPr/>
          <p:nvPr/>
        </p:nvCxnSpPr>
        <p:spPr>
          <a:xfrm rot="10800000">
            <a:off x="5827233" y="1808613"/>
            <a:ext cx="0" cy="1526400"/>
          </a:xfrm>
          <a:prstGeom prst="straightConnector1">
            <a:avLst/>
          </a:prstGeom>
          <a:noFill/>
          <a:ln cap="flat" cmpd="sng" w="25400">
            <a:solidFill>
              <a:srgbClr val="000000"/>
            </a:solidFill>
            <a:prstDash val="solid"/>
            <a:miter lim="400000"/>
            <a:headEnd len="sm" w="sm" type="none"/>
            <a:tailEnd len="med" w="med" type="triangle"/>
          </a:ln>
        </p:spPr>
      </p:cxnSp>
      <p:cxnSp>
        <p:nvCxnSpPr>
          <p:cNvPr id="813" name="Google Shape;813;p98"/>
          <p:cNvCxnSpPr/>
          <p:nvPr/>
        </p:nvCxnSpPr>
        <p:spPr>
          <a:xfrm>
            <a:off x="8284174" y="1816681"/>
            <a:ext cx="0" cy="1510200"/>
          </a:xfrm>
          <a:prstGeom prst="straightConnector1">
            <a:avLst/>
          </a:prstGeom>
          <a:noFill/>
          <a:ln cap="flat" cmpd="sng" w="25400">
            <a:solidFill>
              <a:srgbClr val="000000"/>
            </a:solidFill>
            <a:prstDash val="solid"/>
            <a:miter lim="400000"/>
            <a:headEnd len="sm" w="sm" type="none"/>
            <a:tailEnd len="med" w="med" type="triangle"/>
          </a:ln>
        </p:spPr>
      </p:cxnSp>
      <p:cxnSp>
        <p:nvCxnSpPr>
          <p:cNvPr id="814" name="Google Shape;814;p98"/>
          <p:cNvCxnSpPr/>
          <p:nvPr/>
        </p:nvCxnSpPr>
        <p:spPr>
          <a:xfrm rot="10800000">
            <a:off x="6203143" y="3572654"/>
            <a:ext cx="1705200" cy="0"/>
          </a:xfrm>
          <a:prstGeom prst="straightConnector1">
            <a:avLst/>
          </a:prstGeom>
          <a:noFill/>
          <a:ln cap="flat" cmpd="sng" w="25400">
            <a:solidFill>
              <a:srgbClr val="000000"/>
            </a:solidFill>
            <a:prstDash val="solid"/>
            <a:miter lim="400000"/>
            <a:headEnd len="sm" w="sm" type="none"/>
            <a:tailEnd len="med" w="med" type="triangle"/>
          </a:ln>
        </p:spPr>
      </p:cxnSp>
      <p:sp>
        <p:nvSpPr>
          <p:cNvPr id="815" name="Google Shape;815;p98"/>
          <p:cNvSpPr txBox="1"/>
          <p:nvPr/>
        </p:nvSpPr>
        <p:spPr>
          <a:xfrm>
            <a:off x="6921157" y="1255113"/>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4</a:t>
            </a:r>
            <a:endParaRPr sz="900"/>
          </a:p>
        </p:txBody>
      </p:sp>
      <p:sp>
        <p:nvSpPr>
          <p:cNvPr id="816" name="Google Shape;816;p98"/>
          <p:cNvSpPr txBox="1"/>
          <p:nvPr/>
        </p:nvSpPr>
        <p:spPr>
          <a:xfrm>
            <a:off x="5450231"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1</a:t>
            </a:r>
            <a:endParaRPr sz="900"/>
          </a:p>
        </p:txBody>
      </p:sp>
      <p:sp>
        <p:nvSpPr>
          <p:cNvPr id="817" name="Google Shape;817;p98"/>
          <p:cNvSpPr txBox="1"/>
          <p:nvPr/>
        </p:nvSpPr>
        <p:spPr>
          <a:xfrm>
            <a:off x="6651225" y="232136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1</a:t>
            </a:r>
            <a:endParaRPr sz="900"/>
          </a:p>
        </p:txBody>
      </p:sp>
      <p:sp>
        <p:nvSpPr>
          <p:cNvPr id="818" name="Google Shape;818;p98"/>
          <p:cNvSpPr txBox="1"/>
          <p:nvPr/>
        </p:nvSpPr>
        <p:spPr>
          <a:xfrm>
            <a:off x="8392082" y="235352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3</a:t>
            </a:r>
            <a:endParaRPr sz="900"/>
          </a:p>
        </p:txBody>
      </p:sp>
      <p:sp>
        <p:nvSpPr>
          <p:cNvPr id="819" name="Google Shape;819;p98"/>
          <p:cNvSpPr txBox="1"/>
          <p:nvPr/>
        </p:nvSpPr>
        <p:spPr>
          <a:xfrm>
            <a:off x="6921157" y="3540507"/>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0</a:t>
            </a:r>
            <a:endParaRPr sz="900"/>
          </a:p>
        </p:txBody>
      </p:sp>
      <p:sp>
        <p:nvSpPr>
          <p:cNvPr id="820" name="Google Shape;820;p98"/>
          <p:cNvSpPr txBox="1"/>
          <p:nvPr/>
        </p:nvSpPr>
        <p:spPr>
          <a:xfrm>
            <a:off x="5189550" y="4388332"/>
            <a:ext cx="2901900" cy="497100"/>
          </a:xfrm>
          <a:prstGeom prst="rect">
            <a:avLst/>
          </a:prstGeom>
          <a:noFill/>
          <a:ln>
            <a:noFill/>
          </a:ln>
        </p:spPr>
        <p:txBody>
          <a:bodyPr anchorCtr="0" anchor="ctr" bIns="32750" lIns="32750" spcFirstLastPara="1" rIns="32750" wrap="square" tIns="32750">
            <a:spAutoFit/>
          </a:bodyPr>
          <a:lstStyle/>
          <a:p>
            <a:pPr indent="0" lvl="0" marL="0" marR="0" rtl="0" algn="l">
              <a:lnSpc>
                <a:spcPct val="100000"/>
              </a:lnSpc>
              <a:spcBef>
                <a:spcPts val="0"/>
              </a:spcBef>
              <a:spcAft>
                <a:spcPts val="0"/>
              </a:spcAft>
              <a:buClr>
                <a:srgbClr val="EB220C"/>
              </a:buClr>
              <a:buSzPts val="2800"/>
              <a:buFont typeface="Helvetica Neue"/>
              <a:buNone/>
            </a:pPr>
            <a:r>
              <a:rPr b="0" i="0" lang="en" sz="2800" u="none" cap="none" strike="noStrike">
                <a:solidFill>
                  <a:srgbClr val="EB220C"/>
                </a:solidFill>
                <a:latin typeface="Helvetica Neue"/>
                <a:ea typeface="Helvetica Neue"/>
                <a:cs typeface="Helvetica Neue"/>
                <a:sym typeface="Helvetica Neue"/>
              </a:rPr>
              <a:t>Answer = f0 + f1</a:t>
            </a:r>
            <a:endParaRPr sz="900"/>
          </a:p>
        </p:txBody>
      </p:sp>
      <p:sp>
        <p:nvSpPr>
          <p:cNvPr id="821" name="Google Shape;821;p98"/>
          <p:cNvSpPr/>
          <p:nvPr/>
        </p:nvSpPr>
        <p:spPr>
          <a:xfrm>
            <a:off x="1212970" y="464214"/>
            <a:ext cx="569100" cy="4044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22" name="Google Shape;822;p98"/>
          <p:cNvSpPr txBox="1"/>
          <p:nvPr/>
        </p:nvSpPr>
        <p:spPr>
          <a:xfrm>
            <a:off x="1330272" y="528950"/>
            <a:ext cx="480900" cy="3741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000" u="none" cap="none" strike="noStrike">
                <a:solidFill>
                  <a:srgbClr val="5E5E5E"/>
                </a:solidFill>
                <a:latin typeface="Helvetica Neue"/>
                <a:ea typeface="Helvetica Neue"/>
                <a:cs typeface="Helvetica Neue"/>
                <a:sym typeface="Helvetica Neue"/>
              </a:rPr>
              <a:t>-1</a:t>
            </a:r>
            <a:endParaRPr sz="500"/>
          </a:p>
        </p:txBody>
      </p:sp>
      <p:sp>
        <p:nvSpPr>
          <p:cNvPr id="823" name="Google Shape;823;p98"/>
          <p:cNvSpPr/>
          <p:nvPr/>
        </p:nvSpPr>
        <p:spPr>
          <a:xfrm>
            <a:off x="1212970" y="2046045"/>
            <a:ext cx="569100" cy="4044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24" name="Google Shape;824;p98"/>
          <p:cNvSpPr txBox="1"/>
          <p:nvPr/>
        </p:nvSpPr>
        <p:spPr>
          <a:xfrm>
            <a:off x="1330271" y="2110775"/>
            <a:ext cx="569100" cy="3741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000" u="none" cap="none" strike="noStrike">
                <a:solidFill>
                  <a:srgbClr val="5E5E5E"/>
                </a:solidFill>
                <a:latin typeface="Helvetica Neue"/>
                <a:ea typeface="Helvetica Neue"/>
                <a:cs typeface="Helvetica Neue"/>
                <a:sym typeface="Helvetica Neue"/>
              </a:rPr>
              <a:t>-1</a:t>
            </a:r>
            <a:endParaRPr sz="2000"/>
          </a:p>
        </p:txBody>
      </p:sp>
      <p:sp>
        <p:nvSpPr>
          <p:cNvPr id="825" name="Google Shape;825;p98"/>
          <p:cNvSpPr/>
          <p:nvPr/>
        </p:nvSpPr>
        <p:spPr>
          <a:xfrm>
            <a:off x="3262979" y="464214"/>
            <a:ext cx="569100" cy="4044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26" name="Google Shape;826;p98"/>
          <p:cNvSpPr txBox="1"/>
          <p:nvPr/>
        </p:nvSpPr>
        <p:spPr>
          <a:xfrm>
            <a:off x="3435358" y="528944"/>
            <a:ext cx="224400" cy="3741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000" u="none" cap="none" strike="noStrike">
                <a:solidFill>
                  <a:srgbClr val="5E5E5E"/>
                </a:solidFill>
                <a:latin typeface="Helvetica Neue"/>
                <a:ea typeface="Helvetica Neue"/>
                <a:cs typeface="Helvetica Neue"/>
                <a:sym typeface="Helvetica Neue"/>
              </a:rPr>
              <a:t>0</a:t>
            </a:r>
            <a:endParaRPr sz="500"/>
          </a:p>
        </p:txBody>
      </p:sp>
      <p:sp>
        <p:nvSpPr>
          <p:cNvPr id="827" name="Google Shape;827;p98"/>
          <p:cNvSpPr/>
          <p:nvPr/>
        </p:nvSpPr>
        <p:spPr>
          <a:xfrm>
            <a:off x="3262979" y="2046045"/>
            <a:ext cx="569100" cy="4044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28" name="Google Shape;828;p98"/>
          <p:cNvSpPr txBox="1"/>
          <p:nvPr/>
        </p:nvSpPr>
        <p:spPr>
          <a:xfrm>
            <a:off x="3435359" y="2110776"/>
            <a:ext cx="224400" cy="3741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000" u="none" cap="none" strike="noStrike">
                <a:solidFill>
                  <a:srgbClr val="5E5E5E"/>
                </a:solidFill>
                <a:latin typeface="Helvetica Neue"/>
                <a:ea typeface="Helvetica Neue"/>
                <a:cs typeface="Helvetica Neue"/>
                <a:sym typeface="Helvetica Neue"/>
              </a:rPr>
              <a:t>2</a:t>
            </a:r>
            <a:endParaRPr sz="2000"/>
          </a:p>
        </p:txBody>
      </p:sp>
      <p:cxnSp>
        <p:nvCxnSpPr>
          <p:cNvPr id="829" name="Google Shape;829;p98"/>
          <p:cNvCxnSpPr/>
          <p:nvPr/>
        </p:nvCxnSpPr>
        <p:spPr>
          <a:xfrm>
            <a:off x="1811120" y="666365"/>
            <a:ext cx="14229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830" name="Google Shape;830;p98"/>
          <p:cNvCxnSpPr/>
          <p:nvPr/>
        </p:nvCxnSpPr>
        <p:spPr>
          <a:xfrm flipH="1" rot="10800000">
            <a:off x="1695928" y="796676"/>
            <a:ext cx="1659000" cy="1317600"/>
          </a:xfrm>
          <a:prstGeom prst="straightConnector1">
            <a:avLst/>
          </a:prstGeom>
          <a:noFill/>
          <a:ln cap="flat" cmpd="sng" w="25400">
            <a:solidFill>
              <a:srgbClr val="000000"/>
            </a:solidFill>
            <a:prstDash val="solid"/>
            <a:miter lim="400000"/>
            <a:headEnd len="sm" w="sm" type="none"/>
            <a:tailEnd len="med" w="med" type="triangle"/>
          </a:ln>
        </p:spPr>
      </p:cxnSp>
      <p:cxnSp>
        <p:nvCxnSpPr>
          <p:cNvPr id="831" name="Google Shape;831;p98"/>
          <p:cNvCxnSpPr/>
          <p:nvPr/>
        </p:nvCxnSpPr>
        <p:spPr>
          <a:xfrm rot="10800000">
            <a:off x="1497586" y="854382"/>
            <a:ext cx="0" cy="1206000"/>
          </a:xfrm>
          <a:prstGeom prst="straightConnector1">
            <a:avLst/>
          </a:prstGeom>
          <a:noFill/>
          <a:ln cap="flat" cmpd="sng" w="25400">
            <a:solidFill>
              <a:srgbClr val="000000"/>
            </a:solidFill>
            <a:prstDash val="solid"/>
            <a:miter lim="400000"/>
            <a:headEnd len="sm" w="sm" type="none"/>
            <a:tailEnd len="med" w="med" type="triangle"/>
          </a:ln>
        </p:spPr>
      </p:cxnSp>
      <p:cxnSp>
        <p:nvCxnSpPr>
          <p:cNvPr id="832" name="Google Shape;832;p98"/>
          <p:cNvCxnSpPr/>
          <p:nvPr/>
        </p:nvCxnSpPr>
        <p:spPr>
          <a:xfrm>
            <a:off x="3547596" y="860654"/>
            <a:ext cx="0" cy="1193400"/>
          </a:xfrm>
          <a:prstGeom prst="straightConnector1">
            <a:avLst/>
          </a:prstGeom>
          <a:noFill/>
          <a:ln cap="flat" cmpd="sng" w="25400">
            <a:solidFill>
              <a:srgbClr val="000000"/>
            </a:solidFill>
            <a:prstDash val="solid"/>
            <a:miter lim="400000"/>
            <a:headEnd len="sm" w="sm" type="none"/>
            <a:tailEnd len="med" w="med" type="triangle"/>
          </a:ln>
        </p:spPr>
      </p:cxnSp>
      <p:cxnSp>
        <p:nvCxnSpPr>
          <p:cNvPr id="833" name="Google Shape;833;p98"/>
          <p:cNvCxnSpPr/>
          <p:nvPr/>
        </p:nvCxnSpPr>
        <p:spPr>
          <a:xfrm rot="10800000">
            <a:off x="1811112" y="2248157"/>
            <a:ext cx="1422900" cy="0"/>
          </a:xfrm>
          <a:prstGeom prst="straightConnector1">
            <a:avLst/>
          </a:prstGeom>
          <a:noFill/>
          <a:ln cap="flat" cmpd="sng" w="25400">
            <a:solidFill>
              <a:srgbClr val="000000"/>
            </a:solidFill>
            <a:prstDash val="solid"/>
            <a:miter lim="400000"/>
            <a:headEnd len="sm" w="sm" type="none"/>
            <a:tailEnd len="med" w="med" type="triangle"/>
          </a:ln>
        </p:spPr>
      </p:cxnSp>
      <p:sp>
        <p:nvSpPr>
          <p:cNvPr id="834" name="Google Shape;834;p98"/>
          <p:cNvSpPr txBox="1"/>
          <p:nvPr/>
        </p:nvSpPr>
        <p:spPr>
          <a:xfrm>
            <a:off x="2410329" y="416925"/>
            <a:ext cx="224400" cy="3741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000" u="none" cap="none" strike="noStrike">
                <a:solidFill>
                  <a:srgbClr val="5E5E5E"/>
                </a:solidFill>
                <a:latin typeface="Helvetica Neue"/>
                <a:ea typeface="Helvetica Neue"/>
                <a:cs typeface="Helvetica Neue"/>
                <a:sym typeface="Helvetica Neue"/>
              </a:rPr>
              <a:t>2</a:t>
            </a:r>
            <a:endParaRPr sz="2000"/>
          </a:p>
        </p:txBody>
      </p:sp>
      <p:sp>
        <p:nvSpPr>
          <p:cNvPr id="835" name="Google Shape;835;p98"/>
          <p:cNvSpPr txBox="1"/>
          <p:nvPr/>
        </p:nvSpPr>
        <p:spPr>
          <a:xfrm>
            <a:off x="1183025" y="1284849"/>
            <a:ext cx="2244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836" name="Google Shape;836;p98"/>
          <p:cNvSpPr txBox="1"/>
          <p:nvPr/>
        </p:nvSpPr>
        <p:spPr>
          <a:xfrm>
            <a:off x="2185104" y="1259437"/>
            <a:ext cx="2244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0</a:t>
            </a:r>
            <a:endParaRPr sz="900"/>
          </a:p>
        </p:txBody>
      </p:sp>
      <p:sp>
        <p:nvSpPr>
          <p:cNvPr id="837" name="Google Shape;837;p98"/>
          <p:cNvSpPr txBox="1"/>
          <p:nvPr/>
        </p:nvSpPr>
        <p:spPr>
          <a:xfrm>
            <a:off x="3637632" y="1284849"/>
            <a:ext cx="2244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838" name="Google Shape;838;p98"/>
          <p:cNvSpPr txBox="1"/>
          <p:nvPr/>
        </p:nvSpPr>
        <p:spPr>
          <a:xfrm>
            <a:off x="2511255" y="2222750"/>
            <a:ext cx="2424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0</a:t>
            </a:r>
            <a:endParaRPr sz="900"/>
          </a:p>
        </p:txBody>
      </p:sp>
      <p:sp>
        <p:nvSpPr>
          <p:cNvPr id="839" name="Google Shape;839;p98"/>
          <p:cNvSpPr/>
          <p:nvPr/>
        </p:nvSpPr>
        <p:spPr>
          <a:xfrm>
            <a:off x="1177975" y="2589681"/>
            <a:ext cx="588000" cy="3876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40" name="Google Shape;840;p98"/>
          <p:cNvSpPr txBox="1"/>
          <p:nvPr/>
        </p:nvSpPr>
        <p:spPr>
          <a:xfrm>
            <a:off x="1299203" y="2651697"/>
            <a:ext cx="519300" cy="3741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000" u="none" cap="none" strike="noStrike">
                <a:solidFill>
                  <a:srgbClr val="5E5E5E"/>
                </a:solidFill>
                <a:latin typeface="Helvetica Neue"/>
                <a:ea typeface="Helvetica Neue"/>
                <a:cs typeface="Helvetica Neue"/>
                <a:sym typeface="Helvetica Neue"/>
              </a:rPr>
              <a:t>-2</a:t>
            </a:r>
            <a:endParaRPr sz="2000"/>
          </a:p>
        </p:txBody>
      </p:sp>
      <p:sp>
        <p:nvSpPr>
          <p:cNvPr id="841" name="Google Shape;841;p98"/>
          <p:cNvSpPr/>
          <p:nvPr/>
        </p:nvSpPr>
        <p:spPr>
          <a:xfrm>
            <a:off x="1177975" y="4105308"/>
            <a:ext cx="588000" cy="3876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42" name="Google Shape;842;p98"/>
          <p:cNvSpPr txBox="1"/>
          <p:nvPr/>
        </p:nvSpPr>
        <p:spPr>
          <a:xfrm>
            <a:off x="1299202" y="4167332"/>
            <a:ext cx="519300" cy="3741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000" u="none" cap="none" strike="noStrike">
                <a:solidFill>
                  <a:srgbClr val="5E5E5E"/>
                </a:solidFill>
                <a:latin typeface="Helvetica Neue"/>
                <a:ea typeface="Helvetica Neue"/>
                <a:cs typeface="Helvetica Neue"/>
                <a:sym typeface="Helvetica Neue"/>
              </a:rPr>
              <a:t>-1</a:t>
            </a:r>
            <a:endParaRPr sz="500"/>
          </a:p>
        </p:txBody>
      </p:sp>
      <p:sp>
        <p:nvSpPr>
          <p:cNvPr id="843" name="Google Shape;843;p98"/>
          <p:cNvSpPr/>
          <p:nvPr/>
        </p:nvSpPr>
        <p:spPr>
          <a:xfrm>
            <a:off x="3296767" y="2589681"/>
            <a:ext cx="588000" cy="3876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44" name="Google Shape;844;p98"/>
          <p:cNvSpPr txBox="1"/>
          <p:nvPr/>
        </p:nvSpPr>
        <p:spPr>
          <a:xfrm>
            <a:off x="3474929" y="2651702"/>
            <a:ext cx="232200" cy="3741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000" u="none" cap="none" strike="noStrike">
                <a:solidFill>
                  <a:srgbClr val="5E5E5E"/>
                </a:solidFill>
                <a:latin typeface="Helvetica Neue"/>
                <a:ea typeface="Helvetica Neue"/>
                <a:cs typeface="Helvetica Neue"/>
                <a:sym typeface="Helvetica Neue"/>
              </a:rPr>
              <a:t>2</a:t>
            </a:r>
            <a:endParaRPr sz="2000"/>
          </a:p>
        </p:txBody>
      </p:sp>
      <p:sp>
        <p:nvSpPr>
          <p:cNvPr id="845" name="Google Shape;845;p98"/>
          <p:cNvSpPr/>
          <p:nvPr/>
        </p:nvSpPr>
        <p:spPr>
          <a:xfrm>
            <a:off x="3296767" y="4105308"/>
            <a:ext cx="588000" cy="3876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46" name="Google Shape;846;p98"/>
          <p:cNvSpPr txBox="1"/>
          <p:nvPr/>
        </p:nvSpPr>
        <p:spPr>
          <a:xfrm>
            <a:off x="3474930" y="4167329"/>
            <a:ext cx="232200" cy="3741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000" u="none" cap="none" strike="noStrike">
                <a:solidFill>
                  <a:srgbClr val="5E5E5E"/>
                </a:solidFill>
                <a:latin typeface="Helvetica Neue"/>
                <a:ea typeface="Helvetica Neue"/>
                <a:cs typeface="Helvetica Neue"/>
                <a:sym typeface="Helvetica Neue"/>
              </a:rPr>
              <a:t>1</a:t>
            </a:r>
            <a:endParaRPr sz="500"/>
          </a:p>
        </p:txBody>
      </p:sp>
      <p:cxnSp>
        <p:nvCxnSpPr>
          <p:cNvPr id="847" name="Google Shape;847;p98"/>
          <p:cNvCxnSpPr/>
          <p:nvPr/>
        </p:nvCxnSpPr>
        <p:spPr>
          <a:xfrm>
            <a:off x="1796195" y="2783372"/>
            <a:ext cx="14709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848" name="Google Shape;848;p98"/>
          <p:cNvCxnSpPr/>
          <p:nvPr/>
        </p:nvCxnSpPr>
        <p:spPr>
          <a:xfrm flipH="1" rot="10800000">
            <a:off x="1677138" y="2908283"/>
            <a:ext cx="1714500" cy="1262400"/>
          </a:xfrm>
          <a:prstGeom prst="straightConnector1">
            <a:avLst/>
          </a:prstGeom>
          <a:noFill/>
          <a:ln cap="flat" cmpd="sng" w="25400">
            <a:solidFill>
              <a:srgbClr val="000000"/>
            </a:solidFill>
            <a:prstDash val="solid"/>
            <a:miter lim="400000"/>
            <a:headEnd len="sm" w="sm" type="none"/>
            <a:tailEnd len="med" w="med" type="triangle"/>
          </a:ln>
        </p:spPr>
      </p:cxnSp>
      <p:cxnSp>
        <p:nvCxnSpPr>
          <p:cNvPr id="849" name="Google Shape;849;p98"/>
          <p:cNvCxnSpPr/>
          <p:nvPr/>
        </p:nvCxnSpPr>
        <p:spPr>
          <a:xfrm rot="10800000">
            <a:off x="1472141" y="2963444"/>
            <a:ext cx="0" cy="1155600"/>
          </a:xfrm>
          <a:prstGeom prst="straightConnector1">
            <a:avLst/>
          </a:prstGeom>
          <a:noFill/>
          <a:ln cap="flat" cmpd="sng" w="25400">
            <a:solidFill>
              <a:srgbClr val="000000"/>
            </a:solidFill>
            <a:prstDash val="solid"/>
            <a:miter lim="400000"/>
            <a:headEnd len="sm" w="sm" type="none"/>
            <a:tailEnd len="med" w="med" type="triangle"/>
          </a:ln>
        </p:spPr>
      </p:cxnSp>
      <p:cxnSp>
        <p:nvCxnSpPr>
          <p:cNvPr id="850" name="Google Shape;850;p98"/>
          <p:cNvCxnSpPr/>
          <p:nvPr/>
        </p:nvCxnSpPr>
        <p:spPr>
          <a:xfrm>
            <a:off x="3590934" y="2969529"/>
            <a:ext cx="0" cy="1143300"/>
          </a:xfrm>
          <a:prstGeom prst="straightConnector1">
            <a:avLst/>
          </a:prstGeom>
          <a:noFill/>
          <a:ln cap="flat" cmpd="sng" w="25400">
            <a:solidFill>
              <a:srgbClr val="000000"/>
            </a:solidFill>
            <a:prstDash val="solid"/>
            <a:miter lim="400000"/>
            <a:headEnd len="sm" w="sm" type="none"/>
            <a:tailEnd len="med" w="med" type="triangle"/>
          </a:ln>
        </p:spPr>
      </p:cxnSp>
      <p:cxnSp>
        <p:nvCxnSpPr>
          <p:cNvPr id="851" name="Google Shape;851;p98"/>
          <p:cNvCxnSpPr/>
          <p:nvPr/>
        </p:nvCxnSpPr>
        <p:spPr>
          <a:xfrm rot="10800000">
            <a:off x="1795928" y="4298961"/>
            <a:ext cx="1470900" cy="0"/>
          </a:xfrm>
          <a:prstGeom prst="straightConnector1">
            <a:avLst/>
          </a:prstGeom>
          <a:noFill/>
          <a:ln cap="flat" cmpd="sng" w="25400">
            <a:solidFill>
              <a:srgbClr val="000000"/>
            </a:solidFill>
            <a:prstDash val="solid"/>
            <a:miter lim="400000"/>
            <a:headEnd len="sm" w="sm" type="none"/>
            <a:tailEnd len="med" w="med" type="triangle"/>
          </a:ln>
        </p:spPr>
      </p:cxnSp>
      <p:sp>
        <p:nvSpPr>
          <p:cNvPr id="852" name="Google Shape;852;p98"/>
          <p:cNvSpPr txBox="1"/>
          <p:nvPr/>
        </p:nvSpPr>
        <p:spPr>
          <a:xfrm>
            <a:off x="2415508" y="2544371"/>
            <a:ext cx="2322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853" name="Google Shape;853;p98"/>
          <p:cNvSpPr txBox="1"/>
          <p:nvPr/>
        </p:nvSpPr>
        <p:spPr>
          <a:xfrm>
            <a:off x="1147025" y="3375970"/>
            <a:ext cx="2322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0</a:t>
            </a:r>
            <a:endParaRPr sz="900"/>
          </a:p>
        </p:txBody>
      </p:sp>
      <p:sp>
        <p:nvSpPr>
          <p:cNvPr id="854" name="Google Shape;854;p98"/>
          <p:cNvSpPr txBox="1"/>
          <p:nvPr/>
        </p:nvSpPr>
        <p:spPr>
          <a:xfrm>
            <a:off x="2182727" y="3351622"/>
            <a:ext cx="2322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855" name="Google Shape;855;p98"/>
          <p:cNvSpPr txBox="1"/>
          <p:nvPr/>
        </p:nvSpPr>
        <p:spPr>
          <a:xfrm>
            <a:off x="3683990" y="3375970"/>
            <a:ext cx="2322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a:t>
            </a:r>
            <a:endParaRPr sz="900"/>
          </a:p>
        </p:txBody>
      </p:sp>
      <p:sp>
        <p:nvSpPr>
          <p:cNvPr id="856" name="Google Shape;856;p98"/>
          <p:cNvSpPr txBox="1"/>
          <p:nvPr/>
        </p:nvSpPr>
        <p:spPr>
          <a:xfrm>
            <a:off x="2415508" y="4274622"/>
            <a:ext cx="2322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0</a:t>
            </a:r>
            <a:endParaRPr sz="9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9"/>
          <p:cNvSpPr txBox="1"/>
          <p:nvPr/>
        </p:nvSpPr>
        <p:spPr>
          <a:xfrm>
            <a:off x="170116" y="123504"/>
            <a:ext cx="57399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Circulation with Lower Bounds</a:t>
            </a:r>
            <a:endParaRPr sz="900"/>
          </a:p>
        </p:txBody>
      </p:sp>
      <p:sp>
        <p:nvSpPr>
          <p:cNvPr id="862" name="Google Shape;862;p99"/>
          <p:cNvSpPr/>
          <p:nvPr/>
        </p:nvSpPr>
        <p:spPr>
          <a:xfrm>
            <a:off x="274292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63" name="Google Shape;863;p99"/>
          <p:cNvSpPr txBox="1"/>
          <p:nvPr/>
        </p:nvSpPr>
        <p:spPr>
          <a:xfrm>
            <a:off x="2883518" y="1396881"/>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sp>
        <p:nvSpPr>
          <p:cNvPr id="864" name="Google Shape;864;p99"/>
          <p:cNvSpPr/>
          <p:nvPr/>
        </p:nvSpPr>
        <p:spPr>
          <a:xfrm>
            <a:off x="274292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65" name="Google Shape;865;p99"/>
          <p:cNvSpPr txBox="1"/>
          <p:nvPr/>
        </p:nvSpPr>
        <p:spPr>
          <a:xfrm>
            <a:off x="2883518" y="3398790"/>
            <a:ext cx="401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866" name="Google Shape;866;p99"/>
          <p:cNvSpPr/>
          <p:nvPr/>
        </p:nvSpPr>
        <p:spPr>
          <a:xfrm>
            <a:off x="5199860" y="1314960"/>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67" name="Google Shape;867;p99"/>
          <p:cNvSpPr txBox="1"/>
          <p:nvPr/>
        </p:nvSpPr>
        <p:spPr>
          <a:xfrm>
            <a:off x="5406456" y="139688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a:t>
            </a:r>
            <a:endParaRPr sz="900"/>
          </a:p>
        </p:txBody>
      </p:sp>
      <p:sp>
        <p:nvSpPr>
          <p:cNvPr id="868" name="Google Shape;868;p99"/>
          <p:cNvSpPr/>
          <p:nvPr/>
        </p:nvSpPr>
        <p:spPr>
          <a:xfrm>
            <a:off x="5199860" y="3316869"/>
            <a:ext cx="682200" cy="511800"/>
          </a:xfrm>
          <a:prstGeom prst="ellipse">
            <a:avLst/>
          </a:prstGeom>
          <a:noFill/>
          <a:ln cap="flat" cmpd="sng" w="254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69" name="Google Shape;869;p99"/>
          <p:cNvSpPr txBox="1"/>
          <p:nvPr/>
        </p:nvSpPr>
        <p:spPr>
          <a:xfrm>
            <a:off x="5406457" y="3398790"/>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3</a:t>
            </a:r>
            <a:endParaRPr sz="900"/>
          </a:p>
        </p:txBody>
      </p:sp>
      <p:cxnSp>
        <p:nvCxnSpPr>
          <p:cNvPr id="870" name="Google Shape;870;p99"/>
          <p:cNvCxnSpPr/>
          <p:nvPr/>
        </p:nvCxnSpPr>
        <p:spPr>
          <a:xfrm>
            <a:off x="3459805" y="1570796"/>
            <a:ext cx="17052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871" name="Google Shape;871;p99"/>
          <p:cNvCxnSpPr/>
          <p:nvPr/>
        </p:nvCxnSpPr>
        <p:spPr>
          <a:xfrm flipH="1" rot="10800000">
            <a:off x="3321747" y="1735819"/>
            <a:ext cx="1988100" cy="1667400"/>
          </a:xfrm>
          <a:prstGeom prst="straightConnector1">
            <a:avLst/>
          </a:prstGeom>
          <a:noFill/>
          <a:ln cap="flat" cmpd="sng" w="25400">
            <a:solidFill>
              <a:srgbClr val="000000"/>
            </a:solidFill>
            <a:prstDash val="solid"/>
            <a:miter lim="400000"/>
            <a:headEnd len="sm" w="sm" type="none"/>
            <a:tailEnd len="med" w="med" type="triangle"/>
          </a:ln>
        </p:spPr>
      </p:cxnSp>
      <p:cxnSp>
        <p:nvCxnSpPr>
          <p:cNvPr id="872" name="Google Shape;872;p99"/>
          <p:cNvCxnSpPr/>
          <p:nvPr/>
        </p:nvCxnSpPr>
        <p:spPr>
          <a:xfrm rot="10800000">
            <a:off x="3084033" y="1808613"/>
            <a:ext cx="0" cy="1526400"/>
          </a:xfrm>
          <a:prstGeom prst="straightConnector1">
            <a:avLst/>
          </a:prstGeom>
          <a:noFill/>
          <a:ln cap="flat" cmpd="sng" w="25400">
            <a:solidFill>
              <a:srgbClr val="000000"/>
            </a:solidFill>
            <a:prstDash val="solid"/>
            <a:miter lim="400000"/>
            <a:headEnd len="sm" w="sm" type="none"/>
            <a:tailEnd len="med" w="med" type="triangle"/>
          </a:ln>
        </p:spPr>
      </p:cxnSp>
      <p:cxnSp>
        <p:nvCxnSpPr>
          <p:cNvPr id="873" name="Google Shape;873;p99"/>
          <p:cNvCxnSpPr/>
          <p:nvPr/>
        </p:nvCxnSpPr>
        <p:spPr>
          <a:xfrm>
            <a:off x="5540974" y="1816681"/>
            <a:ext cx="0" cy="1510200"/>
          </a:xfrm>
          <a:prstGeom prst="straightConnector1">
            <a:avLst/>
          </a:prstGeom>
          <a:noFill/>
          <a:ln cap="flat" cmpd="sng" w="25400">
            <a:solidFill>
              <a:srgbClr val="000000"/>
            </a:solidFill>
            <a:prstDash val="solid"/>
            <a:miter lim="400000"/>
            <a:headEnd len="sm" w="sm" type="none"/>
            <a:tailEnd len="med" w="med" type="triangle"/>
          </a:ln>
        </p:spPr>
      </p:cxnSp>
      <p:cxnSp>
        <p:nvCxnSpPr>
          <p:cNvPr id="874" name="Google Shape;874;p99"/>
          <p:cNvCxnSpPr/>
          <p:nvPr/>
        </p:nvCxnSpPr>
        <p:spPr>
          <a:xfrm rot="10800000">
            <a:off x="3459943" y="3572654"/>
            <a:ext cx="1705200" cy="0"/>
          </a:xfrm>
          <a:prstGeom prst="straightConnector1">
            <a:avLst/>
          </a:prstGeom>
          <a:noFill/>
          <a:ln cap="flat" cmpd="sng" w="25400">
            <a:solidFill>
              <a:srgbClr val="000000"/>
            </a:solidFill>
            <a:prstDash val="solid"/>
            <a:miter lim="400000"/>
            <a:headEnd len="sm" w="sm" type="none"/>
            <a:tailEnd len="med" w="med" type="triangle"/>
          </a:ln>
        </p:spPr>
      </p:cxnSp>
      <p:sp>
        <p:nvSpPr>
          <p:cNvPr id="875" name="Google Shape;875;p99"/>
          <p:cNvSpPr txBox="1"/>
          <p:nvPr/>
        </p:nvSpPr>
        <p:spPr>
          <a:xfrm>
            <a:off x="4027125" y="1255113"/>
            <a:ext cx="5706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4/2</a:t>
            </a:r>
            <a:endParaRPr sz="900"/>
          </a:p>
        </p:txBody>
      </p:sp>
      <p:sp>
        <p:nvSpPr>
          <p:cNvPr id="876" name="Google Shape;876;p99"/>
          <p:cNvSpPr txBox="1"/>
          <p:nvPr/>
        </p:nvSpPr>
        <p:spPr>
          <a:xfrm>
            <a:off x="2556200" y="2353526"/>
            <a:ext cx="5706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2/1</a:t>
            </a:r>
            <a:endParaRPr sz="900"/>
          </a:p>
        </p:txBody>
      </p:sp>
      <p:sp>
        <p:nvSpPr>
          <p:cNvPr id="877" name="Google Shape;877;p99"/>
          <p:cNvSpPr txBox="1"/>
          <p:nvPr/>
        </p:nvSpPr>
        <p:spPr>
          <a:xfrm>
            <a:off x="3757193" y="2321366"/>
            <a:ext cx="5706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1/0</a:t>
            </a:r>
            <a:endParaRPr sz="900"/>
          </a:p>
        </p:txBody>
      </p:sp>
      <p:sp>
        <p:nvSpPr>
          <p:cNvPr id="878" name="Google Shape;878;p99"/>
          <p:cNvSpPr txBox="1"/>
          <p:nvPr/>
        </p:nvSpPr>
        <p:spPr>
          <a:xfrm>
            <a:off x="5621171" y="2604901"/>
            <a:ext cx="5706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8/2</a:t>
            </a:r>
            <a:endParaRPr sz="900"/>
          </a:p>
        </p:txBody>
      </p:sp>
      <p:sp>
        <p:nvSpPr>
          <p:cNvPr id="879" name="Google Shape;879;p99"/>
          <p:cNvSpPr txBox="1"/>
          <p:nvPr/>
        </p:nvSpPr>
        <p:spPr>
          <a:xfrm>
            <a:off x="4027125" y="3540507"/>
            <a:ext cx="5706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 sz="2400" u="none" cap="none" strike="noStrike">
                <a:solidFill>
                  <a:srgbClr val="5E5E5E"/>
                </a:solidFill>
                <a:latin typeface="Helvetica Neue"/>
                <a:ea typeface="Helvetica Neue"/>
                <a:cs typeface="Helvetica Neue"/>
                <a:sym typeface="Helvetica Neue"/>
              </a:rPr>
              <a:t>6/0</a:t>
            </a:r>
            <a:endParaRPr sz="900"/>
          </a:p>
        </p:txBody>
      </p:sp>
      <p:sp>
        <p:nvSpPr>
          <p:cNvPr id="880" name="Google Shape;880;p99"/>
          <p:cNvSpPr txBox="1"/>
          <p:nvPr/>
        </p:nvSpPr>
        <p:spPr>
          <a:xfrm>
            <a:off x="420508" y="4404806"/>
            <a:ext cx="2163300" cy="4971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800"/>
              <a:buFont typeface="Helvetica Neue"/>
              <a:buNone/>
            </a:pPr>
            <a:r>
              <a:rPr b="0" i="0" lang="en" sz="2800" u="none" cap="none" strike="noStrike">
                <a:solidFill>
                  <a:srgbClr val="EB220C"/>
                </a:solidFill>
                <a:latin typeface="Helvetica Neue"/>
                <a:ea typeface="Helvetica Neue"/>
                <a:cs typeface="Helvetica Neue"/>
                <a:sym typeface="Helvetica Neue"/>
              </a:rPr>
              <a:t>Answer in G</a:t>
            </a:r>
            <a:endParaRPr sz="900"/>
          </a:p>
        </p:txBody>
      </p:sp>
      <p:sp>
        <p:nvSpPr>
          <p:cNvPr id="881" name="Google Shape;881;p99"/>
          <p:cNvSpPr txBox="1"/>
          <p:nvPr/>
        </p:nvSpPr>
        <p:spPr>
          <a:xfrm>
            <a:off x="5813603" y="4444052"/>
            <a:ext cx="3087300" cy="3894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2100"/>
              <a:buFont typeface="Helvetica Neue"/>
              <a:buNone/>
            </a:pPr>
            <a:r>
              <a:rPr b="0" i="0" lang="en" sz="2100" u="none" cap="none" strike="noStrike">
                <a:solidFill>
                  <a:srgbClr val="5E5E5E"/>
                </a:solidFill>
                <a:latin typeface="Helvetica Neue"/>
                <a:ea typeface="Helvetica Neue"/>
                <a:cs typeface="Helvetica Neue"/>
                <a:sym typeface="Helvetica Neue"/>
              </a:rPr>
              <a:t>Capacity/Lower bound</a:t>
            </a:r>
            <a:endParaRPr sz="900"/>
          </a:p>
        </p:txBody>
      </p:sp>
      <p:sp>
        <p:nvSpPr>
          <p:cNvPr id="882" name="Google Shape;882;p99"/>
          <p:cNvSpPr txBox="1"/>
          <p:nvPr/>
        </p:nvSpPr>
        <p:spPr>
          <a:xfrm>
            <a:off x="4210986" y="1573545"/>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4</a:t>
            </a:r>
            <a:endParaRPr sz="900"/>
          </a:p>
        </p:txBody>
      </p:sp>
      <p:sp>
        <p:nvSpPr>
          <p:cNvPr id="883" name="Google Shape;883;p99"/>
          <p:cNvSpPr txBox="1"/>
          <p:nvPr/>
        </p:nvSpPr>
        <p:spPr>
          <a:xfrm>
            <a:off x="3164231" y="235355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1</a:t>
            </a:r>
            <a:endParaRPr sz="900"/>
          </a:p>
        </p:txBody>
      </p:sp>
      <p:sp>
        <p:nvSpPr>
          <p:cNvPr id="884" name="Google Shape;884;p99"/>
          <p:cNvSpPr txBox="1"/>
          <p:nvPr/>
        </p:nvSpPr>
        <p:spPr>
          <a:xfrm>
            <a:off x="4481973" y="2321366"/>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1</a:t>
            </a:r>
            <a:endParaRPr sz="900"/>
          </a:p>
        </p:txBody>
      </p:sp>
      <p:sp>
        <p:nvSpPr>
          <p:cNvPr id="885" name="Google Shape;885;p99"/>
          <p:cNvSpPr txBox="1"/>
          <p:nvPr/>
        </p:nvSpPr>
        <p:spPr>
          <a:xfrm>
            <a:off x="5190930" y="2604901"/>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3</a:t>
            </a:r>
            <a:endParaRPr sz="900"/>
          </a:p>
        </p:txBody>
      </p:sp>
      <p:sp>
        <p:nvSpPr>
          <p:cNvPr id="886" name="Google Shape;886;p99"/>
          <p:cNvSpPr txBox="1"/>
          <p:nvPr/>
        </p:nvSpPr>
        <p:spPr>
          <a:xfrm>
            <a:off x="4177957" y="3246618"/>
            <a:ext cx="269100" cy="4356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EB220C"/>
              </a:buClr>
              <a:buSzPts val="2400"/>
              <a:buFont typeface="Helvetica Neue"/>
              <a:buNone/>
            </a:pPr>
            <a:r>
              <a:rPr b="0" i="0" lang="en" sz="2400" u="none" cap="none" strike="noStrike">
                <a:solidFill>
                  <a:srgbClr val="EB220C"/>
                </a:solidFill>
                <a:latin typeface="Helvetica Neue"/>
                <a:ea typeface="Helvetica Neue"/>
                <a:cs typeface="Helvetica Neue"/>
                <a:sym typeface="Helvetica Neue"/>
              </a:rPr>
              <a:t>0</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Valid Seating Arrangements</a:t>
            </a:r>
            <a:endParaRPr/>
          </a:p>
        </p:txBody>
      </p:sp>
      <p:sp>
        <p:nvSpPr>
          <p:cNvPr id="166" name="Google Shape;166;p37"/>
          <p:cNvSpPr txBox="1"/>
          <p:nvPr>
            <p:ph idx="1" type="body"/>
          </p:nvPr>
        </p:nvSpPr>
        <p:spPr>
          <a:xfrm>
            <a:off x="311700" y="1152475"/>
            <a:ext cx="8520600" cy="337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 Use the recurrence part from a and write pseudocode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Solution: To solve the problem in O(n) time, we can use dynamic programming (through </a:t>
            </a:r>
            <a:r>
              <a:rPr b="1" lang="en"/>
              <a:t>Memoization</a:t>
            </a:r>
            <a:r>
              <a:rPr lang="en"/>
              <a:t>). By solving a sub-problem only once, for all subsequent occurrences of the sub-problems, we can use the precomputed result to solve further queries.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00"/>
          <p:cNvSpPr txBox="1"/>
          <p:nvPr/>
        </p:nvSpPr>
        <p:spPr>
          <a:xfrm>
            <a:off x="170116" y="123504"/>
            <a:ext cx="16308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Problem</a:t>
            </a:r>
            <a:endParaRPr sz="900"/>
          </a:p>
        </p:txBody>
      </p:sp>
      <p:sp>
        <p:nvSpPr>
          <p:cNvPr id="892" name="Google Shape;892;p100"/>
          <p:cNvSpPr txBox="1"/>
          <p:nvPr/>
        </p:nvSpPr>
        <p:spPr>
          <a:xfrm>
            <a:off x="294287" y="1522904"/>
            <a:ext cx="8555400" cy="2836800"/>
          </a:xfrm>
          <a:prstGeom prst="rect">
            <a:avLst/>
          </a:prstGeom>
          <a:noFill/>
          <a:ln>
            <a:noFill/>
          </a:ln>
        </p:spPr>
        <p:txBody>
          <a:bodyPr anchorCtr="0" anchor="t" bIns="32750" lIns="32750" spcFirstLastPara="1" rIns="32750" wrap="square" tIns="32750">
            <a:spAutoFit/>
          </a:bodyPr>
          <a:lstStyle/>
          <a:p>
            <a:pPr indent="0" lvl="0" marL="0" marR="0" rtl="0" algn="l">
              <a:lnSpc>
                <a:spcPct val="100000"/>
              </a:lnSpc>
              <a:spcBef>
                <a:spcPts val="0"/>
              </a:spcBef>
              <a:spcAft>
                <a:spcPts val="0"/>
              </a:spcAft>
              <a:buClr>
                <a:srgbClr val="5E5E5E"/>
              </a:buClr>
              <a:buSzPts val="1800"/>
              <a:buFont typeface="Helvetica Neue"/>
              <a:buNone/>
            </a:pPr>
            <a:r>
              <a:rPr b="0" i="0" lang="en" sz="1800" u="none" cap="none" strike="noStrike">
                <a:solidFill>
                  <a:srgbClr val="5E5E5E"/>
                </a:solidFill>
                <a:latin typeface="Helvetica Neue"/>
                <a:ea typeface="Helvetica Neue"/>
                <a:cs typeface="Helvetica Neue"/>
                <a:sym typeface="Helvetica Neue"/>
              </a:rPr>
              <a:t>For class 2022, students want to graduate. But they need to meet following conditions:</a:t>
            </a:r>
            <a:endParaRPr sz="900"/>
          </a:p>
          <a:p>
            <a:pPr indent="-177800" lvl="0" marL="177800" marR="0" rtl="0" algn="l">
              <a:lnSpc>
                <a:spcPct val="100000"/>
              </a:lnSpc>
              <a:spcBef>
                <a:spcPts val="0"/>
              </a:spcBef>
              <a:spcAft>
                <a:spcPts val="0"/>
              </a:spcAft>
              <a:buClr>
                <a:srgbClr val="5E5E5E"/>
              </a:buClr>
              <a:buSzPts val="1800"/>
              <a:buFont typeface="Helvetica Neue"/>
              <a:buAutoNum type="arabicPeriod"/>
            </a:pPr>
            <a:r>
              <a:rPr b="0" i="0" lang="en" sz="1800" u="none" cap="none" strike="noStrike">
                <a:solidFill>
                  <a:srgbClr val="5E5E5E"/>
                </a:solidFill>
                <a:latin typeface="Helvetica Neue"/>
                <a:ea typeface="Helvetica Neue"/>
                <a:cs typeface="Helvetica Neue"/>
                <a:sym typeface="Helvetica Neue"/>
              </a:rPr>
              <a:t>For each student, he/she must take a certain number of courses.</a:t>
            </a:r>
            <a:endParaRPr sz="900"/>
          </a:p>
          <a:p>
            <a:pPr indent="-177800" lvl="0" marL="177800" marR="0" rtl="0" algn="l">
              <a:lnSpc>
                <a:spcPct val="100000"/>
              </a:lnSpc>
              <a:spcBef>
                <a:spcPts val="0"/>
              </a:spcBef>
              <a:spcAft>
                <a:spcPts val="0"/>
              </a:spcAft>
              <a:buClr>
                <a:srgbClr val="5E5E5E"/>
              </a:buClr>
              <a:buSzPts val="1800"/>
              <a:buFont typeface="Helvetica Neue"/>
              <a:buAutoNum type="arabicPeriod"/>
            </a:pPr>
            <a:r>
              <a:rPr b="0" i="0" lang="en" sz="1800" u="none" cap="none" strike="noStrike">
                <a:solidFill>
                  <a:srgbClr val="5E5E5E"/>
                </a:solidFill>
                <a:latin typeface="Helvetica Neue"/>
                <a:ea typeface="Helvetica Neue"/>
                <a:cs typeface="Helvetica Neue"/>
                <a:sym typeface="Helvetica Neue"/>
              </a:rPr>
              <a:t>For each student, he/she must take specific compulsory courses.</a:t>
            </a:r>
            <a:endParaRPr sz="900"/>
          </a:p>
          <a:p>
            <a:pPr indent="-177800" lvl="0" marL="177800" marR="0" rtl="0" algn="l">
              <a:lnSpc>
                <a:spcPct val="100000"/>
              </a:lnSpc>
              <a:spcBef>
                <a:spcPts val="0"/>
              </a:spcBef>
              <a:spcAft>
                <a:spcPts val="0"/>
              </a:spcAft>
              <a:buClr>
                <a:srgbClr val="5E5E5E"/>
              </a:buClr>
              <a:buSzPts val="1800"/>
              <a:buFont typeface="Helvetica Neue"/>
              <a:buAutoNum type="arabicPeriod"/>
            </a:pPr>
            <a:r>
              <a:rPr b="0" i="0" lang="en" sz="1800" u="none" cap="none" strike="noStrike">
                <a:solidFill>
                  <a:srgbClr val="5E5E5E"/>
                </a:solidFill>
                <a:latin typeface="Helvetica Neue"/>
                <a:ea typeface="Helvetica Neue"/>
                <a:cs typeface="Helvetica Neue"/>
                <a:sym typeface="Helvetica Neue"/>
              </a:rPr>
              <a:t>For each course, it needs a certain number of people to start the course, </a:t>
            </a:r>
            <a:br>
              <a:rPr b="0" i="0" lang="en" sz="1800" u="none" cap="none" strike="noStrike">
                <a:solidFill>
                  <a:srgbClr val="5E5E5E"/>
                </a:solidFill>
                <a:latin typeface="Helvetica Neue"/>
                <a:ea typeface="Helvetica Neue"/>
                <a:cs typeface="Helvetica Neue"/>
                <a:sym typeface="Helvetica Neue"/>
              </a:rPr>
            </a:br>
            <a:r>
              <a:rPr b="0" i="0" lang="en" sz="1800" u="none" cap="none" strike="noStrike">
                <a:solidFill>
                  <a:srgbClr val="5E5E5E"/>
                </a:solidFill>
                <a:latin typeface="Helvetica Neue"/>
                <a:ea typeface="Helvetica Neue"/>
                <a:cs typeface="Helvetica Neue"/>
                <a:sym typeface="Helvetica Neue"/>
              </a:rPr>
              <a:t>no more or less</a:t>
            </a:r>
            <a:endParaRPr sz="900"/>
          </a:p>
          <a:p>
            <a:pPr indent="-177800" lvl="0" marL="177800" marR="0" rtl="0" algn="l">
              <a:lnSpc>
                <a:spcPct val="100000"/>
              </a:lnSpc>
              <a:spcBef>
                <a:spcPts val="0"/>
              </a:spcBef>
              <a:spcAft>
                <a:spcPts val="0"/>
              </a:spcAft>
              <a:buClr>
                <a:srgbClr val="5E5E5E"/>
              </a:buClr>
              <a:buSzPts val="1800"/>
              <a:buFont typeface="Helvetica Neue"/>
              <a:buAutoNum type="arabicPeriod"/>
            </a:pPr>
            <a:r>
              <a:rPr b="0" i="0" lang="en" sz="1800" u="none" cap="none" strike="noStrike">
                <a:solidFill>
                  <a:srgbClr val="5E5E5E"/>
                </a:solidFill>
                <a:latin typeface="Helvetica Neue"/>
                <a:ea typeface="Helvetica Neue"/>
                <a:cs typeface="Helvetica Neue"/>
                <a:sym typeface="Helvetica Neue"/>
              </a:rPr>
              <a:t>Each course can be taken by one student repetitively at most 2 times,</a:t>
            </a:r>
            <a:endParaRPr b="0" i="0" sz="1800" u="none" cap="none" strike="noStrike">
              <a:solidFill>
                <a:srgbClr val="5E5E5E"/>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lang="en" sz="1800">
                <a:solidFill>
                  <a:srgbClr val="5E5E5E"/>
                </a:solidFill>
                <a:latin typeface="Helvetica Neue"/>
                <a:ea typeface="Helvetica Neue"/>
                <a:cs typeface="Helvetica Neue"/>
                <a:sym typeface="Helvetica Neue"/>
              </a:rPr>
              <a:t>	Repeat attendance can regard as different people</a:t>
            </a:r>
            <a:endParaRPr sz="1800">
              <a:solidFill>
                <a:srgbClr val="5E5E5E"/>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E5E5E"/>
              </a:buClr>
              <a:buSzPts val="1800"/>
              <a:buFont typeface="Helvetica Neue"/>
              <a:buNone/>
            </a:pPr>
            <a:r>
              <a:t/>
            </a:r>
            <a:endParaRPr b="0" i="0" sz="1800" u="none" cap="none" strike="noStrike">
              <a:solidFill>
                <a:srgbClr val="5E5E5E"/>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E5E5E"/>
              </a:buClr>
              <a:buSzPts val="1800"/>
              <a:buFont typeface="Helvetica Neue"/>
              <a:buNone/>
            </a:pPr>
            <a:r>
              <a:rPr b="0" i="0" lang="en" sz="1800" u="none" cap="none" strike="noStrike">
                <a:solidFill>
                  <a:srgbClr val="5E5E5E"/>
                </a:solidFill>
                <a:latin typeface="Helvetica Neue"/>
                <a:ea typeface="Helvetica Neue"/>
                <a:cs typeface="Helvetica Neue"/>
                <a:sym typeface="Helvetica Neue"/>
              </a:rPr>
              <a:t>Please design an algorithm to determine if all students can graduate.</a:t>
            </a:r>
            <a:endParaRPr sz="9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01"/>
          <p:cNvSpPr txBox="1"/>
          <p:nvPr/>
        </p:nvSpPr>
        <p:spPr>
          <a:xfrm>
            <a:off x="170116" y="123504"/>
            <a:ext cx="16308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Problem</a:t>
            </a:r>
            <a:endParaRPr sz="900"/>
          </a:p>
        </p:txBody>
      </p:sp>
      <p:sp>
        <p:nvSpPr>
          <p:cNvPr id="898" name="Google Shape;898;p101"/>
          <p:cNvSpPr txBox="1"/>
          <p:nvPr/>
        </p:nvSpPr>
        <p:spPr>
          <a:xfrm>
            <a:off x="368921" y="565521"/>
            <a:ext cx="8406300" cy="1590000"/>
          </a:xfrm>
          <a:prstGeom prst="rect">
            <a:avLst/>
          </a:prstGeom>
          <a:noFill/>
          <a:ln>
            <a:noFill/>
          </a:ln>
        </p:spPr>
        <p:txBody>
          <a:bodyPr anchorCtr="0" anchor="t" bIns="32750" lIns="32750" spcFirstLastPara="1" rIns="32750" wrap="square" tIns="32750">
            <a:spAutoFit/>
          </a:bodyPr>
          <a:lstStyle/>
          <a:p>
            <a:pPr indent="0" lvl="0" marL="0" marR="0" rtl="0" algn="l">
              <a:lnSpc>
                <a:spcPct val="100000"/>
              </a:lnSpc>
              <a:spcBef>
                <a:spcPts val="0"/>
              </a:spcBef>
              <a:spcAft>
                <a:spcPts val="0"/>
              </a:spcAft>
              <a:buClr>
                <a:srgbClr val="5E5E5E"/>
              </a:buClr>
              <a:buSzPts val="1500"/>
              <a:buFont typeface="Helvetica Neue"/>
              <a:buNone/>
            </a:pPr>
            <a:r>
              <a:rPr b="0" i="0" lang="en" sz="1500" u="none" cap="none" strike="noStrike">
                <a:solidFill>
                  <a:srgbClr val="5E5E5E"/>
                </a:solidFill>
                <a:latin typeface="Helvetica Neue"/>
                <a:ea typeface="Helvetica Neue"/>
                <a:cs typeface="Helvetica Neue"/>
                <a:sym typeface="Helvetica Neue"/>
              </a:rPr>
              <a:t>For class 2022, students want to graduate. But they need to meet following conditions: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For each student, he/she must </a:t>
            </a:r>
            <a:r>
              <a:rPr b="0" i="0" lang="en" sz="1500" u="none" cap="none" strike="noStrike">
                <a:solidFill>
                  <a:srgbClr val="B41600"/>
                </a:solidFill>
                <a:latin typeface="Helvetica Neue"/>
                <a:ea typeface="Helvetica Neue"/>
                <a:cs typeface="Helvetica Neue"/>
                <a:sym typeface="Helvetica Neue"/>
              </a:rPr>
              <a:t>take a certain number of courses</a:t>
            </a:r>
            <a:r>
              <a:rPr b="0" i="0" lang="en" sz="1500" u="none" cap="none" strike="noStrike">
                <a:solidFill>
                  <a:srgbClr val="5E5E5E"/>
                </a:solidFill>
                <a:latin typeface="Helvetica Neue"/>
                <a:ea typeface="Helvetica Neue"/>
                <a:cs typeface="Helvetica Neue"/>
                <a:sym typeface="Helvetica Neue"/>
              </a:rPr>
              <a:t>.</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For each student, he/she must take specific compulsory courses.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For each course, it </a:t>
            </a:r>
            <a:r>
              <a:rPr b="0" i="0" lang="en" sz="1500" u="none" cap="none" strike="noStrike">
                <a:solidFill>
                  <a:srgbClr val="B41600"/>
                </a:solidFill>
                <a:latin typeface="Helvetica Neue"/>
                <a:ea typeface="Helvetica Neue"/>
                <a:cs typeface="Helvetica Neue"/>
                <a:sym typeface="Helvetica Neue"/>
              </a:rPr>
              <a:t>needs a certain number of people</a:t>
            </a:r>
            <a:r>
              <a:rPr b="0" i="0" lang="en" sz="1500" u="none" cap="none" strike="noStrike">
                <a:solidFill>
                  <a:srgbClr val="5E5E5E"/>
                </a:solidFill>
                <a:latin typeface="Helvetica Neue"/>
                <a:ea typeface="Helvetica Neue"/>
                <a:cs typeface="Helvetica Neue"/>
                <a:sym typeface="Helvetica Neue"/>
              </a:rPr>
              <a:t> to start the course, no more or less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Each course can be taken by one student repetitively at most </a:t>
            </a:r>
            <a:r>
              <a:rPr lang="en" sz="1500">
                <a:solidFill>
                  <a:srgbClr val="5E5E5E"/>
                </a:solidFill>
                <a:latin typeface="Helvetica Neue"/>
                <a:ea typeface="Helvetica Neue"/>
                <a:cs typeface="Helvetica Neue"/>
                <a:sym typeface="Helvetica Neue"/>
              </a:rPr>
              <a:t>2 </a:t>
            </a:r>
            <a:r>
              <a:rPr b="0" i="0" lang="en" sz="1500" u="none" cap="none" strike="noStrike">
                <a:solidFill>
                  <a:srgbClr val="5E5E5E"/>
                </a:solidFill>
                <a:latin typeface="Helvetica Neue"/>
                <a:ea typeface="Helvetica Neue"/>
                <a:cs typeface="Helvetica Neue"/>
                <a:sym typeface="Helvetica Neue"/>
              </a:rPr>
              <a:t>times</a:t>
            </a:r>
            <a:endParaRPr b="0" i="0" sz="1500" u="none" cap="none" strike="noStrike">
              <a:solidFill>
                <a:srgbClr val="5E5E5E"/>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lang="en" sz="1500">
                <a:solidFill>
                  <a:srgbClr val="5E5E5E"/>
                </a:solidFill>
                <a:latin typeface="Helvetica Neue"/>
                <a:ea typeface="Helvetica Neue"/>
                <a:cs typeface="Helvetica Neue"/>
                <a:sym typeface="Helvetica Neue"/>
              </a:rPr>
              <a:t>	Repeat attendance can regard as different people</a:t>
            </a:r>
            <a:endParaRPr b="0" i="0" sz="1500" u="none" cap="none" strike="noStrike">
              <a:solidFill>
                <a:srgbClr val="5E5E5E"/>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E5E5E"/>
              </a:buClr>
              <a:buSzPts val="1500"/>
              <a:buFont typeface="Helvetica Neue"/>
              <a:buNone/>
            </a:pPr>
            <a:r>
              <a:t/>
            </a:r>
            <a:endParaRPr sz="900"/>
          </a:p>
        </p:txBody>
      </p:sp>
      <p:sp>
        <p:nvSpPr>
          <p:cNvPr id="899" name="Google Shape;899;p101"/>
          <p:cNvSpPr/>
          <p:nvPr/>
        </p:nvSpPr>
        <p:spPr>
          <a:xfrm>
            <a:off x="4301007" y="250218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00" name="Google Shape;900;p101"/>
          <p:cNvSpPr txBox="1"/>
          <p:nvPr/>
        </p:nvSpPr>
        <p:spPr>
          <a:xfrm>
            <a:off x="404751" y="2416527"/>
            <a:ext cx="3770400" cy="2005500"/>
          </a:xfrm>
          <a:prstGeom prst="rect">
            <a:avLst/>
          </a:prstGeom>
          <a:noFill/>
          <a:ln>
            <a:noFill/>
          </a:ln>
        </p:spPr>
        <p:txBody>
          <a:bodyPr anchorCtr="0" anchor="ctr" bIns="32750" lIns="32750" spcFirstLastPara="1" rIns="32750" wrap="square" tIns="32750">
            <a:spAutoFit/>
          </a:bodyPr>
          <a:lstStyle/>
          <a:p>
            <a:pPr indent="0" lvl="0" marL="0" marR="0" rtl="0" algn="l">
              <a:lnSpc>
                <a:spcPct val="100000"/>
              </a:lnSpc>
              <a:spcBef>
                <a:spcPts val="0"/>
              </a:spcBef>
              <a:spcAft>
                <a:spcPts val="0"/>
              </a:spcAft>
              <a:buClr>
                <a:srgbClr val="5E5E5E"/>
              </a:buClr>
              <a:buSzPts val="1400"/>
              <a:buFont typeface="Helvetica Neue"/>
              <a:buNone/>
            </a:pPr>
            <a:r>
              <a:rPr b="0" i="0" lang="en" sz="1400" u="none" cap="none" strike="noStrike">
                <a:solidFill>
                  <a:srgbClr val="5E5E5E"/>
                </a:solidFill>
                <a:latin typeface="Helvetica Neue"/>
                <a:ea typeface="Helvetica Neue"/>
                <a:cs typeface="Helvetica Neue"/>
                <a:sym typeface="Helvetica Neue"/>
              </a:rPr>
              <a:t>Students node demand:</a:t>
            </a:r>
            <a:endParaRPr sz="900"/>
          </a:p>
          <a:p>
            <a:pPr indent="0" lvl="0" marL="0" marR="0" rtl="0" algn="l">
              <a:lnSpc>
                <a:spcPct val="100000"/>
              </a:lnSpc>
              <a:spcBef>
                <a:spcPts val="0"/>
              </a:spcBef>
              <a:spcAft>
                <a:spcPts val="0"/>
              </a:spcAft>
              <a:buClr>
                <a:srgbClr val="5E5E5E"/>
              </a:buClr>
              <a:buSzPts val="1400"/>
              <a:buFont typeface="Helvetica Neue"/>
              <a:buNone/>
            </a:pPr>
            <a:r>
              <a:rPr b="0" i="0" lang="en" sz="1400" u="none" cap="none" strike="noStrike">
                <a:solidFill>
                  <a:srgbClr val="5E5E5E"/>
                </a:solidFill>
                <a:latin typeface="Helvetica Neue"/>
                <a:ea typeface="Helvetica Neue"/>
                <a:cs typeface="Helvetica Neue"/>
                <a:sym typeface="Helvetica Neue"/>
              </a:rPr>
              <a:t>The class count requirement for students</a:t>
            </a:r>
            <a:endParaRPr sz="900"/>
          </a:p>
          <a:p>
            <a:pPr indent="0" lvl="0" marL="0" marR="0" rtl="0" algn="l">
              <a:lnSpc>
                <a:spcPct val="100000"/>
              </a:lnSpc>
              <a:spcBef>
                <a:spcPts val="0"/>
              </a:spcBef>
              <a:spcAft>
                <a:spcPts val="0"/>
              </a:spcAft>
              <a:buClr>
                <a:srgbClr val="B41600"/>
              </a:buClr>
              <a:buSzPts val="1400"/>
              <a:buFont typeface="Helvetica Neue"/>
              <a:buNone/>
            </a:pPr>
            <a:r>
              <a:rPr b="0" i="0" lang="en" sz="1400" u="none" cap="none" strike="noStrike">
                <a:solidFill>
                  <a:srgbClr val="B41600"/>
                </a:solidFill>
                <a:latin typeface="Helvetica Neue"/>
                <a:ea typeface="Helvetica Neue"/>
                <a:cs typeface="Helvetica Neue"/>
                <a:sym typeface="Helvetica Neue"/>
              </a:rPr>
              <a:t>[S1, S2, S3…]</a:t>
            </a:r>
            <a:endParaRPr sz="900"/>
          </a:p>
          <a:p>
            <a:pPr indent="0" lvl="0" marL="0" marR="0" rtl="0" algn="l">
              <a:lnSpc>
                <a:spcPct val="100000"/>
              </a:lnSpc>
              <a:spcBef>
                <a:spcPts val="0"/>
              </a:spcBef>
              <a:spcAft>
                <a:spcPts val="0"/>
              </a:spcAft>
              <a:buClr>
                <a:srgbClr val="5E5E5E"/>
              </a:buClr>
              <a:buSzPts val="1400"/>
              <a:buFont typeface="Helvetica Neue"/>
              <a:buNone/>
            </a:pPr>
            <a:r>
              <a:t/>
            </a:r>
            <a:endParaRPr b="0" i="0" sz="1400" u="none" cap="none" strike="noStrike">
              <a:solidFill>
                <a:srgbClr val="B416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E5E5E"/>
              </a:buClr>
              <a:buSzPts val="1400"/>
              <a:buFont typeface="Helvetica Neue"/>
              <a:buNone/>
            </a:pPr>
            <a:r>
              <a:t/>
            </a:r>
            <a:endParaRPr b="0" i="0" sz="1400" u="none" cap="none" strike="noStrike">
              <a:solidFill>
                <a:srgbClr val="B416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E5E5E"/>
              </a:buClr>
              <a:buSzPts val="1400"/>
              <a:buFont typeface="Helvetica Neue"/>
              <a:buNone/>
            </a:pPr>
            <a:r>
              <a:t/>
            </a:r>
            <a:endParaRPr b="0" i="0" sz="1400" u="none" cap="none" strike="noStrike">
              <a:solidFill>
                <a:srgbClr val="B416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E5E5E"/>
              </a:buClr>
              <a:buSzPts val="1400"/>
              <a:buFont typeface="Helvetica Neue"/>
              <a:buNone/>
            </a:pPr>
            <a:r>
              <a:rPr b="0" i="0" lang="en" sz="1400" u="none" cap="none" strike="noStrike">
                <a:solidFill>
                  <a:srgbClr val="5E5E5E"/>
                </a:solidFill>
                <a:latin typeface="Helvetica Neue"/>
                <a:ea typeface="Helvetica Neue"/>
                <a:cs typeface="Helvetica Neue"/>
                <a:sym typeface="Helvetica Neue"/>
              </a:rPr>
              <a:t>Lessons node demand:</a:t>
            </a:r>
            <a:endParaRPr sz="900"/>
          </a:p>
          <a:p>
            <a:pPr indent="0" lvl="0" marL="0" marR="0" rtl="0" algn="l">
              <a:lnSpc>
                <a:spcPct val="100000"/>
              </a:lnSpc>
              <a:spcBef>
                <a:spcPts val="0"/>
              </a:spcBef>
              <a:spcAft>
                <a:spcPts val="0"/>
              </a:spcAft>
              <a:buClr>
                <a:srgbClr val="5E5E5E"/>
              </a:buClr>
              <a:buSzPts val="1400"/>
              <a:buFont typeface="Helvetica Neue"/>
              <a:buNone/>
            </a:pPr>
            <a:r>
              <a:rPr b="0" i="0" lang="en" sz="1400" u="none" cap="none" strike="noStrike">
                <a:solidFill>
                  <a:srgbClr val="5E5E5E"/>
                </a:solidFill>
                <a:latin typeface="Helvetica Neue"/>
                <a:ea typeface="Helvetica Neue"/>
                <a:cs typeface="Helvetica Neue"/>
                <a:sym typeface="Helvetica Neue"/>
              </a:rPr>
              <a:t>The particular people number requirement</a:t>
            </a:r>
            <a:endParaRPr sz="900"/>
          </a:p>
          <a:p>
            <a:pPr indent="0" lvl="0" marL="0" marR="0" rtl="0" algn="l">
              <a:lnSpc>
                <a:spcPct val="100000"/>
              </a:lnSpc>
              <a:spcBef>
                <a:spcPts val="0"/>
              </a:spcBef>
              <a:spcAft>
                <a:spcPts val="0"/>
              </a:spcAft>
              <a:buClr>
                <a:srgbClr val="B41600"/>
              </a:buClr>
              <a:buSzPts val="1400"/>
              <a:buFont typeface="Helvetica Neue"/>
              <a:buNone/>
            </a:pPr>
            <a:r>
              <a:rPr b="0" i="0" lang="en" sz="1400" u="none" cap="none" strike="noStrike">
                <a:solidFill>
                  <a:srgbClr val="B41600"/>
                </a:solidFill>
                <a:latin typeface="Helvetica Neue"/>
                <a:ea typeface="Helvetica Neue"/>
                <a:cs typeface="Helvetica Neue"/>
                <a:sym typeface="Helvetica Neue"/>
              </a:rPr>
              <a:t>[L1, L2, L3…]</a:t>
            </a:r>
            <a:endParaRPr sz="900"/>
          </a:p>
        </p:txBody>
      </p:sp>
      <p:sp>
        <p:nvSpPr>
          <p:cNvPr id="901" name="Google Shape;901;p101"/>
          <p:cNvSpPr/>
          <p:nvPr/>
        </p:nvSpPr>
        <p:spPr>
          <a:xfrm>
            <a:off x="4301007" y="3051727"/>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02" name="Google Shape;902;p101"/>
          <p:cNvSpPr/>
          <p:nvPr/>
        </p:nvSpPr>
        <p:spPr>
          <a:xfrm>
            <a:off x="7001271" y="360127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03" name="Google Shape;903;p101"/>
          <p:cNvSpPr/>
          <p:nvPr/>
        </p:nvSpPr>
        <p:spPr>
          <a:xfrm>
            <a:off x="7001271" y="3051727"/>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04" name="Google Shape;904;p101"/>
          <p:cNvSpPr/>
          <p:nvPr/>
        </p:nvSpPr>
        <p:spPr>
          <a:xfrm>
            <a:off x="7001271" y="250218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05" name="Google Shape;905;p101"/>
          <p:cNvSpPr/>
          <p:nvPr/>
        </p:nvSpPr>
        <p:spPr>
          <a:xfrm>
            <a:off x="4301007" y="360127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06" name="Google Shape;906;p101"/>
          <p:cNvSpPr txBox="1"/>
          <p:nvPr/>
        </p:nvSpPr>
        <p:spPr>
          <a:xfrm>
            <a:off x="4244637" y="2191345"/>
            <a:ext cx="6546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Students</a:t>
            </a:r>
            <a:endParaRPr sz="900"/>
          </a:p>
        </p:txBody>
      </p:sp>
      <p:sp>
        <p:nvSpPr>
          <p:cNvPr id="907" name="Google Shape;907;p101"/>
          <p:cNvSpPr txBox="1"/>
          <p:nvPr/>
        </p:nvSpPr>
        <p:spPr>
          <a:xfrm>
            <a:off x="6966118" y="2176154"/>
            <a:ext cx="6123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Lessons</a:t>
            </a:r>
            <a:endParaRPr sz="900"/>
          </a:p>
        </p:txBody>
      </p:sp>
      <p:sp>
        <p:nvSpPr>
          <p:cNvPr id="908" name="Google Shape;908;p101"/>
          <p:cNvSpPr txBox="1"/>
          <p:nvPr/>
        </p:nvSpPr>
        <p:spPr>
          <a:xfrm>
            <a:off x="4445799" y="2619850"/>
            <a:ext cx="3171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B41600"/>
              </a:buClr>
              <a:buSzPts val="1000"/>
              <a:buFont typeface="Helvetica Neue"/>
              <a:buNone/>
            </a:pPr>
            <a:r>
              <a:rPr lang="en" sz="1000">
                <a:solidFill>
                  <a:srgbClr val="B41600"/>
                </a:solidFill>
                <a:latin typeface="Helvetica Neue"/>
                <a:ea typeface="Helvetica Neue"/>
                <a:cs typeface="Helvetica Neue"/>
                <a:sym typeface="Helvetica Neue"/>
              </a:rPr>
              <a:t>-</a:t>
            </a:r>
            <a:r>
              <a:rPr b="0" i="0" lang="en" sz="1000" u="none" cap="none" strike="noStrike">
                <a:solidFill>
                  <a:srgbClr val="B41600"/>
                </a:solidFill>
                <a:latin typeface="Helvetica Neue"/>
                <a:ea typeface="Helvetica Neue"/>
                <a:cs typeface="Helvetica Neue"/>
                <a:sym typeface="Helvetica Neue"/>
              </a:rPr>
              <a:t>S1</a:t>
            </a:r>
            <a:endParaRPr sz="900"/>
          </a:p>
        </p:txBody>
      </p:sp>
      <p:sp>
        <p:nvSpPr>
          <p:cNvPr id="909" name="Google Shape;909;p101"/>
          <p:cNvSpPr txBox="1"/>
          <p:nvPr/>
        </p:nvSpPr>
        <p:spPr>
          <a:xfrm>
            <a:off x="4394835" y="3718950"/>
            <a:ext cx="3543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B41600"/>
              </a:buClr>
              <a:buSzPts val="1000"/>
              <a:buFont typeface="Helvetica Neue"/>
              <a:buNone/>
            </a:pPr>
            <a:r>
              <a:rPr lang="en" sz="1000">
                <a:solidFill>
                  <a:srgbClr val="B41600"/>
                </a:solidFill>
                <a:latin typeface="Helvetica Neue"/>
                <a:ea typeface="Helvetica Neue"/>
                <a:cs typeface="Helvetica Neue"/>
                <a:sym typeface="Helvetica Neue"/>
              </a:rPr>
              <a:t>-</a:t>
            </a:r>
            <a:r>
              <a:rPr b="0" i="0" lang="en" sz="1000" u="none" cap="none" strike="noStrike">
                <a:solidFill>
                  <a:srgbClr val="B41600"/>
                </a:solidFill>
                <a:latin typeface="Helvetica Neue"/>
                <a:ea typeface="Helvetica Neue"/>
                <a:cs typeface="Helvetica Neue"/>
                <a:sym typeface="Helvetica Neue"/>
              </a:rPr>
              <a:t>S3</a:t>
            </a:r>
            <a:endParaRPr sz="900"/>
          </a:p>
        </p:txBody>
      </p:sp>
      <p:sp>
        <p:nvSpPr>
          <p:cNvPr id="910" name="Google Shape;910;p101"/>
          <p:cNvSpPr txBox="1"/>
          <p:nvPr/>
        </p:nvSpPr>
        <p:spPr>
          <a:xfrm>
            <a:off x="4408723" y="3169400"/>
            <a:ext cx="3543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B41600"/>
              </a:buClr>
              <a:buSzPts val="1000"/>
              <a:buFont typeface="Helvetica Neue"/>
              <a:buNone/>
            </a:pPr>
            <a:r>
              <a:rPr lang="en" sz="1000">
                <a:solidFill>
                  <a:srgbClr val="B41600"/>
                </a:solidFill>
                <a:latin typeface="Helvetica Neue"/>
                <a:ea typeface="Helvetica Neue"/>
                <a:cs typeface="Helvetica Neue"/>
                <a:sym typeface="Helvetica Neue"/>
              </a:rPr>
              <a:t>-</a:t>
            </a:r>
            <a:r>
              <a:rPr b="0" i="0" lang="en" sz="1000" u="none" cap="none" strike="noStrike">
                <a:solidFill>
                  <a:srgbClr val="B41600"/>
                </a:solidFill>
                <a:latin typeface="Helvetica Neue"/>
                <a:ea typeface="Helvetica Neue"/>
                <a:cs typeface="Helvetica Neue"/>
                <a:sym typeface="Helvetica Neue"/>
              </a:rPr>
              <a:t>S2</a:t>
            </a:r>
            <a:endParaRPr sz="900"/>
          </a:p>
        </p:txBody>
      </p:sp>
      <p:sp>
        <p:nvSpPr>
          <p:cNvPr id="911" name="Google Shape;911;p101"/>
          <p:cNvSpPr txBox="1"/>
          <p:nvPr/>
        </p:nvSpPr>
        <p:spPr>
          <a:xfrm>
            <a:off x="7152641" y="2619862"/>
            <a:ext cx="2391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B41600"/>
              </a:buClr>
              <a:buSzPts val="1000"/>
              <a:buFont typeface="Helvetica Neue"/>
              <a:buNone/>
            </a:pPr>
            <a:r>
              <a:rPr b="0" i="0" lang="en" sz="1000" u="none" cap="none" strike="noStrike">
                <a:solidFill>
                  <a:srgbClr val="B41600"/>
                </a:solidFill>
                <a:latin typeface="Helvetica Neue"/>
                <a:ea typeface="Helvetica Neue"/>
                <a:cs typeface="Helvetica Neue"/>
                <a:sym typeface="Helvetica Neue"/>
              </a:rPr>
              <a:t>L1</a:t>
            </a:r>
            <a:endParaRPr sz="900"/>
          </a:p>
        </p:txBody>
      </p:sp>
      <p:sp>
        <p:nvSpPr>
          <p:cNvPr id="912" name="Google Shape;912;p101"/>
          <p:cNvSpPr txBox="1"/>
          <p:nvPr/>
        </p:nvSpPr>
        <p:spPr>
          <a:xfrm>
            <a:off x="7152641" y="3169407"/>
            <a:ext cx="2391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B41600"/>
              </a:buClr>
              <a:buSzPts val="1000"/>
              <a:buFont typeface="Helvetica Neue"/>
              <a:buNone/>
            </a:pPr>
            <a:r>
              <a:rPr b="0" i="0" lang="en" sz="1000" u="none" cap="none" strike="noStrike">
                <a:solidFill>
                  <a:srgbClr val="B41600"/>
                </a:solidFill>
                <a:latin typeface="Helvetica Neue"/>
                <a:ea typeface="Helvetica Neue"/>
                <a:cs typeface="Helvetica Neue"/>
                <a:sym typeface="Helvetica Neue"/>
              </a:rPr>
              <a:t>L2</a:t>
            </a:r>
            <a:endParaRPr sz="900"/>
          </a:p>
        </p:txBody>
      </p:sp>
      <p:sp>
        <p:nvSpPr>
          <p:cNvPr id="913" name="Google Shape;913;p101"/>
          <p:cNvSpPr txBox="1"/>
          <p:nvPr/>
        </p:nvSpPr>
        <p:spPr>
          <a:xfrm>
            <a:off x="7152641" y="3718952"/>
            <a:ext cx="2391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B41600"/>
              </a:buClr>
              <a:buSzPts val="1000"/>
              <a:buFont typeface="Helvetica Neue"/>
              <a:buNone/>
            </a:pPr>
            <a:r>
              <a:rPr b="0" i="0" lang="en" sz="1000" u="none" cap="none" strike="noStrike">
                <a:solidFill>
                  <a:srgbClr val="B41600"/>
                </a:solidFill>
                <a:latin typeface="Helvetica Neue"/>
                <a:ea typeface="Helvetica Neue"/>
                <a:cs typeface="Helvetica Neue"/>
                <a:sym typeface="Helvetica Neue"/>
              </a:rPr>
              <a:t>L3</a:t>
            </a:r>
            <a:endParaRPr sz="9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02"/>
          <p:cNvSpPr txBox="1"/>
          <p:nvPr/>
        </p:nvSpPr>
        <p:spPr>
          <a:xfrm>
            <a:off x="170116" y="123504"/>
            <a:ext cx="16308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Problem</a:t>
            </a:r>
            <a:endParaRPr sz="900"/>
          </a:p>
        </p:txBody>
      </p:sp>
      <p:sp>
        <p:nvSpPr>
          <p:cNvPr id="919" name="Google Shape;919;p102"/>
          <p:cNvSpPr txBox="1"/>
          <p:nvPr/>
        </p:nvSpPr>
        <p:spPr>
          <a:xfrm>
            <a:off x="368921" y="565521"/>
            <a:ext cx="8406300" cy="1821000"/>
          </a:xfrm>
          <a:prstGeom prst="rect">
            <a:avLst/>
          </a:prstGeom>
          <a:noFill/>
          <a:ln>
            <a:noFill/>
          </a:ln>
        </p:spPr>
        <p:txBody>
          <a:bodyPr anchorCtr="0" anchor="t" bIns="32750" lIns="32750" spcFirstLastPara="1" rIns="32750" wrap="square" tIns="32750">
            <a:spAutoFit/>
          </a:bodyPr>
          <a:lstStyle/>
          <a:p>
            <a:pPr indent="0" lvl="0" marL="0" marR="0" rtl="0" algn="l">
              <a:lnSpc>
                <a:spcPct val="100000"/>
              </a:lnSpc>
              <a:spcBef>
                <a:spcPts val="0"/>
              </a:spcBef>
              <a:spcAft>
                <a:spcPts val="0"/>
              </a:spcAft>
              <a:buClr>
                <a:srgbClr val="5E5E5E"/>
              </a:buClr>
              <a:buSzPts val="1500"/>
              <a:buFont typeface="Helvetica Neue"/>
              <a:buNone/>
            </a:pPr>
            <a:r>
              <a:rPr b="0" i="0" lang="en" sz="1500" u="none" cap="none" strike="noStrike">
                <a:solidFill>
                  <a:srgbClr val="5E5E5E"/>
                </a:solidFill>
                <a:latin typeface="Helvetica Neue"/>
                <a:ea typeface="Helvetica Neue"/>
                <a:cs typeface="Helvetica Neue"/>
                <a:sym typeface="Helvetica Neue"/>
              </a:rPr>
              <a:t>For class 2022, students want to graduate. But they need to meet following conditions: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For each student, he/she must take a certain number of courses.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For each student, he/she must take specific compulsory courses.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For each course, it needs a certain number of people to start the course, no more or less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Each course can </a:t>
            </a:r>
            <a:r>
              <a:rPr b="0" i="0" lang="en" sz="1500" u="none" cap="none" strike="noStrike">
                <a:solidFill>
                  <a:srgbClr val="B41600"/>
                </a:solidFill>
                <a:latin typeface="Helvetica Neue"/>
                <a:ea typeface="Helvetica Neue"/>
                <a:cs typeface="Helvetica Neue"/>
                <a:sym typeface="Helvetica Neue"/>
              </a:rPr>
              <a:t>be taken by one student repetitively at most 2 times</a:t>
            </a:r>
            <a:endParaRPr b="0" i="0" sz="1500" u="none" cap="none" strike="noStrike">
              <a:solidFill>
                <a:srgbClr val="B41600"/>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lang="en" sz="1500">
                <a:latin typeface="Helvetica Neue"/>
                <a:ea typeface="Helvetica Neue"/>
                <a:cs typeface="Helvetica Neue"/>
                <a:sym typeface="Helvetica Neue"/>
              </a:rPr>
              <a:t>	</a:t>
            </a:r>
            <a:r>
              <a:rPr lang="en" sz="1500">
                <a:solidFill>
                  <a:schemeClr val="dk1"/>
                </a:solidFill>
                <a:latin typeface="Helvetica Neue"/>
                <a:ea typeface="Helvetica Neue"/>
                <a:cs typeface="Helvetica Neue"/>
                <a:sym typeface="Helvetica Neue"/>
              </a:rPr>
              <a:t>Repeat attendance can regard as different people</a:t>
            </a:r>
            <a:endParaRPr sz="15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E5E5E"/>
              </a:buClr>
              <a:buSzPts val="1500"/>
              <a:buFont typeface="Helvetica Neue"/>
              <a:buNone/>
            </a:pPr>
            <a:r>
              <a:t/>
            </a:r>
            <a:endParaRPr b="0" i="0" sz="1500" u="none" cap="none" strike="noStrike">
              <a:solidFill>
                <a:srgbClr val="B416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E5E5E"/>
              </a:buClr>
              <a:buSzPts val="1500"/>
              <a:buFont typeface="Helvetica Neue"/>
              <a:buNone/>
            </a:pPr>
            <a:r>
              <a:t/>
            </a:r>
            <a:endParaRPr sz="900"/>
          </a:p>
        </p:txBody>
      </p:sp>
      <p:sp>
        <p:nvSpPr>
          <p:cNvPr id="920" name="Google Shape;920;p102"/>
          <p:cNvSpPr/>
          <p:nvPr/>
        </p:nvSpPr>
        <p:spPr>
          <a:xfrm>
            <a:off x="4301007" y="250218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21" name="Google Shape;921;p102"/>
          <p:cNvSpPr txBox="1"/>
          <p:nvPr/>
        </p:nvSpPr>
        <p:spPr>
          <a:xfrm>
            <a:off x="382957" y="2070379"/>
            <a:ext cx="2931900" cy="912600"/>
          </a:xfrm>
          <a:prstGeom prst="rect">
            <a:avLst/>
          </a:prstGeom>
          <a:noFill/>
          <a:ln>
            <a:noFill/>
          </a:ln>
        </p:spPr>
        <p:txBody>
          <a:bodyPr anchorCtr="0" anchor="ctr" bIns="32750" lIns="32750" spcFirstLastPara="1" rIns="32750" wrap="square" tIns="32750">
            <a:spAutoFit/>
          </a:bodyPr>
          <a:lstStyle/>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Students node demand:</a:t>
            </a:r>
            <a:endParaRPr sz="900"/>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The class count requirement for students</a:t>
            </a:r>
            <a:endParaRPr sz="900"/>
          </a:p>
          <a:p>
            <a:pPr indent="0" lvl="0" marL="0" marR="0" rtl="0" algn="l">
              <a:lnSpc>
                <a:spcPct val="100000"/>
              </a:lnSpc>
              <a:spcBef>
                <a:spcPts val="0"/>
              </a:spcBef>
              <a:spcAft>
                <a:spcPts val="0"/>
              </a:spcAft>
              <a:buClr>
                <a:srgbClr val="5E5E5E"/>
              </a:buClr>
              <a:buSzPts val="1100"/>
              <a:buFont typeface="Helvetica Neue"/>
              <a:buNone/>
            </a:pPr>
            <a:r>
              <a:t/>
            </a:r>
            <a:endParaRPr b="0" i="0" sz="1100" u="none" cap="none" strike="noStrike">
              <a:solidFill>
                <a:srgbClr val="5E5E5E"/>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Lessons node demand:</a:t>
            </a:r>
            <a:endParaRPr sz="900"/>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The particular people number requirement</a:t>
            </a:r>
            <a:endParaRPr sz="900"/>
          </a:p>
        </p:txBody>
      </p:sp>
      <p:sp>
        <p:nvSpPr>
          <p:cNvPr id="922" name="Google Shape;922;p102"/>
          <p:cNvSpPr/>
          <p:nvPr/>
        </p:nvSpPr>
        <p:spPr>
          <a:xfrm>
            <a:off x="4301007" y="3051727"/>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23" name="Google Shape;923;p102"/>
          <p:cNvSpPr/>
          <p:nvPr/>
        </p:nvSpPr>
        <p:spPr>
          <a:xfrm>
            <a:off x="7001270" y="360127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24" name="Google Shape;924;p102"/>
          <p:cNvSpPr/>
          <p:nvPr/>
        </p:nvSpPr>
        <p:spPr>
          <a:xfrm>
            <a:off x="7001270" y="3051727"/>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25" name="Google Shape;925;p102"/>
          <p:cNvSpPr/>
          <p:nvPr/>
        </p:nvSpPr>
        <p:spPr>
          <a:xfrm>
            <a:off x="7001270" y="250218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26" name="Google Shape;926;p102"/>
          <p:cNvSpPr/>
          <p:nvPr/>
        </p:nvSpPr>
        <p:spPr>
          <a:xfrm>
            <a:off x="4301007" y="360127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27" name="Google Shape;927;p102"/>
          <p:cNvSpPr txBox="1"/>
          <p:nvPr/>
        </p:nvSpPr>
        <p:spPr>
          <a:xfrm>
            <a:off x="4244637" y="2191345"/>
            <a:ext cx="6546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Students</a:t>
            </a:r>
            <a:endParaRPr sz="900"/>
          </a:p>
        </p:txBody>
      </p:sp>
      <p:sp>
        <p:nvSpPr>
          <p:cNvPr id="928" name="Google Shape;928;p102"/>
          <p:cNvSpPr txBox="1"/>
          <p:nvPr/>
        </p:nvSpPr>
        <p:spPr>
          <a:xfrm>
            <a:off x="6966118" y="2176154"/>
            <a:ext cx="6123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Lessons</a:t>
            </a:r>
            <a:endParaRPr sz="900"/>
          </a:p>
        </p:txBody>
      </p:sp>
      <p:sp>
        <p:nvSpPr>
          <p:cNvPr id="929" name="Google Shape;929;p102"/>
          <p:cNvSpPr txBox="1"/>
          <p:nvPr/>
        </p:nvSpPr>
        <p:spPr>
          <a:xfrm>
            <a:off x="4397223" y="2636150"/>
            <a:ext cx="3375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b="0" i="0" lang="en" sz="1000" u="none" cap="none" strike="noStrike">
                <a:solidFill>
                  <a:srgbClr val="5E5E5E"/>
                </a:solidFill>
                <a:latin typeface="Helvetica Neue"/>
                <a:ea typeface="Helvetica Neue"/>
                <a:cs typeface="Helvetica Neue"/>
                <a:sym typeface="Helvetica Neue"/>
              </a:rPr>
              <a:t>S1</a:t>
            </a:r>
            <a:endParaRPr sz="900"/>
          </a:p>
        </p:txBody>
      </p:sp>
      <p:sp>
        <p:nvSpPr>
          <p:cNvPr id="930" name="Google Shape;930;p102"/>
          <p:cNvSpPr txBox="1"/>
          <p:nvPr/>
        </p:nvSpPr>
        <p:spPr>
          <a:xfrm>
            <a:off x="4360599" y="3718950"/>
            <a:ext cx="3375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b="0" i="0" lang="en" sz="1000" u="none" cap="none" strike="noStrike">
                <a:solidFill>
                  <a:srgbClr val="5E5E5E"/>
                </a:solidFill>
                <a:latin typeface="Helvetica Neue"/>
                <a:ea typeface="Helvetica Neue"/>
                <a:cs typeface="Helvetica Neue"/>
                <a:sym typeface="Helvetica Neue"/>
              </a:rPr>
              <a:t>S3</a:t>
            </a:r>
            <a:endParaRPr sz="900"/>
          </a:p>
        </p:txBody>
      </p:sp>
      <p:sp>
        <p:nvSpPr>
          <p:cNvPr id="931" name="Google Shape;931;p102"/>
          <p:cNvSpPr txBox="1"/>
          <p:nvPr/>
        </p:nvSpPr>
        <p:spPr>
          <a:xfrm>
            <a:off x="4360598" y="3169400"/>
            <a:ext cx="3375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b="0" i="0" lang="en" sz="1000" u="none" cap="none" strike="noStrike">
                <a:solidFill>
                  <a:srgbClr val="5E5E5E"/>
                </a:solidFill>
                <a:latin typeface="Helvetica Neue"/>
                <a:ea typeface="Helvetica Neue"/>
                <a:cs typeface="Helvetica Neue"/>
                <a:sym typeface="Helvetica Neue"/>
              </a:rPr>
              <a:t>S2</a:t>
            </a:r>
            <a:endParaRPr sz="900"/>
          </a:p>
        </p:txBody>
      </p:sp>
      <p:sp>
        <p:nvSpPr>
          <p:cNvPr id="932" name="Google Shape;932;p102"/>
          <p:cNvSpPr txBox="1"/>
          <p:nvPr/>
        </p:nvSpPr>
        <p:spPr>
          <a:xfrm>
            <a:off x="7152640" y="2619862"/>
            <a:ext cx="2391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L1</a:t>
            </a:r>
            <a:endParaRPr sz="900"/>
          </a:p>
        </p:txBody>
      </p:sp>
      <p:sp>
        <p:nvSpPr>
          <p:cNvPr id="933" name="Google Shape;933;p102"/>
          <p:cNvSpPr txBox="1"/>
          <p:nvPr/>
        </p:nvSpPr>
        <p:spPr>
          <a:xfrm>
            <a:off x="7152640" y="3169407"/>
            <a:ext cx="2391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L2</a:t>
            </a:r>
            <a:endParaRPr sz="900"/>
          </a:p>
        </p:txBody>
      </p:sp>
      <p:sp>
        <p:nvSpPr>
          <p:cNvPr id="934" name="Google Shape;934;p102"/>
          <p:cNvSpPr txBox="1"/>
          <p:nvPr/>
        </p:nvSpPr>
        <p:spPr>
          <a:xfrm>
            <a:off x="7152640" y="3718952"/>
            <a:ext cx="2391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L3</a:t>
            </a:r>
            <a:endParaRPr sz="900"/>
          </a:p>
        </p:txBody>
      </p:sp>
      <p:cxnSp>
        <p:nvCxnSpPr>
          <p:cNvPr id="935" name="Google Shape;935;p102"/>
          <p:cNvCxnSpPr/>
          <p:nvPr/>
        </p:nvCxnSpPr>
        <p:spPr>
          <a:xfrm>
            <a:off x="4843898" y="2705426"/>
            <a:ext cx="2156400" cy="0"/>
          </a:xfrm>
          <a:prstGeom prst="straightConnector1">
            <a:avLst/>
          </a:prstGeom>
          <a:noFill/>
          <a:ln cap="flat" cmpd="sng" w="25400">
            <a:solidFill>
              <a:srgbClr val="B41600"/>
            </a:solidFill>
            <a:prstDash val="solid"/>
            <a:miter lim="400000"/>
            <a:headEnd len="sm" w="sm" type="none"/>
            <a:tailEnd len="med" w="med" type="triangle"/>
          </a:ln>
        </p:spPr>
      </p:cxnSp>
      <p:cxnSp>
        <p:nvCxnSpPr>
          <p:cNvPr id="936" name="Google Shape;936;p102"/>
          <p:cNvCxnSpPr/>
          <p:nvPr/>
        </p:nvCxnSpPr>
        <p:spPr>
          <a:xfrm>
            <a:off x="4843898" y="3254971"/>
            <a:ext cx="2156400" cy="0"/>
          </a:xfrm>
          <a:prstGeom prst="straightConnector1">
            <a:avLst/>
          </a:prstGeom>
          <a:noFill/>
          <a:ln cap="flat" cmpd="sng" w="25400">
            <a:solidFill>
              <a:srgbClr val="B41600"/>
            </a:solidFill>
            <a:prstDash val="solid"/>
            <a:miter lim="400000"/>
            <a:headEnd len="sm" w="sm" type="none"/>
            <a:tailEnd len="med" w="med" type="triangle"/>
          </a:ln>
        </p:spPr>
      </p:cxnSp>
      <p:cxnSp>
        <p:nvCxnSpPr>
          <p:cNvPr id="937" name="Google Shape;937;p102"/>
          <p:cNvCxnSpPr/>
          <p:nvPr/>
        </p:nvCxnSpPr>
        <p:spPr>
          <a:xfrm>
            <a:off x="4854507" y="3804516"/>
            <a:ext cx="2156400" cy="0"/>
          </a:xfrm>
          <a:prstGeom prst="straightConnector1">
            <a:avLst/>
          </a:prstGeom>
          <a:noFill/>
          <a:ln cap="flat" cmpd="sng" w="25400">
            <a:solidFill>
              <a:srgbClr val="B41600"/>
            </a:solidFill>
            <a:prstDash val="solid"/>
            <a:miter lim="400000"/>
            <a:headEnd len="sm" w="sm" type="none"/>
            <a:tailEnd len="med" w="med" type="triangle"/>
          </a:ln>
        </p:spPr>
      </p:cxnSp>
      <p:cxnSp>
        <p:nvCxnSpPr>
          <p:cNvPr id="938" name="Google Shape;938;p102"/>
          <p:cNvCxnSpPr/>
          <p:nvPr/>
        </p:nvCxnSpPr>
        <p:spPr>
          <a:xfrm>
            <a:off x="4843898" y="2705426"/>
            <a:ext cx="2175900" cy="553500"/>
          </a:xfrm>
          <a:prstGeom prst="straightConnector1">
            <a:avLst/>
          </a:prstGeom>
          <a:noFill/>
          <a:ln cap="flat" cmpd="sng" w="25400">
            <a:solidFill>
              <a:srgbClr val="B41600"/>
            </a:solidFill>
            <a:prstDash val="solid"/>
            <a:miter lim="400000"/>
            <a:headEnd len="sm" w="sm" type="none"/>
            <a:tailEnd len="med" w="med" type="triangle"/>
          </a:ln>
        </p:spPr>
      </p:cxnSp>
      <p:cxnSp>
        <p:nvCxnSpPr>
          <p:cNvPr id="939" name="Google Shape;939;p102"/>
          <p:cNvCxnSpPr/>
          <p:nvPr/>
        </p:nvCxnSpPr>
        <p:spPr>
          <a:xfrm>
            <a:off x="4848680" y="3254138"/>
            <a:ext cx="2175900" cy="553500"/>
          </a:xfrm>
          <a:prstGeom prst="straightConnector1">
            <a:avLst/>
          </a:prstGeom>
          <a:noFill/>
          <a:ln cap="flat" cmpd="sng" w="25400">
            <a:solidFill>
              <a:srgbClr val="B41600"/>
            </a:solidFill>
            <a:prstDash val="solid"/>
            <a:miter lim="400000"/>
            <a:headEnd len="sm" w="sm" type="none"/>
            <a:tailEnd len="med" w="med" type="triangle"/>
          </a:ln>
        </p:spPr>
      </p:cxnSp>
      <p:cxnSp>
        <p:nvCxnSpPr>
          <p:cNvPr id="940" name="Google Shape;940;p102"/>
          <p:cNvCxnSpPr/>
          <p:nvPr/>
        </p:nvCxnSpPr>
        <p:spPr>
          <a:xfrm flipH="1" rot="10800000">
            <a:off x="4843898" y="3266916"/>
            <a:ext cx="2180700" cy="537600"/>
          </a:xfrm>
          <a:prstGeom prst="straightConnector1">
            <a:avLst/>
          </a:prstGeom>
          <a:noFill/>
          <a:ln cap="flat" cmpd="sng" w="25400">
            <a:solidFill>
              <a:srgbClr val="B41600"/>
            </a:solidFill>
            <a:prstDash val="solid"/>
            <a:miter lim="400000"/>
            <a:headEnd len="sm" w="sm" type="none"/>
            <a:tailEnd len="med" w="med" type="triangle"/>
          </a:ln>
        </p:spPr>
      </p:cxnSp>
      <p:cxnSp>
        <p:nvCxnSpPr>
          <p:cNvPr id="941" name="Google Shape;941;p102"/>
          <p:cNvCxnSpPr/>
          <p:nvPr/>
        </p:nvCxnSpPr>
        <p:spPr>
          <a:xfrm flipH="1" rot="10800000">
            <a:off x="4853260" y="2717211"/>
            <a:ext cx="2180700" cy="537600"/>
          </a:xfrm>
          <a:prstGeom prst="straightConnector1">
            <a:avLst/>
          </a:prstGeom>
          <a:noFill/>
          <a:ln cap="flat" cmpd="sng" w="25400">
            <a:solidFill>
              <a:srgbClr val="B41600"/>
            </a:solidFill>
            <a:prstDash val="solid"/>
            <a:miter lim="400000"/>
            <a:headEnd len="sm" w="sm" type="none"/>
            <a:tailEnd len="med" w="med" type="triangle"/>
          </a:ln>
        </p:spPr>
      </p:cxnSp>
      <p:cxnSp>
        <p:nvCxnSpPr>
          <p:cNvPr id="942" name="Google Shape;942;p102"/>
          <p:cNvCxnSpPr/>
          <p:nvPr/>
        </p:nvCxnSpPr>
        <p:spPr>
          <a:xfrm>
            <a:off x="4866448" y="2703396"/>
            <a:ext cx="2116200" cy="1066500"/>
          </a:xfrm>
          <a:prstGeom prst="straightConnector1">
            <a:avLst/>
          </a:prstGeom>
          <a:noFill/>
          <a:ln cap="flat" cmpd="sng" w="25400">
            <a:solidFill>
              <a:srgbClr val="B41600"/>
            </a:solidFill>
            <a:prstDash val="solid"/>
            <a:miter lim="400000"/>
            <a:headEnd len="sm" w="sm" type="none"/>
            <a:tailEnd len="med" w="med" type="triangle"/>
          </a:ln>
        </p:spPr>
      </p:cxnSp>
      <p:cxnSp>
        <p:nvCxnSpPr>
          <p:cNvPr id="943" name="Google Shape;943;p102"/>
          <p:cNvCxnSpPr/>
          <p:nvPr/>
        </p:nvCxnSpPr>
        <p:spPr>
          <a:xfrm flipH="1" rot="10800000">
            <a:off x="4853260" y="2743416"/>
            <a:ext cx="2181900" cy="1061100"/>
          </a:xfrm>
          <a:prstGeom prst="straightConnector1">
            <a:avLst/>
          </a:prstGeom>
          <a:noFill/>
          <a:ln cap="flat" cmpd="sng" w="25400">
            <a:solidFill>
              <a:srgbClr val="B41600"/>
            </a:solidFill>
            <a:prstDash val="solid"/>
            <a:miter lim="400000"/>
            <a:headEnd len="sm" w="sm" type="none"/>
            <a:tailEnd len="med" w="med" type="triangle"/>
          </a:ln>
        </p:spPr>
      </p:cxnSp>
      <p:sp>
        <p:nvSpPr>
          <p:cNvPr id="944" name="Google Shape;944;p102"/>
          <p:cNvSpPr txBox="1"/>
          <p:nvPr/>
        </p:nvSpPr>
        <p:spPr>
          <a:xfrm>
            <a:off x="5669707" y="2397444"/>
            <a:ext cx="5049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B41600"/>
              </a:buClr>
              <a:buSzPts val="1000"/>
              <a:buFont typeface="Helvetica Neue"/>
              <a:buNone/>
            </a:pPr>
            <a:r>
              <a:rPr b="0" i="0" lang="en" sz="1000" u="none" cap="none" strike="noStrike">
                <a:solidFill>
                  <a:srgbClr val="B41600"/>
                </a:solidFill>
                <a:latin typeface="Helvetica Neue"/>
                <a:ea typeface="Helvetica Neue"/>
                <a:cs typeface="Helvetica Neue"/>
                <a:sym typeface="Helvetica Neue"/>
              </a:rPr>
              <a:t>Ce = 2</a:t>
            </a:r>
            <a:endParaRPr sz="900"/>
          </a:p>
        </p:txBody>
      </p:sp>
      <p:sp>
        <p:nvSpPr>
          <p:cNvPr id="945" name="Google Shape;945;p102"/>
          <p:cNvSpPr txBox="1"/>
          <p:nvPr/>
        </p:nvSpPr>
        <p:spPr>
          <a:xfrm>
            <a:off x="406285" y="3996957"/>
            <a:ext cx="3990900" cy="528000"/>
          </a:xfrm>
          <a:prstGeom prst="rect">
            <a:avLst/>
          </a:prstGeom>
          <a:noFill/>
          <a:ln>
            <a:noFill/>
          </a:ln>
        </p:spPr>
        <p:txBody>
          <a:bodyPr anchorCtr="0" anchor="ctr" bIns="32750" lIns="32750" spcFirstLastPara="1" rIns="32750" wrap="square" tIns="32750">
            <a:spAutoFit/>
          </a:bodyPr>
          <a:lstStyle/>
          <a:p>
            <a:pPr indent="0" lvl="0" marL="0" marR="0" rtl="0" algn="l">
              <a:lnSpc>
                <a:spcPct val="100000"/>
              </a:lnSpc>
              <a:spcBef>
                <a:spcPts val="0"/>
              </a:spcBef>
              <a:spcAft>
                <a:spcPts val="0"/>
              </a:spcAft>
              <a:buClr>
                <a:srgbClr val="B41600"/>
              </a:buClr>
              <a:buSzPts val="1500"/>
              <a:buFont typeface="Helvetica Neue"/>
              <a:buNone/>
            </a:pPr>
            <a:r>
              <a:rPr b="0" i="0" lang="en" sz="1500" u="none" cap="none" strike="noStrike">
                <a:solidFill>
                  <a:srgbClr val="B41600"/>
                </a:solidFill>
                <a:latin typeface="Helvetica Neue"/>
                <a:ea typeface="Helvetica Neue"/>
                <a:cs typeface="Helvetica Neue"/>
                <a:sym typeface="Helvetica Neue"/>
              </a:rPr>
              <a:t>Link all student nodes and lesson nodes,</a:t>
            </a:r>
            <a:endParaRPr sz="900"/>
          </a:p>
          <a:p>
            <a:pPr indent="0" lvl="0" marL="0" marR="0" rtl="0" algn="l">
              <a:lnSpc>
                <a:spcPct val="100000"/>
              </a:lnSpc>
              <a:spcBef>
                <a:spcPts val="0"/>
              </a:spcBef>
              <a:spcAft>
                <a:spcPts val="0"/>
              </a:spcAft>
              <a:buClr>
                <a:srgbClr val="B41600"/>
              </a:buClr>
              <a:buSzPts val="1500"/>
              <a:buFont typeface="Helvetica Neue"/>
              <a:buNone/>
            </a:pPr>
            <a:r>
              <a:rPr b="0" i="0" lang="en" sz="1500" u="none" cap="none" strike="noStrike">
                <a:solidFill>
                  <a:srgbClr val="B41600"/>
                </a:solidFill>
                <a:latin typeface="Helvetica Neue"/>
                <a:ea typeface="Helvetica Neue"/>
                <a:cs typeface="Helvetica Neue"/>
                <a:sym typeface="Helvetica Neue"/>
              </a:rPr>
              <a:t>Capacities are 2</a:t>
            </a:r>
            <a:endParaRPr sz="9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03"/>
          <p:cNvSpPr txBox="1"/>
          <p:nvPr/>
        </p:nvSpPr>
        <p:spPr>
          <a:xfrm>
            <a:off x="170116" y="123504"/>
            <a:ext cx="16308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Problem</a:t>
            </a:r>
            <a:endParaRPr sz="900"/>
          </a:p>
        </p:txBody>
      </p:sp>
      <p:sp>
        <p:nvSpPr>
          <p:cNvPr id="951" name="Google Shape;951;p103"/>
          <p:cNvSpPr txBox="1"/>
          <p:nvPr/>
        </p:nvSpPr>
        <p:spPr>
          <a:xfrm>
            <a:off x="368921" y="565521"/>
            <a:ext cx="8406300" cy="1451400"/>
          </a:xfrm>
          <a:prstGeom prst="rect">
            <a:avLst/>
          </a:prstGeom>
          <a:noFill/>
          <a:ln>
            <a:noFill/>
          </a:ln>
        </p:spPr>
        <p:txBody>
          <a:bodyPr anchorCtr="0" anchor="t" bIns="32750" lIns="32750" spcFirstLastPara="1" rIns="32750" wrap="square" tIns="32750">
            <a:spAutoFit/>
          </a:bodyPr>
          <a:lstStyle/>
          <a:p>
            <a:pPr indent="0" lvl="0" marL="0" marR="0" rtl="0" algn="l">
              <a:lnSpc>
                <a:spcPct val="100000"/>
              </a:lnSpc>
              <a:spcBef>
                <a:spcPts val="0"/>
              </a:spcBef>
              <a:spcAft>
                <a:spcPts val="0"/>
              </a:spcAft>
              <a:buClr>
                <a:srgbClr val="5E5E5E"/>
              </a:buClr>
              <a:buSzPts val="1500"/>
              <a:buFont typeface="Helvetica Neue"/>
              <a:buNone/>
            </a:pPr>
            <a:r>
              <a:rPr b="0" i="0" lang="en" sz="1500" u="none" cap="none" strike="noStrike">
                <a:solidFill>
                  <a:srgbClr val="5E5E5E"/>
                </a:solidFill>
                <a:latin typeface="Helvetica Neue"/>
                <a:ea typeface="Helvetica Neue"/>
                <a:cs typeface="Helvetica Neue"/>
                <a:sym typeface="Helvetica Neue"/>
              </a:rPr>
              <a:t>For class 2022, students want to graduate. But they need to meet following conditions: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For each student, he/she must take a certain number of courses.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For each student, he/she </a:t>
            </a:r>
            <a:r>
              <a:rPr b="0" i="0" lang="en" sz="1500" u="none" cap="none" strike="noStrike">
                <a:solidFill>
                  <a:srgbClr val="B41600"/>
                </a:solidFill>
                <a:latin typeface="Helvetica Neue"/>
                <a:ea typeface="Helvetica Neue"/>
                <a:cs typeface="Helvetica Neue"/>
                <a:sym typeface="Helvetica Neue"/>
              </a:rPr>
              <a:t>must take specific compulsory courses.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For each course, it needs a certain number of people to start the course, no more or less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Each course can be taken by one student repetitively at most </a:t>
            </a:r>
            <a:r>
              <a:rPr lang="en" sz="1500">
                <a:solidFill>
                  <a:srgbClr val="5E5E5E"/>
                </a:solidFill>
                <a:latin typeface="Helvetica Neue"/>
                <a:ea typeface="Helvetica Neue"/>
                <a:cs typeface="Helvetica Neue"/>
                <a:sym typeface="Helvetica Neue"/>
              </a:rPr>
              <a:t>2 </a:t>
            </a:r>
            <a:r>
              <a:rPr b="0" i="0" lang="en" sz="1500" u="none" cap="none" strike="noStrike">
                <a:solidFill>
                  <a:srgbClr val="5E5E5E"/>
                </a:solidFill>
                <a:latin typeface="Helvetica Neue"/>
                <a:ea typeface="Helvetica Neue"/>
                <a:cs typeface="Helvetica Neue"/>
                <a:sym typeface="Helvetica Neue"/>
              </a:rPr>
              <a:t>times</a:t>
            </a:r>
            <a:endParaRPr sz="900"/>
          </a:p>
          <a:p>
            <a:pPr indent="0" lvl="0" marL="0" marR="0" rtl="0" algn="l">
              <a:lnSpc>
                <a:spcPct val="100000"/>
              </a:lnSpc>
              <a:spcBef>
                <a:spcPts val="0"/>
              </a:spcBef>
              <a:spcAft>
                <a:spcPts val="0"/>
              </a:spcAft>
              <a:buClr>
                <a:srgbClr val="5E5E5E"/>
              </a:buClr>
              <a:buSzPts val="1500"/>
              <a:buFont typeface="Helvetica Neue"/>
              <a:buNone/>
            </a:pPr>
            <a:r>
              <a:rPr lang="en" sz="1500">
                <a:solidFill>
                  <a:srgbClr val="5E5E5E"/>
                </a:solidFill>
                <a:latin typeface="Helvetica Neue"/>
                <a:ea typeface="Helvetica Neue"/>
                <a:cs typeface="Helvetica Neue"/>
                <a:sym typeface="Helvetica Neue"/>
              </a:rPr>
              <a:t>	Repeat attendance can regard as different people</a:t>
            </a:r>
            <a:endParaRPr sz="900"/>
          </a:p>
        </p:txBody>
      </p:sp>
      <p:sp>
        <p:nvSpPr>
          <p:cNvPr id="952" name="Google Shape;952;p103"/>
          <p:cNvSpPr/>
          <p:nvPr/>
        </p:nvSpPr>
        <p:spPr>
          <a:xfrm>
            <a:off x="4301007" y="250218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53" name="Google Shape;953;p103"/>
          <p:cNvSpPr txBox="1"/>
          <p:nvPr/>
        </p:nvSpPr>
        <p:spPr>
          <a:xfrm>
            <a:off x="408312" y="2251643"/>
            <a:ext cx="2931900" cy="1420800"/>
          </a:xfrm>
          <a:prstGeom prst="rect">
            <a:avLst/>
          </a:prstGeom>
          <a:noFill/>
          <a:ln>
            <a:noFill/>
          </a:ln>
        </p:spPr>
        <p:txBody>
          <a:bodyPr anchorCtr="0" anchor="ctr" bIns="32750" lIns="32750" spcFirstLastPara="1" rIns="32750" wrap="square" tIns="32750">
            <a:spAutoFit/>
          </a:bodyPr>
          <a:lstStyle/>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Students node demand:</a:t>
            </a:r>
            <a:endParaRPr sz="900"/>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The class count requirement for students</a:t>
            </a:r>
            <a:endParaRPr sz="900"/>
          </a:p>
          <a:p>
            <a:pPr indent="0" lvl="0" marL="0" marR="0" rtl="0" algn="l">
              <a:lnSpc>
                <a:spcPct val="100000"/>
              </a:lnSpc>
              <a:spcBef>
                <a:spcPts val="0"/>
              </a:spcBef>
              <a:spcAft>
                <a:spcPts val="0"/>
              </a:spcAft>
              <a:buClr>
                <a:srgbClr val="5E5E5E"/>
              </a:buClr>
              <a:buSzPts val="1100"/>
              <a:buFont typeface="Helvetica Neue"/>
              <a:buNone/>
            </a:pPr>
            <a:r>
              <a:t/>
            </a:r>
            <a:endParaRPr b="0" i="0" sz="1100" u="none" cap="none" strike="noStrike">
              <a:solidFill>
                <a:srgbClr val="5E5E5E"/>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Lessons node demand:</a:t>
            </a:r>
            <a:endParaRPr sz="900"/>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The particular people number requirement</a:t>
            </a:r>
            <a:endParaRPr sz="900"/>
          </a:p>
          <a:p>
            <a:pPr indent="0" lvl="0" marL="0" marR="0" rtl="0" algn="l">
              <a:lnSpc>
                <a:spcPct val="100000"/>
              </a:lnSpc>
              <a:spcBef>
                <a:spcPts val="0"/>
              </a:spcBef>
              <a:spcAft>
                <a:spcPts val="0"/>
              </a:spcAft>
              <a:buClr>
                <a:srgbClr val="5E5E5E"/>
              </a:buClr>
              <a:buSzPts val="1100"/>
              <a:buFont typeface="Helvetica Neue"/>
              <a:buNone/>
            </a:pPr>
            <a:r>
              <a:t/>
            </a:r>
            <a:endParaRPr b="0" i="0" sz="1100" u="none" cap="none" strike="noStrike">
              <a:solidFill>
                <a:srgbClr val="5E5E5E"/>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Link all student nodes and lesson nodes,</a:t>
            </a:r>
            <a:endParaRPr sz="900"/>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Capacities are 2</a:t>
            </a:r>
            <a:endParaRPr sz="900"/>
          </a:p>
        </p:txBody>
      </p:sp>
      <p:sp>
        <p:nvSpPr>
          <p:cNvPr id="954" name="Google Shape;954;p103"/>
          <p:cNvSpPr/>
          <p:nvPr/>
        </p:nvSpPr>
        <p:spPr>
          <a:xfrm>
            <a:off x="4301007" y="3051727"/>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55" name="Google Shape;955;p103"/>
          <p:cNvSpPr/>
          <p:nvPr/>
        </p:nvSpPr>
        <p:spPr>
          <a:xfrm>
            <a:off x="7001270" y="360127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56" name="Google Shape;956;p103"/>
          <p:cNvSpPr/>
          <p:nvPr/>
        </p:nvSpPr>
        <p:spPr>
          <a:xfrm>
            <a:off x="7001270" y="3051727"/>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57" name="Google Shape;957;p103"/>
          <p:cNvSpPr/>
          <p:nvPr/>
        </p:nvSpPr>
        <p:spPr>
          <a:xfrm>
            <a:off x="7001270" y="250218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58" name="Google Shape;958;p103"/>
          <p:cNvSpPr/>
          <p:nvPr/>
        </p:nvSpPr>
        <p:spPr>
          <a:xfrm>
            <a:off x="4301007" y="360127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59" name="Google Shape;959;p103"/>
          <p:cNvSpPr txBox="1"/>
          <p:nvPr/>
        </p:nvSpPr>
        <p:spPr>
          <a:xfrm>
            <a:off x="4244637" y="2191345"/>
            <a:ext cx="6546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Students</a:t>
            </a:r>
            <a:endParaRPr sz="900"/>
          </a:p>
        </p:txBody>
      </p:sp>
      <p:sp>
        <p:nvSpPr>
          <p:cNvPr id="960" name="Google Shape;960;p103"/>
          <p:cNvSpPr txBox="1"/>
          <p:nvPr/>
        </p:nvSpPr>
        <p:spPr>
          <a:xfrm>
            <a:off x="6966118" y="2176154"/>
            <a:ext cx="6123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Lessons</a:t>
            </a:r>
            <a:endParaRPr sz="900"/>
          </a:p>
        </p:txBody>
      </p:sp>
      <p:sp>
        <p:nvSpPr>
          <p:cNvPr id="961" name="Google Shape;961;p103"/>
          <p:cNvSpPr txBox="1"/>
          <p:nvPr/>
        </p:nvSpPr>
        <p:spPr>
          <a:xfrm>
            <a:off x="4373298" y="2619850"/>
            <a:ext cx="3249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b="0" i="0" lang="en" sz="1000" u="none" cap="none" strike="noStrike">
                <a:solidFill>
                  <a:srgbClr val="5E5E5E"/>
                </a:solidFill>
                <a:latin typeface="Helvetica Neue"/>
                <a:ea typeface="Helvetica Neue"/>
                <a:cs typeface="Helvetica Neue"/>
                <a:sym typeface="Helvetica Neue"/>
              </a:rPr>
              <a:t>S1</a:t>
            </a:r>
            <a:endParaRPr sz="900"/>
          </a:p>
        </p:txBody>
      </p:sp>
      <p:sp>
        <p:nvSpPr>
          <p:cNvPr id="962" name="Google Shape;962;p103"/>
          <p:cNvSpPr txBox="1"/>
          <p:nvPr/>
        </p:nvSpPr>
        <p:spPr>
          <a:xfrm>
            <a:off x="4373199" y="3718950"/>
            <a:ext cx="3249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b="0" i="0" lang="en" sz="1000" u="none" cap="none" strike="noStrike">
                <a:solidFill>
                  <a:srgbClr val="5E5E5E"/>
                </a:solidFill>
                <a:latin typeface="Helvetica Neue"/>
                <a:ea typeface="Helvetica Neue"/>
                <a:cs typeface="Helvetica Neue"/>
                <a:sym typeface="Helvetica Neue"/>
              </a:rPr>
              <a:t>S3</a:t>
            </a:r>
            <a:endParaRPr sz="900"/>
          </a:p>
        </p:txBody>
      </p:sp>
      <p:sp>
        <p:nvSpPr>
          <p:cNvPr id="963" name="Google Shape;963;p103"/>
          <p:cNvSpPr txBox="1"/>
          <p:nvPr/>
        </p:nvSpPr>
        <p:spPr>
          <a:xfrm>
            <a:off x="4373198" y="3169400"/>
            <a:ext cx="3249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b="0" i="0" lang="en" sz="1000" u="none" cap="none" strike="noStrike">
                <a:solidFill>
                  <a:srgbClr val="5E5E5E"/>
                </a:solidFill>
                <a:latin typeface="Helvetica Neue"/>
                <a:ea typeface="Helvetica Neue"/>
                <a:cs typeface="Helvetica Neue"/>
                <a:sym typeface="Helvetica Neue"/>
              </a:rPr>
              <a:t>S2</a:t>
            </a:r>
            <a:endParaRPr sz="900"/>
          </a:p>
        </p:txBody>
      </p:sp>
      <p:sp>
        <p:nvSpPr>
          <p:cNvPr id="964" name="Google Shape;964;p103"/>
          <p:cNvSpPr txBox="1"/>
          <p:nvPr/>
        </p:nvSpPr>
        <p:spPr>
          <a:xfrm>
            <a:off x="7152640" y="2619862"/>
            <a:ext cx="2391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L1</a:t>
            </a:r>
            <a:endParaRPr sz="900"/>
          </a:p>
        </p:txBody>
      </p:sp>
      <p:sp>
        <p:nvSpPr>
          <p:cNvPr id="965" name="Google Shape;965;p103"/>
          <p:cNvSpPr txBox="1"/>
          <p:nvPr/>
        </p:nvSpPr>
        <p:spPr>
          <a:xfrm>
            <a:off x="7152640" y="3169407"/>
            <a:ext cx="2391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L2</a:t>
            </a:r>
            <a:endParaRPr sz="900"/>
          </a:p>
        </p:txBody>
      </p:sp>
      <p:sp>
        <p:nvSpPr>
          <p:cNvPr id="966" name="Google Shape;966;p103"/>
          <p:cNvSpPr txBox="1"/>
          <p:nvPr/>
        </p:nvSpPr>
        <p:spPr>
          <a:xfrm>
            <a:off x="7152640" y="3718952"/>
            <a:ext cx="2391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L3</a:t>
            </a:r>
            <a:endParaRPr sz="900"/>
          </a:p>
        </p:txBody>
      </p:sp>
      <p:cxnSp>
        <p:nvCxnSpPr>
          <p:cNvPr id="967" name="Google Shape;967;p103"/>
          <p:cNvCxnSpPr/>
          <p:nvPr/>
        </p:nvCxnSpPr>
        <p:spPr>
          <a:xfrm>
            <a:off x="4843899" y="2705426"/>
            <a:ext cx="21564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968" name="Google Shape;968;p103"/>
          <p:cNvCxnSpPr/>
          <p:nvPr/>
        </p:nvCxnSpPr>
        <p:spPr>
          <a:xfrm>
            <a:off x="4843899" y="3254971"/>
            <a:ext cx="21564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969" name="Google Shape;969;p103"/>
          <p:cNvCxnSpPr/>
          <p:nvPr/>
        </p:nvCxnSpPr>
        <p:spPr>
          <a:xfrm>
            <a:off x="4854507" y="3804516"/>
            <a:ext cx="21564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970" name="Google Shape;970;p103"/>
          <p:cNvCxnSpPr/>
          <p:nvPr/>
        </p:nvCxnSpPr>
        <p:spPr>
          <a:xfrm>
            <a:off x="4843899" y="2705426"/>
            <a:ext cx="2175900" cy="553500"/>
          </a:xfrm>
          <a:prstGeom prst="straightConnector1">
            <a:avLst/>
          </a:prstGeom>
          <a:noFill/>
          <a:ln cap="flat" cmpd="sng" w="25400">
            <a:solidFill>
              <a:srgbClr val="000000"/>
            </a:solidFill>
            <a:prstDash val="solid"/>
            <a:miter lim="400000"/>
            <a:headEnd len="sm" w="sm" type="none"/>
            <a:tailEnd len="med" w="med" type="triangle"/>
          </a:ln>
        </p:spPr>
      </p:cxnSp>
      <p:cxnSp>
        <p:nvCxnSpPr>
          <p:cNvPr id="971" name="Google Shape;971;p103"/>
          <p:cNvCxnSpPr/>
          <p:nvPr/>
        </p:nvCxnSpPr>
        <p:spPr>
          <a:xfrm>
            <a:off x="4848680" y="3254138"/>
            <a:ext cx="2175900" cy="553500"/>
          </a:xfrm>
          <a:prstGeom prst="straightConnector1">
            <a:avLst/>
          </a:prstGeom>
          <a:noFill/>
          <a:ln cap="flat" cmpd="sng" w="25400">
            <a:solidFill>
              <a:srgbClr val="000000"/>
            </a:solidFill>
            <a:prstDash val="solid"/>
            <a:miter lim="400000"/>
            <a:headEnd len="sm" w="sm" type="none"/>
            <a:tailEnd len="med" w="med" type="triangle"/>
          </a:ln>
        </p:spPr>
      </p:cxnSp>
      <p:cxnSp>
        <p:nvCxnSpPr>
          <p:cNvPr id="972" name="Google Shape;972;p103"/>
          <p:cNvCxnSpPr/>
          <p:nvPr/>
        </p:nvCxnSpPr>
        <p:spPr>
          <a:xfrm flipH="1" rot="10800000">
            <a:off x="4843898" y="3266916"/>
            <a:ext cx="2180700" cy="537600"/>
          </a:xfrm>
          <a:prstGeom prst="straightConnector1">
            <a:avLst/>
          </a:prstGeom>
          <a:noFill/>
          <a:ln cap="flat" cmpd="sng" w="25400">
            <a:solidFill>
              <a:srgbClr val="000000"/>
            </a:solidFill>
            <a:prstDash val="solid"/>
            <a:miter lim="400000"/>
            <a:headEnd len="sm" w="sm" type="none"/>
            <a:tailEnd len="med" w="med" type="triangle"/>
          </a:ln>
        </p:spPr>
      </p:cxnSp>
      <p:cxnSp>
        <p:nvCxnSpPr>
          <p:cNvPr id="973" name="Google Shape;973;p103"/>
          <p:cNvCxnSpPr/>
          <p:nvPr/>
        </p:nvCxnSpPr>
        <p:spPr>
          <a:xfrm flipH="1" rot="10800000">
            <a:off x="4853260" y="2717211"/>
            <a:ext cx="2180700" cy="537600"/>
          </a:xfrm>
          <a:prstGeom prst="straightConnector1">
            <a:avLst/>
          </a:prstGeom>
          <a:noFill/>
          <a:ln cap="flat" cmpd="sng" w="25400">
            <a:solidFill>
              <a:srgbClr val="000000"/>
            </a:solidFill>
            <a:prstDash val="solid"/>
            <a:miter lim="400000"/>
            <a:headEnd len="sm" w="sm" type="none"/>
            <a:tailEnd len="med" w="med" type="triangle"/>
          </a:ln>
        </p:spPr>
      </p:cxnSp>
      <p:cxnSp>
        <p:nvCxnSpPr>
          <p:cNvPr id="974" name="Google Shape;974;p103"/>
          <p:cNvCxnSpPr/>
          <p:nvPr/>
        </p:nvCxnSpPr>
        <p:spPr>
          <a:xfrm>
            <a:off x="4848835" y="2703411"/>
            <a:ext cx="2133900" cy="1066500"/>
          </a:xfrm>
          <a:prstGeom prst="straightConnector1">
            <a:avLst/>
          </a:prstGeom>
          <a:noFill/>
          <a:ln cap="flat" cmpd="sng" w="25400">
            <a:solidFill>
              <a:srgbClr val="000000"/>
            </a:solidFill>
            <a:prstDash val="solid"/>
            <a:miter lim="400000"/>
            <a:headEnd len="sm" w="sm" type="none"/>
            <a:tailEnd len="med" w="med" type="triangle"/>
          </a:ln>
        </p:spPr>
      </p:cxnSp>
      <p:cxnSp>
        <p:nvCxnSpPr>
          <p:cNvPr id="975" name="Google Shape;975;p103"/>
          <p:cNvCxnSpPr/>
          <p:nvPr/>
        </p:nvCxnSpPr>
        <p:spPr>
          <a:xfrm flipH="1" rot="10800000">
            <a:off x="4853260" y="2743416"/>
            <a:ext cx="2181900" cy="1061100"/>
          </a:xfrm>
          <a:prstGeom prst="straightConnector1">
            <a:avLst/>
          </a:prstGeom>
          <a:noFill/>
          <a:ln cap="flat" cmpd="sng" w="25400">
            <a:solidFill>
              <a:srgbClr val="000000"/>
            </a:solidFill>
            <a:prstDash val="solid"/>
            <a:miter lim="400000"/>
            <a:headEnd len="sm" w="sm" type="none"/>
            <a:tailEnd len="med" w="med" type="triangle"/>
          </a:ln>
        </p:spPr>
      </p:cxnSp>
      <p:sp>
        <p:nvSpPr>
          <p:cNvPr id="976" name="Google Shape;976;p103"/>
          <p:cNvSpPr txBox="1"/>
          <p:nvPr/>
        </p:nvSpPr>
        <p:spPr>
          <a:xfrm>
            <a:off x="5516207" y="2339308"/>
            <a:ext cx="5049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Ce = 2</a:t>
            </a:r>
            <a:endParaRPr sz="900"/>
          </a:p>
        </p:txBody>
      </p:sp>
      <p:sp>
        <p:nvSpPr>
          <p:cNvPr id="977" name="Google Shape;977;p103"/>
          <p:cNvSpPr txBox="1"/>
          <p:nvPr/>
        </p:nvSpPr>
        <p:spPr>
          <a:xfrm>
            <a:off x="411084" y="3815660"/>
            <a:ext cx="4129500" cy="758700"/>
          </a:xfrm>
          <a:prstGeom prst="rect">
            <a:avLst/>
          </a:prstGeom>
          <a:noFill/>
          <a:ln>
            <a:noFill/>
          </a:ln>
        </p:spPr>
        <p:txBody>
          <a:bodyPr anchorCtr="0" anchor="ctr" bIns="32750" lIns="32750" spcFirstLastPara="1" rIns="32750" wrap="square" tIns="32750">
            <a:spAutoFit/>
          </a:bodyPr>
          <a:lstStyle/>
          <a:p>
            <a:pPr indent="0" lvl="0" marL="0" marR="0" rtl="0" algn="l">
              <a:lnSpc>
                <a:spcPct val="100000"/>
              </a:lnSpc>
              <a:spcBef>
                <a:spcPts val="0"/>
              </a:spcBef>
              <a:spcAft>
                <a:spcPts val="0"/>
              </a:spcAft>
              <a:buClr>
                <a:srgbClr val="B41600"/>
              </a:buClr>
              <a:buSzPts val="1500"/>
              <a:buFont typeface="Helvetica Neue"/>
              <a:buNone/>
            </a:pPr>
            <a:r>
              <a:rPr b="0" i="0" lang="en" sz="1500" u="none" cap="none" strike="noStrike">
                <a:solidFill>
                  <a:srgbClr val="B41600"/>
                </a:solidFill>
                <a:latin typeface="Helvetica Neue"/>
                <a:ea typeface="Helvetica Neue"/>
                <a:cs typeface="Helvetica Neue"/>
                <a:sym typeface="Helvetica Neue"/>
              </a:rPr>
              <a:t>Set lower bound of edge as 1</a:t>
            </a:r>
            <a:endParaRPr sz="900"/>
          </a:p>
          <a:p>
            <a:pPr indent="0" lvl="0" marL="0" marR="0" rtl="0" algn="l">
              <a:lnSpc>
                <a:spcPct val="100000"/>
              </a:lnSpc>
              <a:spcBef>
                <a:spcPts val="0"/>
              </a:spcBef>
              <a:spcAft>
                <a:spcPts val="0"/>
              </a:spcAft>
              <a:buClr>
                <a:srgbClr val="B41600"/>
              </a:buClr>
              <a:buSzPts val="1500"/>
              <a:buFont typeface="Helvetica Neue"/>
              <a:buNone/>
            </a:pPr>
            <a:r>
              <a:rPr b="0" i="0" lang="en" sz="1500" u="none" cap="none" strike="noStrike">
                <a:solidFill>
                  <a:srgbClr val="B41600"/>
                </a:solidFill>
                <a:latin typeface="Helvetica Neue"/>
                <a:ea typeface="Helvetica Neue"/>
                <a:cs typeface="Helvetica Neue"/>
                <a:sym typeface="Helvetica Neue"/>
              </a:rPr>
              <a:t>If the course is compulsory for the student</a:t>
            </a:r>
            <a:endParaRPr sz="900"/>
          </a:p>
          <a:p>
            <a:pPr indent="0" lvl="0" marL="0" marR="0" rtl="0" algn="l">
              <a:lnSpc>
                <a:spcPct val="100000"/>
              </a:lnSpc>
              <a:spcBef>
                <a:spcPts val="0"/>
              </a:spcBef>
              <a:spcAft>
                <a:spcPts val="0"/>
              </a:spcAft>
              <a:buClr>
                <a:srgbClr val="B41600"/>
              </a:buClr>
              <a:buSzPts val="1500"/>
              <a:buFont typeface="Helvetica Neue"/>
              <a:buNone/>
            </a:pPr>
            <a:r>
              <a:rPr b="0" i="0" lang="en" sz="1500" u="none" cap="none" strike="noStrike">
                <a:solidFill>
                  <a:srgbClr val="B41600"/>
                </a:solidFill>
                <a:latin typeface="Helvetica Neue"/>
                <a:ea typeface="Helvetica Neue"/>
                <a:cs typeface="Helvetica Neue"/>
                <a:sym typeface="Helvetica Neue"/>
              </a:rPr>
              <a:t>Other lower bounds are 0</a:t>
            </a:r>
            <a:endParaRPr sz="900"/>
          </a:p>
        </p:txBody>
      </p:sp>
      <p:sp>
        <p:nvSpPr>
          <p:cNvPr id="978" name="Google Shape;978;p103"/>
          <p:cNvSpPr txBox="1"/>
          <p:nvPr/>
        </p:nvSpPr>
        <p:spPr>
          <a:xfrm>
            <a:off x="5486989" y="2740890"/>
            <a:ext cx="5634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B41600"/>
              </a:buClr>
              <a:buSzPts val="1000"/>
              <a:buFont typeface="Helvetica Neue"/>
              <a:buNone/>
            </a:pPr>
            <a:r>
              <a:rPr b="0" i="0" lang="en" sz="1000" u="none" cap="none" strike="noStrike">
                <a:solidFill>
                  <a:srgbClr val="B41600"/>
                </a:solidFill>
                <a:latin typeface="Helvetica Neue"/>
                <a:ea typeface="Helvetica Neue"/>
                <a:cs typeface="Helvetica Neue"/>
                <a:sym typeface="Helvetica Neue"/>
              </a:rPr>
              <a:t>L12 = 1</a:t>
            </a:r>
            <a:endParaRPr sz="900"/>
          </a:p>
        </p:txBody>
      </p:sp>
      <p:sp>
        <p:nvSpPr>
          <p:cNvPr id="979" name="Google Shape;979;p103"/>
          <p:cNvSpPr txBox="1"/>
          <p:nvPr/>
        </p:nvSpPr>
        <p:spPr>
          <a:xfrm>
            <a:off x="5486989" y="3836143"/>
            <a:ext cx="5634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B41600"/>
              </a:buClr>
              <a:buSzPts val="1000"/>
              <a:buFont typeface="Helvetica Neue"/>
              <a:buNone/>
            </a:pPr>
            <a:r>
              <a:rPr b="0" i="0" lang="en" sz="1000" u="none" cap="none" strike="noStrike">
                <a:solidFill>
                  <a:srgbClr val="B41600"/>
                </a:solidFill>
                <a:latin typeface="Helvetica Neue"/>
                <a:ea typeface="Helvetica Neue"/>
                <a:cs typeface="Helvetica Neue"/>
                <a:sym typeface="Helvetica Neue"/>
              </a:rPr>
              <a:t>L33 = 1</a:t>
            </a:r>
            <a:endParaRPr sz="9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04"/>
          <p:cNvSpPr txBox="1"/>
          <p:nvPr/>
        </p:nvSpPr>
        <p:spPr>
          <a:xfrm>
            <a:off x="170116" y="123504"/>
            <a:ext cx="1630800" cy="423300"/>
          </a:xfrm>
          <a:prstGeom prst="rect">
            <a:avLst/>
          </a:prstGeom>
          <a:noFill/>
          <a:ln>
            <a:noFill/>
          </a:ln>
        </p:spPr>
        <p:txBody>
          <a:bodyPr anchorCtr="0" anchor="ctr" bIns="32750" lIns="32750" spcFirstLastPara="1" rIns="32750" wrap="square" tIns="32750">
            <a:spAutoFit/>
          </a:bodyPr>
          <a:lstStyle/>
          <a:p>
            <a:pPr indent="0" lvl="0" marL="0" marR="0" rtl="0" algn="l">
              <a:lnSpc>
                <a:spcPct val="80000"/>
              </a:lnSpc>
              <a:spcBef>
                <a:spcPts val="0"/>
              </a:spcBef>
              <a:spcAft>
                <a:spcPts val="0"/>
              </a:spcAft>
              <a:buClr>
                <a:srgbClr val="000000"/>
              </a:buClr>
              <a:buSzPts val="2900"/>
              <a:buFont typeface="Helvetica Neue"/>
              <a:buNone/>
            </a:pPr>
            <a:r>
              <a:rPr b="1" i="0" lang="en" sz="2900" u="none" cap="none" strike="noStrike">
                <a:solidFill>
                  <a:srgbClr val="000000"/>
                </a:solidFill>
                <a:latin typeface="Helvetica Neue"/>
                <a:ea typeface="Helvetica Neue"/>
                <a:cs typeface="Helvetica Neue"/>
                <a:sym typeface="Helvetica Neue"/>
              </a:rPr>
              <a:t>Problem</a:t>
            </a:r>
            <a:endParaRPr sz="900"/>
          </a:p>
        </p:txBody>
      </p:sp>
      <p:sp>
        <p:nvSpPr>
          <p:cNvPr id="985" name="Google Shape;985;p104"/>
          <p:cNvSpPr txBox="1"/>
          <p:nvPr/>
        </p:nvSpPr>
        <p:spPr>
          <a:xfrm>
            <a:off x="368921" y="565521"/>
            <a:ext cx="8406300" cy="1451400"/>
          </a:xfrm>
          <a:prstGeom prst="rect">
            <a:avLst/>
          </a:prstGeom>
          <a:noFill/>
          <a:ln>
            <a:noFill/>
          </a:ln>
        </p:spPr>
        <p:txBody>
          <a:bodyPr anchorCtr="0" anchor="t" bIns="32750" lIns="32750" spcFirstLastPara="1" rIns="32750" wrap="square" tIns="32750">
            <a:spAutoFit/>
          </a:bodyPr>
          <a:lstStyle/>
          <a:p>
            <a:pPr indent="0" lvl="0" marL="0" marR="0" rtl="0" algn="l">
              <a:lnSpc>
                <a:spcPct val="100000"/>
              </a:lnSpc>
              <a:spcBef>
                <a:spcPts val="0"/>
              </a:spcBef>
              <a:spcAft>
                <a:spcPts val="0"/>
              </a:spcAft>
              <a:buClr>
                <a:srgbClr val="5E5E5E"/>
              </a:buClr>
              <a:buSzPts val="1500"/>
              <a:buFont typeface="Helvetica Neue"/>
              <a:buNone/>
            </a:pPr>
            <a:r>
              <a:rPr b="0" i="0" lang="en" sz="1500" u="none" cap="none" strike="noStrike">
                <a:solidFill>
                  <a:srgbClr val="5E5E5E"/>
                </a:solidFill>
                <a:latin typeface="Helvetica Neue"/>
                <a:ea typeface="Helvetica Neue"/>
                <a:cs typeface="Helvetica Neue"/>
                <a:sym typeface="Helvetica Neue"/>
              </a:rPr>
              <a:t>For class 2022, students want to graduate. But they need to meet following conditions: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For each student, he/she must take a certain number of courses.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For each student, he/she must take specific compulsory courses.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For each course, it needs a certain number of people to start the course, no more or less</a:t>
            </a:r>
            <a:endParaRPr sz="900"/>
          </a:p>
          <a:p>
            <a:pPr indent="-184150" lvl="0" marL="177800" marR="0" rtl="0" algn="l">
              <a:lnSpc>
                <a:spcPct val="100000"/>
              </a:lnSpc>
              <a:spcBef>
                <a:spcPts val="0"/>
              </a:spcBef>
              <a:spcAft>
                <a:spcPts val="0"/>
              </a:spcAft>
              <a:buClr>
                <a:srgbClr val="5E5E5E"/>
              </a:buClr>
              <a:buSzPts val="1500"/>
              <a:buFont typeface="Helvetica Neue"/>
              <a:buAutoNum type="arabicPeriod"/>
            </a:pPr>
            <a:r>
              <a:rPr b="0" i="0" lang="en" sz="1500" u="none" cap="none" strike="noStrike">
                <a:solidFill>
                  <a:srgbClr val="5E5E5E"/>
                </a:solidFill>
                <a:latin typeface="Helvetica Neue"/>
                <a:ea typeface="Helvetica Neue"/>
                <a:cs typeface="Helvetica Neue"/>
                <a:sym typeface="Helvetica Neue"/>
              </a:rPr>
              <a:t>Each course can be taken by one student repetitively at most 2 times</a:t>
            </a:r>
            <a:endParaRPr sz="900"/>
          </a:p>
          <a:p>
            <a:pPr indent="0" lvl="0" marL="0" marR="0" rtl="0" algn="l">
              <a:lnSpc>
                <a:spcPct val="100000"/>
              </a:lnSpc>
              <a:spcBef>
                <a:spcPts val="0"/>
              </a:spcBef>
              <a:spcAft>
                <a:spcPts val="0"/>
              </a:spcAft>
              <a:buClr>
                <a:srgbClr val="5E5E5E"/>
              </a:buClr>
              <a:buSzPts val="1500"/>
              <a:buFont typeface="Helvetica Neue"/>
              <a:buNone/>
            </a:pPr>
            <a:r>
              <a:rPr lang="en" sz="1500">
                <a:solidFill>
                  <a:srgbClr val="5E5E5E"/>
                </a:solidFill>
                <a:latin typeface="Helvetica Neue"/>
                <a:ea typeface="Helvetica Neue"/>
                <a:cs typeface="Helvetica Neue"/>
                <a:sym typeface="Helvetica Neue"/>
              </a:rPr>
              <a:t>	Repeat attendance can regard as different people</a:t>
            </a:r>
            <a:endParaRPr sz="900"/>
          </a:p>
        </p:txBody>
      </p:sp>
      <p:sp>
        <p:nvSpPr>
          <p:cNvPr id="986" name="Google Shape;986;p104"/>
          <p:cNvSpPr/>
          <p:nvPr/>
        </p:nvSpPr>
        <p:spPr>
          <a:xfrm>
            <a:off x="4301007" y="250218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87" name="Google Shape;987;p104"/>
          <p:cNvSpPr txBox="1"/>
          <p:nvPr/>
        </p:nvSpPr>
        <p:spPr>
          <a:xfrm>
            <a:off x="364710" y="2247445"/>
            <a:ext cx="2948400" cy="2097900"/>
          </a:xfrm>
          <a:prstGeom prst="rect">
            <a:avLst/>
          </a:prstGeom>
          <a:noFill/>
          <a:ln>
            <a:noFill/>
          </a:ln>
        </p:spPr>
        <p:txBody>
          <a:bodyPr anchorCtr="0" anchor="ctr" bIns="32750" lIns="32750" spcFirstLastPara="1" rIns="32750" wrap="square" tIns="32750">
            <a:spAutoFit/>
          </a:bodyPr>
          <a:lstStyle/>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Students node demand:</a:t>
            </a:r>
            <a:endParaRPr sz="900"/>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The class count requirement for students</a:t>
            </a:r>
            <a:endParaRPr sz="900"/>
          </a:p>
          <a:p>
            <a:pPr indent="0" lvl="0" marL="0" marR="0" rtl="0" algn="l">
              <a:lnSpc>
                <a:spcPct val="100000"/>
              </a:lnSpc>
              <a:spcBef>
                <a:spcPts val="0"/>
              </a:spcBef>
              <a:spcAft>
                <a:spcPts val="0"/>
              </a:spcAft>
              <a:buClr>
                <a:srgbClr val="5E5E5E"/>
              </a:buClr>
              <a:buSzPts val="1100"/>
              <a:buFont typeface="Helvetica Neue"/>
              <a:buNone/>
            </a:pPr>
            <a:r>
              <a:t/>
            </a:r>
            <a:endParaRPr b="0" i="0" sz="1100" u="none" cap="none" strike="noStrike">
              <a:solidFill>
                <a:srgbClr val="5E5E5E"/>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Lessons node demand:</a:t>
            </a:r>
            <a:endParaRPr sz="900"/>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The particular people number requirement</a:t>
            </a:r>
            <a:endParaRPr sz="900"/>
          </a:p>
          <a:p>
            <a:pPr indent="0" lvl="0" marL="0" marR="0" rtl="0" algn="l">
              <a:lnSpc>
                <a:spcPct val="100000"/>
              </a:lnSpc>
              <a:spcBef>
                <a:spcPts val="0"/>
              </a:spcBef>
              <a:spcAft>
                <a:spcPts val="0"/>
              </a:spcAft>
              <a:buClr>
                <a:srgbClr val="5E5E5E"/>
              </a:buClr>
              <a:buSzPts val="1100"/>
              <a:buFont typeface="Helvetica Neue"/>
              <a:buNone/>
            </a:pPr>
            <a:r>
              <a:t/>
            </a:r>
            <a:endParaRPr b="0" i="0" sz="1100" u="none" cap="none" strike="noStrike">
              <a:solidFill>
                <a:srgbClr val="5E5E5E"/>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Link all student nodes and lesson nodes,</a:t>
            </a:r>
            <a:endParaRPr sz="900"/>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Capacities are 2</a:t>
            </a:r>
            <a:endParaRPr sz="900"/>
          </a:p>
          <a:p>
            <a:pPr indent="0" lvl="0" marL="0" marR="0" rtl="0" algn="l">
              <a:lnSpc>
                <a:spcPct val="100000"/>
              </a:lnSpc>
              <a:spcBef>
                <a:spcPts val="0"/>
              </a:spcBef>
              <a:spcAft>
                <a:spcPts val="0"/>
              </a:spcAft>
              <a:buClr>
                <a:srgbClr val="5E5E5E"/>
              </a:buClr>
              <a:buSzPts val="1100"/>
              <a:buFont typeface="Helvetica Neue"/>
              <a:buNone/>
            </a:pPr>
            <a:r>
              <a:t/>
            </a:r>
            <a:endParaRPr b="0" i="0" sz="1100" u="none" cap="none" strike="noStrike">
              <a:solidFill>
                <a:srgbClr val="5E5E5E"/>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Set lower bound of edge as 1</a:t>
            </a:r>
            <a:endParaRPr sz="900"/>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If the course is compulsory for the student</a:t>
            </a:r>
            <a:endParaRPr sz="900"/>
          </a:p>
          <a:p>
            <a:pPr indent="0" lvl="0" marL="0" marR="0" rtl="0" algn="l">
              <a:lnSpc>
                <a:spcPct val="100000"/>
              </a:lnSpc>
              <a:spcBef>
                <a:spcPts val="0"/>
              </a:spcBef>
              <a:spcAft>
                <a:spcPts val="0"/>
              </a:spcAft>
              <a:buClr>
                <a:srgbClr val="5E5E5E"/>
              </a:buClr>
              <a:buSzPts val="1100"/>
              <a:buFont typeface="Helvetica Neue"/>
              <a:buNone/>
            </a:pPr>
            <a:r>
              <a:rPr b="0" i="0" lang="en" sz="1100" u="none" cap="none" strike="noStrike">
                <a:solidFill>
                  <a:srgbClr val="5E5E5E"/>
                </a:solidFill>
                <a:latin typeface="Helvetica Neue"/>
                <a:ea typeface="Helvetica Neue"/>
                <a:cs typeface="Helvetica Neue"/>
                <a:sym typeface="Helvetica Neue"/>
              </a:rPr>
              <a:t>Other lower bounds are 0</a:t>
            </a:r>
            <a:endParaRPr sz="900"/>
          </a:p>
        </p:txBody>
      </p:sp>
      <p:sp>
        <p:nvSpPr>
          <p:cNvPr id="988" name="Google Shape;988;p104"/>
          <p:cNvSpPr/>
          <p:nvPr/>
        </p:nvSpPr>
        <p:spPr>
          <a:xfrm>
            <a:off x="4301007" y="3051727"/>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89" name="Google Shape;989;p104"/>
          <p:cNvSpPr/>
          <p:nvPr/>
        </p:nvSpPr>
        <p:spPr>
          <a:xfrm>
            <a:off x="7001270" y="360127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90" name="Google Shape;990;p104"/>
          <p:cNvSpPr/>
          <p:nvPr/>
        </p:nvSpPr>
        <p:spPr>
          <a:xfrm>
            <a:off x="7001270" y="3051727"/>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91" name="Google Shape;991;p104"/>
          <p:cNvSpPr/>
          <p:nvPr/>
        </p:nvSpPr>
        <p:spPr>
          <a:xfrm>
            <a:off x="7001270" y="250218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92" name="Google Shape;992;p104"/>
          <p:cNvSpPr/>
          <p:nvPr/>
        </p:nvSpPr>
        <p:spPr>
          <a:xfrm>
            <a:off x="4301007" y="3601272"/>
            <a:ext cx="542100" cy="406500"/>
          </a:xfrm>
          <a:prstGeom prst="ellipse">
            <a:avLst/>
          </a:prstGeom>
          <a:noFill/>
          <a:ln cap="flat" cmpd="sng" w="12700">
            <a:solidFill>
              <a:srgbClr val="000000"/>
            </a:solidFill>
            <a:prstDash val="solid"/>
            <a:miter lim="400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993" name="Google Shape;993;p104"/>
          <p:cNvSpPr txBox="1"/>
          <p:nvPr/>
        </p:nvSpPr>
        <p:spPr>
          <a:xfrm>
            <a:off x="4244637" y="2191345"/>
            <a:ext cx="6546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Students</a:t>
            </a:r>
            <a:endParaRPr sz="900"/>
          </a:p>
        </p:txBody>
      </p:sp>
      <p:sp>
        <p:nvSpPr>
          <p:cNvPr id="994" name="Google Shape;994;p104"/>
          <p:cNvSpPr txBox="1"/>
          <p:nvPr/>
        </p:nvSpPr>
        <p:spPr>
          <a:xfrm>
            <a:off x="6966118" y="2176154"/>
            <a:ext cx="6123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Lessons</a:t>
            </a:r>
            <a:endParaRPr sz="900"/>
          </a:p>
        </p:txBody>
      </p:sp>
      <p:sp>
        <p:nvSpPr>
          <p:cNvPr id="995" name="Google Shape;995;p104"/>
          <p:cNvSpPr txBox="1"/>
          <p:nvPr/>
        </p:nvSpPr>
        <p:spPr>
          <a:xfrm>
            <a:off x="4361149" y="2619850"/>
            <a:ext cx="3369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b="0" i="0" lang="en" sz="1000" u="none" cap="none" strike="noStrike">
                <a:solidFill>
                  <a:srgbClr val="5E5E5E"/>
                </a:solidFill>
                <a:latin typeface="Helvetica Neue"/>
                <a:ea typeface="Helvetica Neue"/>
                <a:cs typeface="Helvetica Neue"/>
                <a:sym typeface="Helvetica Neue"/>
              </a:rPr>
              <a:t>S1</a:t>
            </a:r>
            <a:endParaRPr sz="900"/>
          </a:p>
        </p:txBody>
      </p:sp>
      <p:sp>
        <p:nvSpPr>
          <p:cNvPr id="996" name="Google Shape;996;p104"/>
          <p:cNvSpPr txBox="1"/>
          <p:nvPr/>
        </p:nvSpPr>
        <p:spPr>
          <a:xfrm>
            <a:off x="4429599" y="3718950"/>
            <a:ext cx="2685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b="0" i="0" lang="en" sz="1000" u="none" cap="none" strike="noStrike">
                <a:solidFill>
                  <a:srgbClr val="5E5E5E"/>
                </a:solidFill>
                <a:latin typeface="Helvetica Neue"/>
                <a:ea typeface="Helvetica Neue"/>
                <a:cs typeface="Helvetica Neue"/>
                <a:sym typeface="Helvetica Neue"/>
              </a:rPr>
              <a:t>S3</a:t>
            </a:r>
            <a:endParaRPr sz="900"/>
          </a:p>
        </p:txBody>
      </p:sp>
      <p:sp>
        <p:nvSpPr>
          <p:cNvPr id="997" name="Google Shape;997;p104"/>
          <p:cNvSpPr txBox="1"/>
          <p:nvPr/>
        </p:nvSpPr>
        <p:spPr>
          <a:xfrm>
            <a:off x="4429562" y="3169400"/>
            <a:ext cx="2685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lang="en" sz="1000">
                <a:solidFill>
                  <a:srgbClr val="5E5E5E"/>
                </a:solidFill>
                <a:latin typeface="Helvetica Neue"/>
                <a:ea typeface="Helvetica Neue"/>
                <a:cs typeface="Helvetica Neue"/>
                <a:sym typeface="Helvetica Neue"/>
              </a:rPr>
              <a:t>-</a:t>
            </a:r>
            <a:r>
              <a:rPr b="0" i="0" lang="en" sz="1000" u="none" cap="none" strike="noStrike">
                <a:solidFill>
                  <a:srgbClr val="5E5E5E"/>
                </a:solidFill>
                <a:latin typeface="Helvetica Neue"/>
                <a:ea typeface="Helvetica Neue"/>
                <a:cs typeface="Helvetica Neue"/>
                <a:sym typeface="Helvetica Neue"/>
              </a:rPr>
              <a:t>S2</a:t>
            </a:r>
            <a:endParaRPr sz="900"/>
          </a:p>
        </p:txBody>
      </p:sp>
      <p:sp>
        <p:nvSpPr>
          <p:cNvPr id="998" name="Google Shape;998;p104"/>
          <p:cNvSpPr txBox="1"/>
          <p:nvPr/>
        </p:nvSpPr>
        <p:spPr>
          <a:xfrm>
            <a:off x="7152640" y="2619862"/>
            <a:ext cx="2391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L1</a:t>
            </a:r>
            <a:endParaRPr sz="900"/>
          </a:p>
        </p:txBody>
      </p:sp>
      <p:sp>
        <p:nvSpPr>
          <p:cNvPr id="999" name="Google Shape;999;p104"/>
          <p:cNvSpPr txBox="1"/>
          <p:nvPr/>
        </p:nvSpPr>
        <p:spPr>
          <a:xfrm>
            <a:off x="7152640" y="3169407"/>
            <a:ext cx="2391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L2</a:t>
            </a:r>
            <a:endParaRPr sz="900"/>
          </a:p>
        </p:txBody>
      </p:sp>
      <p:sp>
        <p:nvSpPr>
          <p:cNvPr id="1000" name="Google Shape;1000;p104"/>
          <p:cNvSpPr txBox="1"/>
          <p:nvPr/>
        </p:nvSpPr>
        <p:spPr>
          <a:xfrm>
            <a:off x="7152640" y="3718952"/>
            <a:ext cx="2391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L3</a:t>
            </a:r>
            <a:endParaRPr sz="900"/>
          </a:p>
        </p:txBody>
      </p:sp>
      <p:cxnSp>
        <p:nvCxnSpPr>
          <p:cNvPr id="1001" name="Google Shape;1001;p104"/>
          <p:cNvCxnSpPr/>
          <p:nvPr/>
        </p:nvCxnSpPr>
        <p:spPr>
          <a:xfrm>
            <a:off x="4843899" y="2705426"/>
            <a:ext cx="21564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1002" name="Google Shape;1002;p104"/>
          <p:cNvCxnSpPr/>
          <p:nvPr/>
        </p:nvCxnSpPr>
        <p:spPr>
          <a:xfrm>
            <a:off x="4843899" y="3254971"/>
            <a:ext cx="21564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1003" name="Google Shape;1003;p104"/>
          <p:cNvCxnSpPr/>
          <p:nvPr/>
        </p:nvCxnSpPr>
        <p:spPr>
          <a:xfrm>
            <a:off x="4854507" y="3804516"/>
            <a:ext cx="2156400" cy="0"/>
          </a:xfrm>
          <a:prstGeom prst="straightConnector1">
            <a:avLst/>
          </a:prstGeom>
          <a:noFill/>
          <a:ln cap="flat" cmpd="sng" w="25400">
            <a:solidFill>
              <a:srgbClr val="000000"/>
            </a:solidFill>
            <a:prstDash val="solid"/>
            <a:miter lim="400000"/>
            <a:headEnd len="sm" w="sm" type="none"/>
            <a:tailEnd len="med" w="med" type="triangle"/>
          </a:ln>
        </p:spPr>
      </p:cxnSp>
      <p:cxnSp>
        <p:nvCxnSpPr>
          <p:cNvPr id="1004" name="Google Shape;1004;p104"/>
          <p:cNvCxnSpPr/>
          <p:nvPr/>
        </p:nvCxnSpPr>
        <p:spPr>
          <a:xfrm>
            <a:off x="4843899" y="2705426"/>
            <a:ext cx="2175900" cy="553500"/>
          </a:xfrm>
          <a:prstGeom prst="straightConnector1">
            <a:avLst/>
          </a:prstGeom>
          <a:noFill/>
          <a:ln cap="flat" cmpd="sng" w="25400">
            <a:solidFill>
              <a:srgbClr val="000000"/>
            </a:solidFill>
            <a:prstDash val="solid"/>
            <a:miter lim="400000"/>
            <a:headEnd len="sm" w="sm" type="none"/>
            <a:tailEnd len="med" w="med" type="triangle"/>
          </a:ln>
        </p:spPr>
      </p:cxnSp>
      <p:cxnSp>
        <p:nvCxnSpPr>
          <p:cNvPr id="1005" name="Google Shape;1005;p104"/>
          <p:cNvCxnSpPr/>
          <p:nvPr/>
        </p:nvCxnSpPr>
        <p:spPr>
          <a:xfrm>
            <a:off x="4848680" y="3254138"/>
            <a:ext cx="2175900" cy="553500"/>
          </a:xfrm>
          <a:prstGeom prst="straightConnector1">
            <a:avLst/>
          </a:prstGeom>
          <a:noFill/>
          <a:ln cap="flat" cmpd="sng" w="25400">
            <a:solidFill>
              <a:srgbClr val="000000"/>
            </a:solidFill>
            <a:prstDash val="solid"/>
            <a:miter lim="400000"/>
            <a:headEnd len="sm" w="sm" type="none"/>
            <a:tailEnd len="med" w="med" type="triangle"/>
          </a:ln>
        </p:spPr>
      </p:cxnSp>
      <p:cxnSp>
        <p:nvCxnSpPr>
          <p:cNvPr id="1006" name="Google Shape;1006;p104"/>
          <p:cNvCxnSpPr/>
          <p:nvPr/>
        </p:nvCxnSpPr>
        <p:spPr>
          <a:xfrm flipH="1" rot="10800000">
            <a:off x="4843898" y="3266916"/>
            <a:ext cx="2180700" cy="537600"/>
          </a:xfrm>
          <a:prstGeom prst="straightConnector1">
            <a:avLst/>
          </a:prstGeom>
          <a:noFill/>
          <a:ln cap="flat" cmpd="sng" w="25400">
            <a:solidFill>
              <a:srgbClr val="000000"/>
            </a:solidFill>
            <a:prstDash val="solid"/>
            <a:miter lim="400000"/>
            <a:headEnd len="sm" w="sm" type="none"/>
            <a:tailEnd len="med" w="med" type="triangle"/>
          </a:ln>
        </p:spPr>
      </p:cxnSp>
      <p:cxnSp>
        <p:nvCxnSpPr>
          <p:cNvPr id="1007" name="Google Shape;1007;p104"/>
          <p:cNvCxnSpPr/>
          <p:nvPr/>
        </p:nvCxnSpPr>
        <p:spPr>
          <a:xfrm flipH="1" rot="10800000">
            <a:off x="4853260" y="2717211"/>
            <a:ext cx="2180700" cy="537600"/>
          </a:xfrm>
          <a:prstGeom prst="straightConnector1">
            <a:avLst/>
          </a:prstGeom>
          <a:noFill/>
          <a:ln cap="flat" cmpd="sng" w="25400">
            <a:solidFill>
              <a:srgbClr val="000000"/>
            </a:solidFill>
            <a:prstDash val="solid"/>
            <a:miter lim="400000"/>
            <a:headEnd len="sm" w="sm" type="none"/>
            <a:tailEnd len="med" w="med" type="triangle"/>
          </a:ln>
        </p:spPr>
      </p:cxnSp>
      <p:cxnSp>
        <p:nvCxnSpPr>
          <p:cNvPr id="1008" name="Google Shape;1008;p104"/>
          <p:cNvCxnSpPr/>
          <p:nvPr/>
        </p:nvCxnSpPr>
        <p:spPr>
          <a:xfrm>
            <a:off x="4848835" y="2703411"/>
            <a:ext cx="2133900" cy="1066500"/>
          </a:xfrm>
          <a:prstGeom prst="straightConnector1">
            <a:avLst/>
          </a:prstGeom>
          <a:noFill/>
          <a:ln cap="flat" cmpd="sng" w="25400">
            <a:solidFill>
              <a:srgbClr val="000000"/>
            </a:solidFill>
            <a:prstDash val="solid"/>
            <a:miter lim="400000"/>
            <a:headEnd len="sm" w="sm" type="none"/>
            <a:tailEnd len="med" w="med" type="triangle"/>
          </a:ln>
        </p:spPr>
      </p:cxnSp>
      <p:cxnSp>
        <p:nvCxnSpPr>
          <p:cNvPr id="1009" name="Google Shape;1009;p104"/>
          <p:cNvCxnSpPr/>
          <p:nvPr/>
        </p:nvCxnSpPr>
        <p:spPr>
          <a:xfrm flipH="1" rot="10800000">
            <a:off x="4853260" y="2743416"/>
            <a:ext cx="2181900" cy="1061100"/>
          </a:xfrm>
          <a:prstGeom prst="straightConnector1">
            <a:avLst/>
          </a:prstGeom>
          <a:noFill/>
          <a:ln cap="flat" cmpd="sng" w="25400">
            <a:solidFill>
              <a:srgbClr val="000000"/>
            </a:solidFill>
            <a:prstDash val="solid"/>
            <a:miter lim="400000"/>
            <a:headEnd len="sm" w="sm" type="none"/>
            <a:tailEnd len="med" w="med" type="triangle"/>
          </a:ln>
        </p:spPr>
      </p:cxnSp>
      <p:sp>
        <p:nvSpPr>
          <p:cNvPr id="1010" name="Google Shape;1010;p104"/>
          <p:cNvSpPr txBox="1"/>
          <p:nvPr/>
        </p:nvSpPr>
        <p:spPr>
          <a:xfrm>
            <a:off x="5516207" y="2310240"/>
            <a:ext cx="5049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Ce = 2</a:t>
            </a:r>
            <a:endParaRPr sz="900"/>
          </a:p>
        </p:txBody>
      </p:sp>
      <p:sp>
        <p:nvSpPr>
          <p:cNvPr id="1011" name="Google Shape;1011;p104"/>
          <p:cNvSpPr txBox="1"/>
          <p:nvPr/>
        </p:nvSpPr>
        <p:spPr>
          <a:xfrm>
            <a:off x="345354" y="4191051"/>
            <a:ext cx="7912500" cy="528000"/>
          </a:xfrm>
          <a:prstGeom prst="rect">
            <a:avLst/>
          </a:prstGeom>
          <a:noFill/>
          <a:ln>
            <a:noFill/>
          </a:ln>
        </p:spPr>
        <p:txBody>
          <a:bodyPr anchorCtr="0" anchor="ctr" bIns="32750" lIns="32750" spcFirstLastPara="1" rIns="32750" wrap="square" tIns="32750">
            <a:spAutoFit/>
          </a:bodyPr>
          <a:lstStyle/>
          <a:p>
            <a:pPr indent="0" lvl="0" marL="0" marR="0" rtl="0" algn="l">
              <a:lnSpc>
                <a:spcPct val="100000"/>
              </a:lnSpc>
              <a:spcBef>
                <a:spcPts val="0"/>
              </a:spcBef>
              <a:spcAft>
                <a:spcPts val="0"/>
              </a:spcAft>
              <a:buClr>
                <a:srgbClr val="B41600"/>
              </a:buClr>
              <a:buSzPts val="1500"/>
              <a:buFont typeface="Helvetica Neue"/>
              <a:buNone/>
            </a:pPr>
            <a:r>
              <a:rPr b="0" i="0" lang="en" sz="1500" u="none" cap="none" strike="noStrike">
                <a:solidFill>
                  <a:srgbClr val="B41600"/>
                </a:solidFill>
                <a:latin typeface="Helvetica Neue"/>
                <a:ea typeface="Helvetica Neue"/>
                <a:cs typeface="Helvetica Neue"/>
                <a:sym typeface="Helvetica Neue"/>
              </a:rPr>
              <a:t>Then solve the circulation with lower bounds problem using the previous method. </a:t>
            </a:r>
            <a:endParaRPr sz="900"/>
          </a:p>
          <a:p>
            <a:pPr indent="0" lvl="0" marL="0" marR="0" rtl="0" algn="l">
              <a:lnSpc>
                <a:spcPct val="100000"/>
              </a:lnSpc>
              <a:spcBef>
                <a:spcPts val="0"/>
              </a:spcBef>
              <a:spcAft>
                <a:spcPts val="0"/>
              </a:spcAft>
              <a:buClr>
                <a:srgbClr val="B41600"/>
              </a:buClr>
              <a:buSzPts val="1500"/>
              <a:buFont typeface="Helvetica Neue"/>
              <a:buNone/>
            </a:pPr>
            <a:r>
              <a:rPr b="0" i="0" lang="en" sz="1500" u="none" cap="none" strike="noStrike">
                <a:solidFill>
                  <a:srgbClr val="B41600"/>
                </a:solidFill>
                <a:latin typeface="Helvetica Neue"/>
                <a:ea typeface="Helvetica Neue"/>
                <a:cs typeface="Helvetica Neue"/>
                <a:sym typeface="Helvetica Neue"/>
              </a:rPr>
              <a:t>If there is a valid flow for it, all student can graduate.</a:t>
            </a:r>
            <a:endParaRPr sz="900"/>
          </a:p>
        </p:txBody>
      </p:sp>
      <p:sp>
        <p:nvSpPr>
          <p:cNvPr id="1012" name="Google Shape;1012;p104"/>
          <p:cNvSpPr txBox="1"/>
          <p:nvPr/>
        </p:nvSpPr>
        <p:spPr>
          <a:xfrm>
            <a:off x="5486989" y="2740890"/>
            <a:ext cx="5634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L12 = 1</a:t>
            </a:r>
            <a:endParaRPr sz="900"/>
          </a:p>
        </p:txBody>
      </p:sp>
      <p:sp>
        <p:nvSpPr>
          <p:cNvPr id="1013" name="Google Shape;1013;p104"/>
          <p:cNvSpPr txBox="1"/>
          <p:nvPr/>
        </p:nvSpPr>
        <p:spPr>
          <a:xfrm>
            <a:off x="5486989" y="3836143"/>
            <a:ext cx="563400" cy="220200"/>
          </a:xfrm>
          <a:prstGeom prst="rect">
            <a:avLst/>
          </a:prstGeom>
          <a:noFill/>
          <a:ln>
            <a:noFill/>
          </a:ln>
        </p:spPr>
        <p:txBody>
          <a:bodyPr anchorCtr="0" anchor="ctr" bIns="32750" lIns="32750" spcFirstLastPara="1" rIns="32750" wrap="square" tIns="32750">
            <a:spAutoFit/>
          </a:bodyPr>
          <a:lstStyle/>
          <a:p>
            <a:pPr indent="0" lvl="0" marL="0" marR="0" rtl="0" algn="ctr">
              <a:lnSpc>
                <a:spcPct val="100000"/>
              </a:lnSpc>
              <a:spcBef>
                <a:spcPts val="0"/>
              </a:spcBef>
              <a:spcAft>
                <a:spcPts val="0"/>
              </a:spcAft>
              <a:buClr>
                <a:srgbClr val="5E5E5E"/>
              </a:buClr>
              <a:buSzPts val="1000"/>
              <a:buFont typeface="Helvetica Neue"/>
              <a:buNone/>
            </a:pPr>
            <a:r>
              <a:rPr b="0" i="0" lang="en" sz="1000" u="none" cap="none" strike="noStrike">
                <a:solidFill>
                  <a:srgbClr val="5E5E5E"/>
                </a:solidFill>
                <a:latin typeface="Helvetica Neue"/>
                <a:ea typeface="Helvetica Neue"/>
                <a:cs typeface="Helvetica Neue"/>
                <a:sym typeface="Helvetica Neue"/>
              </a:rPr>
              <a:t>L33 = 1</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Valid Seating Arrangements</a:t>
            </a:r>
            <a:endParaRPr/>
          </a:p>
        </p:txBody>
      </p:sp>
      <p:sp>
        <p:nvSpPr>
          <p:cNvPr id="172" name="Google Shape;172;p38"/>
          <p:cNvSpPr txBox="1"/>
          <p:nvPr>
            <p:ph idx="1" type="body"/>
          </p:nvPr>
        </p:nvSpPr>
        <p:spPr>
          <a:xfrm>
            <a:off x="311700" y="1152475"/>
            <a:ext cx="8520600" cy="337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 Use the recurrence part from a and write pseudocode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Solution:</a:t>
            </a:r>
            <a:endParaRPr/>
          </a:p>
          <a:p>
            <a:pPr indent="0" lvl="0" marL="0" rtl="0" algn="l">
              <a:spcBef>
                <a:spcPts val="1200"/>
              </a:spcBef>
              <a:spcAft>
                <a:spcPts val="0"/>
              </a:spcAft>
              <a:buNone/>
            </a:pPr>
            <a:r>
              <a:rPr lang="en"/>
              <a:t>Initialize array f. </a:t>
            </a:r>
            <a:endParaRPr/>
          </a:p>
          <a:p>
            <a:pPr indent="0" lvl="0" marL="0" rtl="0" algn="l">
              <a:spcBef>
                <a:spcPts val="1200"/>
              </a:spcBef>
              <a:spcAft>
                <a:spcPts val="0"/>
              </a:spcAft>
              <a:buNone/>
            </a:pPr>
            <a:r>
              <a:rPr lang="en"/>
              <a:t>Set base cases f[0] = 0, f[1] = 2, f[2]= 3. </a:t>
            </a:r>
            <a:endParaRPr/>
          </a:p>
          <a:p>
            <a:pPr indent="0" lvl="0" marL="0" rtl="0" algn="l">
              <a:spcBef>
                <a:spcPts val="1200"/>
              </a:spcBef>
              <a:spcAft>
                <a:spcPts val="0"/>
              </a:spcAft>
              <a:buNone/>
            </a:pPr>
            <a:r>
              <a:rPr lang="en"/>
              <a:t>For i&gt;2 to n :</a:t>
            </a:r>
            <a:endParaRPr/>
          </a:p>
          <a:p>
            <a:pPr indent="457200" lvl="0" marL="0" rtl="0" algn="l">
              <a:spcBef>
                <a:spcPts val="1200"/>
              </a:spcBef>
              <a:spcAft>
                <a:spcPts val="0"/>
              </a:spcAft>
              <a:buNone/>
            </a:pPr>
            <a:r>
              <a:rPr lang="en"/>
              <a:t>f[i] = f[i-1] + f[i-2] </a:t>
            </a:r>
            <a:endParaRPr/>
          </a:p>
          <a:p>
            <a:pPr indent="0" lvl="0" marL="0" rtl="0" algn="l">
              <a:spcBef>
                <a:spcPts val="1200"/>
              </a:spcBef>
              <a:spcAft>
                <a:spcPts val="1200"/>
              </a:spcAft>
              <a:buNone/>
            </a:pPr>
            <a:r>
              <a:rPr lang="en"/>
              <a:t>return f[n]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Valid Seating Arrangements</a:t>
            </a:r>
            <a:endParaRPr/>
          </a:p>
        </p:txBody>
      </p:sp>
      <p:sp>
        <p:nvSpPr>
          <p:cNvPr id="178" name="Google Shape;178;p39"/>
          <p:cNvSpPr txBox="1"/>
          <p:nvPr>
            <p:ph idx="1" type="body"/>
          </p:nvPr>
        </p:nvSpPr>
        <p:spPr>
          <a:xfrm>
            <a:off x="311700" y="1152475"/>
            <a:ext cx="8520600" cy="337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 What is the run time of the algorithm?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Solution: Looking up the pre-computed value takes O(1) and we only need to store n unique sub-problem we encounter. Hence, this will take O(n)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