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29/03/12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29/03/12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29/03/12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29/03/12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29/03/12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29/03/12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29/03/12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29/03/12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29/03/12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Grammaire et Langage</a:t>
            </a:r>
            <a:br>
              <a:rPr lang="fr-FR" dirty="0" smtClean="0"/>
            </a:br>
            <a:r>
              <a:rPr lang="fr-FR" dirty="0" smtClean="0"/>
              <a:t>Projet XML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48408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</a:t>
            </a:r>
          </a:p>
          <a:p>
            <a:pPr algn="ctr"/>
            <a:r>
              <a:rPr lang="fr-FR" dirty="0" smtClean="0"/>
              <a:t>Matthieu Coquet</a:t>
            </a:r>
          </a:p>
          <a:p>
            <a:pPr algn="ctr"/>
            <a:r>
              <a:rPr lang="fr-FR" dirty="0" smtClean="0"/>
              <a:t>Jan </a:t>
            </a:r>
            <a:r>
              <a:rPr lang="fr-FR" dirty="0" err="1" smtClean="0"/>
              <a:t>Keromnes</a:t>
            </a:r>
            <a:endParaRPr lang="fr-FR" dirty="0" smtClean="0"/>
          </a:p>
          <a:p>
            <a:pPr algn="ctr"/>
            <a:r>
              <a:rPr lang="fr-FR" dirty="0" smtClean="0"/>
              <a:t>Alexandre Lefoulon</a:t>
            </a:r>
            <a:endParaRPr lang="fr-FR" dirty="0" smtClean="0"/>
          </a:p>
          <a:p>
            <a:pPr algn="ctr"/>
            <a:r>
              <a:rPr lang="fr-FR" dirty="0" smtClean="0"/>
              <a:t>Xavier </a:t>
            </a:r>
            <a:r>
              <a:rPr lang="fr-FR" dirty="0" err="1" smtClean="0"/>
              <a:t>Sauvagnat</a:t>
            </a:r>
            <a:endParaRPr lang="fr-FR" dirty="0" smtClean="0"/>
          </a:p>
          <a:p>
            <a:pPr algn="ctr"/>
            <a:r>
              <a:rPr lang="fr-FR" dirty="0" err="1" smtClean="0"/>
              <a:t>Thaddee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81859"/>
            <a:ext cx="8042276" cy="3961741"/>
          </a:xfrm>
        </p:spPr>
        <p:txBody>
          <a:bodyPr>
            <a:normAutofit/>
          </a:bodyPr>
          <a:lstStyle/>
          <a:p>
            <a:r>
              <a:rPr lang="fr-FR" dirty="0"/>
              <a:t>A</a:t>
            </a:r>
            <a:r>
              <a:rPr lang="fr-FR" dirty="0" smtClean="0"/>
              <a:t>nalyseur de documents XML</a:t>
            </a:r>
          </a:p>
          <a:p>
            <a:r>
              <a:rPr lang="fr-FR" dirty="0" smtClean="0"/>
              <a:t>Validation selon une DTD</a:t>
            </a:r>
          </a:p>
          <a:p>
            <a:r>
              <a:rPr lang="fr-FR" dirty="0" smtClean="0"/>
              <a:t>Transformation selon une feuille de style XSLT</a:t>
            </a:r>
          </a:p>
          <a:p>
            <a:r>
              <a:rPr lang="fr-FR" dirty="0" smtClean="0"/>
              <a:t>Génération de documents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548403"/>
            <a:ext cx="8042276" cy="1336956"/>
          </a:xfrm>
        </p:spPr>
        <p:txBody>
          <a:bodyPr/>
          <a:lstStyle/>
          <a:p>
            <a:r>
              <a:rPr lang="fr-FR" dirty="0" smtClean="0"/>
              <a:t>Modèle de données XML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UMLX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2" y="788553"/>
            <a:ext cx="7627337" cy="47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548403"/>
            <a:ext cx="8042276" cy="1336956"/>
          </a:xfrm>
        </p:spPr>
        <p:txBody>
          <a:bodyPr/>
          <a:lstStyle/>
          <a:p>
            <a:r>
              <a:rPr lang="fr-FR" dirty="0" smtClean="0"/>
              <a:t>Modèle de données DTD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UMLD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38" y="840109"/>
            <a:ext cx="4833325" cy="60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0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95815"/>
            <a:ext cx="8042276" cy="3947785"/>
          </a:xfrm>
        </p:spPr>
        <p:txBody>
          <a:bodyPr/>
          <a:lstStyle/>
          <a:p>
            <a:r>
              <a:rPr lang="fr-FR" dirty="0" smtClean="0"/>
              <a:t>Tests unitaires indépendants</a:t>
            </a:r>
          </a:p>
          <a:p>
            <a:r>
              <a:rPr lang="fr-FR" dirty="0" smtClean="0"/>
              <a:t>Sur chaque module</a:t>
            </a:r>
            <a:endParaRPr lang="fr-FR" dirty="0"/>
          </a:p>
          <a:p>
            <a:r>
              <a:rPr lang="fr-FR" dirty="0" smtClean="0"/>
              <a:t>Sur chaque fonctionnalité</a:t>
            </a:r>
          </a:p>
          <a:p>
            <a:r>
              <a:rPr lang="fr-FR" dirty="0" smtClean="0"/>
              <a:t>Mécanisme centralisé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Command-Line Interface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67903"/>
            <a:ext cx="8042276" cy="3975698"/>
          </a:xfrm>
        </p:spPr>
        <p:txBody>
          <a:bodyPr/>
          <a:lstStyle/>
          <a:p>
            <a:r>
              <a:rPr lang="fr-FR" dirty="0" smtClean="0"/>
              <a:t>Processeur de flux XML :</a:t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./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parse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&lt; rap1.xml</a:t>
            </a:r>
          </a:p>
          <a:p>
            <a:r>
              <a:rPr lang="fr-FR" dirty="0" smtClean="0"/>
              <a:t>Options :</a:t>
            </a:r>
            <a:br>
              <a:rPr lang="fr-FR" dirty="0" smtClean="0"/>
            </a:b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./</a:t>
            </a:r>
            <a:r>
              <a:rPr lang="fr-FR" dirty="0" err="1" smtClean="0">
                <a:solidFill>
                  <a:srgbClr val="A6A6A6"/>
                </a:solidFill>
                <a:latin typeface="Consolas"/>
                <a:cs typeface="Consolas"/>
              </a:rPr>
              <a:t>parse</a:t>
            </a:r>
            <a:r>
              <a:rPr lang="fr-FR" dirty="0" smtClean="0">
                <a:solidFill>
                  <a:srgbClr val="A6A6A6"/>
                </a:solidFill>
                <a:latin typeface="Consolas"/>
                <a:cs typeface="Consolas"/>
              </a:rPr>
              <a:t> -v -d -s</a:t>
            </a:r>
            <a:endParaRPr lang="fr-FR" dirty="0">
              <a:solidFill>
                <a:srgbClr val="A6A6A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9990"/>
            <a:ext cx="8042276" cy="4003612"/>
          </a:xfrm>
        </p:spPr>
        <p:txBody>
          <a:bodyPr/>
          <a:lstStyle/>
          <a:p>
            <a:r>
              <a:rPr lang="fr-FR" dirty="0" smtClean="0"/>
              <a:t>Flex et Bison</a:t>
            </a:r>
          </a:p>
          <a:p>
            <a:r>
              <a:rPr lang="en-US" dirty="0" smtClean="0"/>
              <a:t>G</a:t>
            </a:r>
            <a:r>
              <a:rPr lang="fr-FR" dirty="0" smtClean="0"/>
              <a:t>++ et </a:t>
            </a:r>
            <a:r>
              <a:rPr lang="fr-FR" dirty="0" err="1" smtClean="0"/>
              <a:t>Makefile</a:t>
            </a:r>
            <a:endParaRPr lang="fr-FR" dirty="0" smtClean="0"/>
          </a:p>
          <a:p>
            <a:r>
              <a:rPr lang="fr-FR" dirty="0" err="1" smtClean="0"/>
              <a:t>Vim</a:t>
            </a:r>
            <a:r>
              <a:rPr lang="fr-FR" dirty="0" smtClean="0"/>
              <a:t> et </a:t>
            </a:r>
            <a:r>
              <a:rPr lang="fr-FR" dirty="0" err="1" smtClean="0"/>
              <a:t>LaTeX</a:t>
            </a:r>
            <a:endParaRPr lang="fr-FR" dirty="0" smtClean="0"/>
          </a:p>
          <a:p>
            <a:r>
              <a:rPr lang="fr-FR" dirty="0" smtClean="0"/>
              <a:t>Git et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47341"/>
            <a:ext cx="8042276" cy="809468"/>
          </a:xfrm>
        </p:spPr>
        <p:txBody>
          <a:bodyPr/>
          <a:lstStyle/>
          <a:p>
            <a:r>
              <a:rPr lang="fr-FR" dirty="0" err="1" smtClean="0"/>
              <a:t>Demo</a:t>
            </a:r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378</TotalTime>
  <Words>94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Grammaire et Langage Projet XML</vt:lpstr>
      <vt:lpstr>Objectifs </vt:lpstr>
      <vt:lpstr>Modèle de données XML</vt:lpstr>
      <vt:lpstr>Modèle de données DTD</vt:lpstr>
      <vt:lpstr>Test-Driven Development</vt:lpstr>
      <vt:lpstr>Command-Line Interface</vt:lpstr>
      <vt:lpstr>Outils utilisés</vt:lpstr>
      <vt:lpstr>Demo…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38</cp:revision>
  <dcterms:created xsi:type="dcterms:W3CDTF">2012-03-22T13:04:16Z</dcterms:created>
  <dcterms:modified xsi:type="dcterms:W3CDTF">2012-03-29T10:55:27Z</dcterms:modified>
</cp:coreProperties>
</file>