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E0C5E-CE1A-854B-B127-2EB19053E37A}" type="datetime1">
              <a:rPr lang="fr-FR" smtClean="0"/>
              <a:t>29/03/12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2B51F-6B87-0046-B9AA-56142C46A4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433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D75F5-793A-154C-B00B-0E07E503FC33}" type="datetime1">
              <a:rPr lang="fr-FR" smtClean="0"/>
              <a:t>29/03/12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C968C-CB21-4045-A6E1-B1053904A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5273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7156-AC2E-4645-BC86-B2F703CCE2CD}" type="datetime1">
              <a:rPr lang="fr-FR" smtClean="0"/>
              <a:t>29/03/12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C3E-9E72-334C-AAFA-8EEC35EF4A54}" type="datetime1">
              <a:rPr lang="fr-FR" smtClean="0"/>
              <a:t>29/03/12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341-5EC4-C746-87BF-4823EBE8AB35}" type="datetime1">
              <a:rPr lang="fr-FR" smtClean="0"/>
              <a:t>29/03/12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5FDB-0AA1-784E-B467-E58FB747B781}" type="datetime1">
              <a:rPr lang="fr-FR" smtClean="0"/>
              <a:t>29/03/12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0BA4-A08A-4944-A817-8BD1CDCE6144}" type="datetime1">
              <a:rPr lang="fr-FR" smtClean="0"/>
              <a:t>29/03/12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557D-741A-8E41-A0C1-AC23412D9F73}" type="datetime1">
              <a:rPr lang="fr-FR" smtClean="0"/>
              <a:t>29/03/12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7856-1874-8742-AB1A-F875DC755AF3}" type="datetime1">
              <a:rPr lang="fr-FR" smtClean="0"/>
              <a:t>29/03/12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2CCA-946B-4F4A-81F2-2F5F017F2163}" type="datetime1">
              <a:rPr lang="fr-FR" smtClean="0"/>
              <a:t>29/03/12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7183-CE6D-664E-8885-9DE2281C7D00}" type="datetime1">
              <a:rPr lang="fr-FR" smtClean="0"/>
              <a:t>29/03/12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11F8-2E88-9C44-B35C-39A6D78E9095}" type="datetime1">
              <a:rPr lang="fr-FR" smtClean="0"/>
              <a:t>29/03/12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602B-ADD0-A049-BA12-8A14F916F04D}" type="datetime1">
              <a:rPr lang="fr-FR" smtClean="0"/>
              <a:t>29/03/12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CA3F-5F58-D34D-8D4F-E39C02189453}" type="datetime1">
              <a:rPr lang="fr-FR" smtClean="0"/>
              <a:t>29/03/12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910C8AB-582C-C844-906A-6C49A16C9735}" type="datetime1">
              <a:rPr lang="fr-FR" smtClean="0"/>
              <a:t>29/03/12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952" y="1523999"/>
            <a:ext cx="8282920" cy="2106910"/>
          </a:xfrm>
        </p:spPr>
        <p:txBody>
          <a:bodyPr/>
          <a:lstStyle/>
          <a:p>
            <a:r>
              <a:rPr lang="fr-FR" dirty="0" smtClean="0"/>
              <a:t>Grammaire et Langage</a:t>
            </a:r>
            <a:br>
              <a:rPr lang="fr-FR" dirty="0" smtClean="0"/>
            </a:br>
            <a:r>
              <a:rPr lang="fr-FR" dirty="0" smtClean="0"/>
              <a:t>Projet XML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658521"/>
            <a:ext cx="6498159" cy="916641"/>
          </a:xfrm>
        </p:spPr>
        <p:txBody>
          <a:bodyPr/>
          <a:lstStyle/>
          <a:p>
            <a:r>
              <a:rPr lang="fr-FR" dirty="0" smtClean="0"/>
              <a:t>H4111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080511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Quentin Calvez</a:t>
            </a:r>
          </a:p>
          <a:p>
            <a:pPr algn="ctr"/>
            <a:r>
              <a:rPr lang="fr-FR" dirty="0" smtClean="0"/>
              <a:t>Matthieu Coquet</a:t>
            </a:r>
          </a:p>
          <a:p>
            <a:pPr algn="ctr"/>
            <a:r>
              <a:rPr lang="fr-FR" dirty="0" smtClean="0"/>
              <a:t>Jan </a:t>
            </a:r>
            <a:r>
              <a:rPr lang="fr-FR" dirty="0" err="1" smtClean="0"/>
              <a:t>Keromnes</a:t>
            </a:r>
            <a:endParaRPr lang="fr-FR" dirty="0" smtClean="0"/>
          </a:p>
          <a:p>
            <a:pPr algn="ctr"/>
            <a:r>
              <a:rPr lang="fr-FR" dirty="0" smtClean="0"/>
              <a:t>Xavier </a:t>
            </a:r>
            <a:r>
              <a:rPr lang="fr-FR" dirty="0" err="1" smtClean="0"/>
              <a:t>Sauvagnat</a:t>
            </a:r>
            <a:endParaRPr lang="fr-FR" dirty="0" smtClean="0"/>
          </a:p>
          <a:p>
            <a:pPr algn="ctr"/>
            <a:r>
              <a:rPr lang="fr-FR" dirty="0" err="1" smtClean="0"/>
              <a:t>Thaddee</a:t>
            </a:r>
            <a:r>
              <a:rPr lang="fr-FR" dirty="0" smtClean="0"/>
              <a:t> Tyl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9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981859"/>
            <a:ext cx="8042276" cy="3961741"/>
          </a:xfrm>
        </p:spPr>
        <p:txBody>
          <a:bodyPr>
            <a:normAutofit/>
          </a:bodyPr>
          <a:lstStyle/>
          <a:p>
            <a:r>
              <a:rPr lang="fr-FR" dirty="0"/>
              <a:t>A</a:t>
            </a:r>
            <a:r>
              <a:rPr lang="fr-FR" dirty="0" smtClean="0"/>
              <a:t>nalyseur de documents XML</a:t>
            </a:r>
          </a:p>
          <a:p>
            <a:r>
              <a:rPr lang="fr-FR" dirty="0" smtClean="0"/>
              <a:t>Validation selon une DTD</a:t>
            </a:r>
          </a:p>
          <a:p>
            <a:r>
              <a:rPr lang="fr-FR" dirty="0" smtClean="0"/>
              <a:t>Transformation selon une feuille de style XSLT</a:t>
            </a:r>
          </a:p>
          <a:p>
            <a:r>
              <a:rPr lang="fr-FR" dirty="0" smtClean="0"/>
              <a:t>Génération de documents 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2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548403"/>
            <a:ext cx="8042276" cy="1336956"/>
          </a:xfrm>
        </p:spPr>
        <p:txBody>
          <a:bodyPr/>
          <a:lstStyle/>
          <a:p>
            <a:r>
              <a:rPr lang="fr-FR" dirty="0" smtClean="0"/>
              <a:t>Modèle de données XML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UMLXM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2" y="788553"/>
            <a:ext cx="7627337" cy="47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9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548403"/>
            <a:ext cx="8042276" cy="1336956"/>
          </a:xfrm>
        </p:spPr>
        <p:txBody>
          <a:bodyPr/>
          <a:lstStyle/>
          <a:p>
            <a:r>
              <a:rPr lang="fr-FR" dirty="0" smtClean="0"/>
              <a:t>Modèle de données DTD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UMLDT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38" y="840109"/>
            <a:ext cx="4833325" cy="601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07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Test-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995815"/>
            <a:ext cx="8042276" cy="3947785"/>
          </a:xfrm>
        </p:spPr>
        <p:txBody>
          <a:bodyPr/>
          <a:lstStyle/>
          <a:p>
            <a:r>
              <a:rPr lang="fr-FR" dirty="0" smtClean="0"/>
              <a:t>Tests </a:t>
            </a:r>
            <a:r>
              <a:rPr lang="fr-FR" dirty="0" smtClean="0"/>
              <a:t>unitaires indépendants</a:t>
            </a:r>
            <a:endParaRPr lang="fr-FR" dirty="0" smtClean="0"/>
          </a:p>
          <a:p>
            <a:r>
              <a:rPr lang="fr-FR" dirty="0" smtClean="0"/>
              <a:t>Sur chaque module</a:t>
            </a:r>
            <a:endParaRPr lang="fr-FR" dirty="0"/>
          </a:p>
          <a:p>
            <a:r>
              <a:rPr lang="fr-FR" dirty="0" smtClean="0"/>
              <a:t>Sur chaque fonctionnalité</a:t>
            </a:r>
          </a:p>
          <a:p>
            <a:r>
              <a:rPr lang="fr-FR" dirty="0" smtClean="0"/>
              <a:t>Mécanisme centralisé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9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Command-Line Interface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967903"/>
            <a:ext cx="8042276" cy="3975698"/>
          </a:xfrm>
        </p:spPr>
        <p:txBody>
          <a:bodyPr/>
          <a:lstStyle/>
          <a:p>
            <a:r>
              <a:rPr lang="fr-FR" dirty="0" smtClean="0"/>
              <a:t>Processeur de flux </a:t>
            </a:r>
            <a:r>
              <a:rPr lang="fr-FR" dirty="0" smtClean="0"/>
              <a:t>XML :</a:t>
            </a:r>
            <a:br>
              <a:rPr lang="fr-FR" dirty="0" smtClean="0"/>
            </a:b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./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parse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&lt; rap1.xml</a:t>
            </a:r>
            <a:endParaRPr lang="fr-FR" dirty="0" smtClean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  <a:p>
            <a:r>
              <a:rPr lang="fr-FR" dirty="0" smtClean="0"/>
              <a:t>Options :</a:t>
            </a:r>
            <a:br>
              <a:rPr lang="fr-FR" dirty="0" smtClean="0"/>
            </a:br>
            <a:r>
              <a:rPr lang="fr-FR" dirty="0" smtClean="0">
                <a:solidFill>
                  <a:srgbClr val="A6A6A6"/>
                </a:solidFill>
                <a:latin typeface="Consolas"/>
                <a:cs typeface="Consolas"/>
              </a:rPr>
              <a:t>./</a:t>
            </a:r>
            <a:r>
              <a:rPr lang="fr-FR" dirty="0" err="1" smtClean="0">
                <a:solidFill>
                  <a:srgbClr val="A6A6A6"/>
                </a:solidFill>
                <a:latin typeface="Consolas"/>
                <a:cs typeface="Consolas"/>
              </a:rPr>
              <a:t>parse</a:t>
            </a:r>
            <a:r>
              <a:rPr lang="fr-FR" dirty="0" smtClean="0">
                <a:solidFill>
                  <a:srgbClr val="A6A6A6"/>
                </a:solidFill>
                <a:latin typeface="Consolas"/>
                <a:cs typeface="Consolas"/>
              </a:rPr>
              <a:t> -v </a:t>
            </a:r>
            <a:r>
              <a:rPr lang="fr-FR" dirty="0" smtClean="0">
                <a:solidFill>
                  <a:srgbClr val="A6A6A6"/>
                </a:solidFill>
                <a:latin typeface="Consolas"/>
                <a:cs typeface="Consolas"/>
              </a:rPr>
              <a:t>-</a:t>
            </a:r>
            <a:r>
              <a:rPr lang="fr-FR" dirty="0" smtClean="0">
                <a:solidFill>
                  <a:srgbClr val="A6A6A6"/>
                </a:solidFill>
                <a:latin typeface="Consolas"/>
                <a:cs typeface="Consolas"/>
              </a:rPr>
              <a:t>d </a:t>
            </a:r>
            <a:r>
              <a:rPr lang="fr-FR" dirty="0" smtClean="0">
                <a:solidFill>
                  <a:srgbClr val="A6A6A6"/>
                </a:solidFill>
                <a:latin typeface="Consolas"/>
                <a:cs typeface="Consolas"/>
              </a:rPr>
              <a:t>-</a:t>
            </a:r>
            <a:r>
              <a:rPr lang="fr-FR" dirty="0" smtClean="0">
                <a:solidFill>
                  <a:srgbClr val="A6A6A6"/>
                </a:solidFill>
                <a:latin typeface="Consolas"/>
                <a:cs typeface="Consolas"/>
              </a:rPr>
              <a:t>s</a:t>
            </a:r>
            <a:endParaRPr lang="fr-FR" dirty="0">
              <a:solidFill>
                <a:srgbClr val="A6A6A6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56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utilisés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939990"/>
            <a:ext cx="8042276" cy="4003612"/>
          </a:xfrm>
        </p:spPr>
        <p:txBody>
          <a:bodyPr/>
          <a:lstStyle/>
          <a:p>
            <a:r>
              <a:rPr lang="fr-FR" dirty="0" smtClean="0"/>
              <a:t>Flex et Bison</a:t>
            </a:r>
          </a:p>
          <a:p>
            <a:r>
              <a:rPr lang="en-US" dirty="0" smtClean="0"/>
              <a:t>G</a:t>
            </a:r>
            <a:r>
              <a:rPr lang="fr-FR" dirty="0" smtClean="0"/>
              <a:t>++ </a:t>
            </a:r>
            <a:r>
              <a:rPr lang="fr-FR" dirty="0" smtClean="0"/>
              <a:t>et </a:t>
            </a:r>
            <a:r>
              <a:rPr lang="fr-FR" dirty="0" err="1" smtClean="0"/>
              <a:t>Makefile</a:t>
            </a:r>
            <a:endParaRPr lang="fr-FR" dirty="0" smtClean="0"/>
          </a:p>
          <a:p>
            <a:r>
              <a:rPr lang="fr-FR" dirty="0" err="1" smtClean="0"/>
              <a:t>Vim</a:t>
            </a:r>
            <a:r>
              <a:rPr lang="fr-FR" dirty="0" smtClean="0"/>
              <a:t> et </a:t>
            </a:r>
            <a:r>
              <a:rPr lang="fr-FR" dirty="0" err="1" smtClean="0"/>
              <a:t>LaTeX</a:t>
            </a:r>
            <a:endParaRPr lang="fr-FR" dirty="0" smtClean="0"/>
          </a:p>
          <a:p>
            <a:r>
              <a:rPr lang="fr-FR" dirty="0" smtClean="0"/>
              <a:t>Git </a:t>
            </a:r>
            <a:r>
              <a:rPr lang="fr-FR" dirty="0" smtClean="0"/>
              <a:t>et </a:t>
            </a:r>
            <a:r>
              <a:rPr lang="fr-FR" dirty="0" err="1" smtClean="0"/>
              <a:t>GitHub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0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747341"/>
            <a:ext cx="8042276" cy="809468"/>
          </a:xfrm>
        </p:spPr>
        <p:txBody>
          <a:bodyPr/>
          <a:lstStyle/>
          <a:p>
            <a:r>
              <a:rPr lang="fr-FR" dirty="0" err="1" smtClean="0"/>
              <a:t>Demo</a:t>
            </a:r>
            <a:r>
              <a:rPr lang="en-US" dirty="0" smtClean="0"/>
              <a:t>…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1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378</TotalTime>
  <Words>92</Words>
  <Application>Microsoft Macintosh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Breeze</vt:lpstr>
      <vt:lpstr>Grammaire et Langage Projet XML</vt:lpstr>
      <vt:lpstr>Objectifs </vt:lpstr>
      <vt:lpstr>Modèle de données XML</vt:lpstr>
      <vt:lpstr>Modèle de données DTD</vt:lpstr>
      <vt:lpstr>Test-Driven Development</vt:lpstr>
      <vt:lpstr>Command-Line Interface</vt:lpstr>
      <vt:lpstr>Outils utilisés</vt:lpstr>
      <vt:lpstr>Demo…</vt:lpstr>
    </vt:vector>
  </TitlesOfParts>
  <Company>INSA Lyon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d’information: Gestion des contacts commerciaux</dc:title>
  <dc:creator>Alexandre Lefoulon</dc:creator>
  <cp:lastModifiedBy>Alexandre Lefoulon</cp:lastModifiedBy>
  <cp:revision>37</cp:revision>
  <dcterms:created xsi:type="dcterms:W3CDTF">2012-03-22T13:04:16Z</dcterms:created>
  <dcterms:modified xsi:type="dcterms:W3CDTF">2012-03-29T10:44:13Z</dcterms:modified>
</cp:coreProperties>
</file>