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Système d’information: Gestion des contacts commerciaux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</TotalTime>
  <Words>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Système d’information: Gestion des contacts commerciaux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Alexandre Lefoulon</cp:lastModifiedBy>
  <cp:revision>1</cp:revision>
  <dcterms:created xsi:type="dcterms:W3CDTF">2012-03-22T13:04:16Z</dcterms:created>
  <dcterms:modified xsi:type="dcterms:W3CDTF">2012-03-22T13:09:12Z</dcterms:modified>
</cp:coreProperties>
</file>