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23/03/2012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23/03/2012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968C-CB21-4045-A6E1-B1053904A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23/03/2012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23/03/2012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23/03/2012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23/03/2012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23/03/2012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23/03/2012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  <a:r>
              <a:rPr lang="fr-FR" dirty="0" err="1" smtClean="0"/>
              <a:t>Thadee</a:t>
            </a:r>
            <a:r>
              <a:rPr lang="fr-FR" dirty="0" smtClean="0"/>
              <a:t> Tyl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90" y="757461"/>
            <a:ext cx="6907795" cy="61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7" y="688063"/>
            <a:ext cx="6226804" cy="61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Diagramme de collaboration</a:t>
            </a:r>
            <a:endParaRPr lang="fr-FR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6" y="913621"/>
            <a:ext cx="8460590" cy="54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Enchainement des fenêtres</a:t>
            </a:r>
            <a:br>
              <a:rPr lang="fr-FR" dirty="0" smtClean="0"/>
            </a:br>
            <a:r>
              <a:rPr lang="fr-FR" dirty="0" smtClean="0"/>
              <a:t>global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diagramme-e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410862"/>
            <a:ext cx="7294148" cy="5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Ecran de Login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55" y="1106534"/>
            <a:ext cx="6562490" cy="51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Visualisation de l’agenda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50" y="1600200"/>
            <a:ext cx="5839524" cy="4343400"/>
          </a:xfrm>
        </p:spPr>
      </p:pic>
    </p:spTree>
    <p:extLst>
      <p:ext uri="{BB962C8B-B14F-4D97-AF65-F5344CB8AC3E}">
        <p14:creationId xmlns:p14="http://schemas.microsoft.com/office/powerpoint/2010/main" val="777418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Implantation des composants du noyau applicatif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0"/>
          <a:stretch/>
        </p:blipFill>
        <p:spPr>
          <a:xfrm>
            <a:off x="1431989" y="2335794"/>
            <a:ext cx="6532109" cy="265025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Synchronisation des travaux</a:t>
            </a:r>
          </a:p>
          <a:p>
            <a:pPr lvl="1"/>
            <a:r>
              <a:rPr lang="fr-FR" dirty="0" err="1" smtClean="0"/>
              <a:t>Redmine</a:t>
            </a:r>
            <a:endParaRPr lang="fr-FR" dirty="0" smtClean="0"/>
          </a:p>
          <a:p>
            <a:r>
              <a:rPr lang="fr-FR" dirty="0" smtClean="0"/>
              <a:t>Collaboration par les outils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err="1" smtClean="0"/>
              <a:t>Dropbox</a:t>
            </a:r>
            <a:endParaRPr lang="fr-FR" dirty="0" smtClean="0"/>
          </a:p>
          <a:p>
            <a:pPr lvl="1"/>
            <a:r>
              <a:rPr lang="en-US" dirty="0" err="1" smtClean="0"/>
              <a:t>Etherpad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fr-FR" dirty="0"/>
          </a:p>
          <a:p>
            <a:r>
              <a:rPr lang="fr-FR" dirty="0" smtClean="0"/>
              <a:t>Moteur principal </a:t>
            </a:r>
            <a:r>
              <a:rPr lang="fr-FR" smtClean="0"/>
              <a:t>: la Communication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0"/>
            <a:ext cx="434045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pic>
        <p:nvPicPr>
          <p:cNvPr id="2" name="Picture 1" descr="DACU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51" y="0"/>
            <a:ext cx="476417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301</TotalTime>
  <Words>253</Words>
  <Application>Microsoft Office PowerPoint</Application>
  <PresentationFormat>Affichage à l'écran (4:3)</PresentationFormat>
  <Paragraphs>64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Breeze</vt:lpstr>
      <vt:lpstr>Système d’information: Gestion des contacts commerciaux</vt:lpstr>
      <vt:lpstr>Objectifs </vt:lpstr>
      <vt:lpstr>Diagrammes d’activité</vt:lpstr>
      <vt:lpstr>Présentation PowerPoint</vt:lpstr>
      <vt:lpstr>Présentation PowerPoint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  <vt:lpstr>Diagramme de collaboration</vt:lpstr>
      <vt:lpstr>Enchainement des fenêtres global</vt:lpstr>
      <vt:lpstr>Ecran de Login</vt:lpstr>
      <vt:lpstr>Visualisation de l’agenda</vt:lpstr>
      <vt:lpstr>Architecture technique</vt:lpstr>
      <vt:lpstr>Implantation des composants du noyau applicatif</vt:lpstr>
      <vt:lpstr>Bilan du projet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Matthieu</cp:lastModifiedBy>
  <cp:revision>21</cp:revision>
  <dcterms:created xsi:type="dcterms:W3CDTF">2012-03-22T13:04:16Z</dcterms:created>
  <dcterms:modified xsi:type="dcterms:W3CDTF">2012-03-23T06:32:42Z</dcterms:modified>
</cp:coreProperties>
</file>