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22/03/12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22/03/12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22/03/12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22/03/12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22/03/12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pic>
        <p:nvPicPr>
          <p:cNvPr id="4" name="Picture 3" descr="cu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00" y="757460"/>
            <a:ext cx="6887000" cy="61005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pic>
        <p:nvPicPr>
          <p:cNvPr id="3" name="Picture 2" descr="cu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" y="757462"/>
            <a:ext cx="7676866" cy="61005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diagramme-collab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957"/>
            <a:ext cx="9144000" cy="58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76</TotalTime>
  <Words>220</Words>
  <Application>Microsoft Macintosh PowerPoint</Application>
  <PresentationFormat>On-screen Show (4:3)</PresentationFormat>
  <Paragraphs>44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Système d’information: Gestion des contacts commerciaux</vt:lpstr>
      <vt:lpstr>Objectifs </vt:lpstr>
      <vt:lpstr>Diagrammes d’activité</vt:lpstr>
      <vt:lpstr>PowerPoint Presentation</vt:lpstr>
      <vt:lpstr>PowerPoint Presentation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Diagramme de collaboration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14</cp:revision>
  <dcterms:created xsi:type="dcterms:W3CDTF">2012-03-22T13:04:16Z</dcterms:created>
  <dcterms:modified xsi:type="dcterms:W3CDTF">2012-03-22T14:20:47Z</dcterms:modified>
</cp:coreProperties>
</file>