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4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22/03/12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52" y="1523999"/>
            <a:ext cx="8282920" cy="2106910"/>
          </a:xfrm>
        </p:spPr>
        <p:txBody>
          <a:bodyPr/>
          <a:lstStyle/>
          <a:p>
            <a:r>
              <a:rPr lang="fr-FR" dirty="0" smtClean="0"/>
              <a:t>Système d’information: Gestion des contacts commerciaux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658521"/>
            <a:ext cx="6498159" cy="916641"/>
          </a:xfrm>
        </p:spPr>
        <p:txBody>
          <a:bodyPr/>
          <a:lstStyle/>
          <a:p>
            <a:r>
              <a:rPr lang="fr-FR" dirty="0" smtClean="0"/>
              <a:t>H4111</a:t>
            </a:r>
            <a:endParaRPr lang="fr-F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8051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Quentin Calvez/Matthieu Coquet/Jan </a:t>
            </a:r>
            <a:r>
              <a:rPr lang="fr-FR" dirty="0" err="1" smtClean="0"/>
              <a:t>Keromnes</a:t>
            </a:r>
            <a:r>
              <a:rPr lang="fr-FR" dirty="0" smtClean="0"/>
              <a:t>/Xavier </a:t>
            </a:r>
            <a:r>
              <a:rPr lang="fr-FR" dirty="0" err="1" smtClean="0"/>
              <a:t>Sauvagnat</a:t>
            </a:r>
            <a:r>
              <a:rPr lang="fr-FR" dirty="0" smtClean="0"/>
              <a:t>/</a:t>
            </a:r>
            <a:r>
              <a:rPr lang="fr-FR" dirty="0" err="1" smtClean="0"/>
              <a:t>Thadee</a:t>
            </a:r>
            <a:r>
              <a:rPr lang="fr-FR" dirty="0" smtClean="0"/>
              <a:t> Tyl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293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Apporter une aide informatique au personnel d’une banque </a:t>
            </a:r>
          </a:p>
          <a:p>
            <a:r>
              <a:rPr lang="fr-FR" dirty="0" smtClean="0"/>
              <a:t>Concevoir des applications au plus proche du </a:t>
            </a:r>
            <a:r>
              <a:rPr lang="fr-FR" b="1" dirty="0" smtClean="0"/>
              <a:t>métier </a:t>
            </a:r>
            <a:r>
              <a:rPr lang="fr-FR" dirty="0" smtClean="0"/>
              <a:t>« gestion des contacts commerciaux »</a:t>
            </a:r>
          </a:p>
          <a:p>
            <a:r>
              <a:rPr lang="fr-FR" dirty="0" smtClean="0"/>
              <a:t>Mettre en place une architecture de service </a:t>
            </a:r>
          </a:p>
        </p:txBody>
      </p:sp>
    </p:spTree>
    <p:extLst>
      <p:ext uri="{BB962C8B-B14F-4D97-AF65-F5344CB8AC3E}">
        <p14:creationId xmlns:p14="http://schemas.microsoft.com/office/powerpoint/2010/main" val="896328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26</TotalTime>
  <Words>40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Breeze</vt:lpstr>
      <vt:lpstr>Système d’information: Gestion des contacts commerciaux</vt:lpstr>
      <vt:lpstr>Objectifs </vt:lpstr>
    </vt:vector>
  </TitlesOfParts>
  <Company>INSA Lyon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d’information: Gestion des contacts commerciaux</dc:title>
  <dc:creator>Alexandre Lefoulon</dc:creator>
  <cp:lastModifiedBy>Alexandre Lefoulon</cp:lastModifiedBy>
  <cp:revision>4</cp:revision>
  <dcterms:created xsi:type="dcterms:W3CDTF">2012-03-22T13:04:16Z</dcterms:created>
  <dcterms:modified xsi:type="dcterms:W3CDTF">2012-03-22T13:30:39Z</dcterms:modified>
</cp:coreProperties>
</file>