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52" y="1523999"/>
            <a:ext cx="8282920" cy="2106910"/>
          </a:xfrm>
        </p:spPr>
        <p:txBody>
          <a:bodyPr/>
          <a:lstStyle/>
          <a:p>
            <a:r>
              <a:rPr lang="fr-FR" dirty="0" smtClean="0"/>
              <a:t>Système d’information: Gestion des contacts commerciaux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658521"/>
            <a:ext cx="6498159" cy="916641"/>
          </a:xfrm>
        </p:spPr>
        <p:txBody>
          <a:bodyPr/>
          <a:lstStyle/>
          <a:p>
            <a:r>
              <a:rPr lang="fr-FR" dirty="0" smtClean="0"/>
              <a:t>H4111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805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Quentin Calvez/Matthieu Coquet/Jan </a:t>
            </a:r>
            <a:r>
              <a:rPr lang="fr-FR" dirty="0" err="1" smtClean="0"/>
              <a:t>Keromnes</a:t>
            </a:r>
            <a:r>
              <a:rPr lang="fr-FR" dirty="0" smtClean="0"/>
              <a:t>/Xavier </a:t>
            </a:r>
            <a:r>
              <a:rPr lang="fr-FR" dirty="0" err="1" smtClean="0"/>
              <a:t>Sauvagnat</a:t>
            </a:r>
            <a:r>
              <a:rPr lang="fr-FR" dirty="0" smtClean="0"/>
              <a:t>/</a:t>
            </a:r>
            <a:r>
              <a:rPr lang="fr-FR" dirty="0" err="1" smtClean="0"/>
              <a:t>Thadee</a:t>
            </a:r>
            <a:r>
              <a:rPr lang="fr-FR" dirty="0" smtClean="0"/>
              <a:t> Tyl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93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CU7 : Consultation des agendas</a:t>
            </a:r>
            <a:endParaRPr lang="fr-FR" sz="3500" dirty="0"/>
          </a:p>
        </p:txBody>
      </p:sp>
      <p:pic>
        <p:nvPicPr>
          <p:cNvPr id="4" name="Picture 3" descr="cu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00" y="757460"/>
            <a:ext cx="6887000" cy="61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3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200" dirty="0" smtClean="0"/>
              <a:t>CU4 : Gestion de la liste des contacts clients</a:t>
            </a:r>
            <a:endParaRPr lang="fr-FR" sz="3200" dirty="0"/>
          </a:p>
        </p:txBody>
      </p:sp>
      <p:pic>
        <p:nvPicPr>
          <p:cNvPr id="3" name="Picture 2" descr="cu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7" y="757462"/>
            <a:ext cx="7676866" cy="61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4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Apporter une aide informatique au personnel d’une banque </a:t>
            </a:r>
          </a:p>
          <a:p>
            <a:r>
              <a:rPr lang="fr-FR" dirty="0" smtClean="0"/>
              <a:t>Concevoir des applications au plus proche du </a:t>
            </a:r>
            <a:r>
              <a:rPr lang="fr-FR" b="1" dirty="0" smtClean="0"/>
              <a:t>métier </a:t>
            </a:r>
            <a:r>
              <a:rPr lang="fr-FR" dirty="0" smtClean="0"/>
              <a:t>« gestion des contacts commerciaux »</a:t>
            </a:r>
          </a:p>
          <a:p>
            <a:r>
              <a:rPr lang="fr-FR" dirty="0" smtClean="0"/>
              <a:t>Mettre en place une architecture de service </a:t>
            </a:r>
          </a:p>
        </p:txBody>
      </p:sp>
    </p:spTree>
    <p:extLst>
      <p:ext uri="{BB962C8B-B14F-4D97-AF65-F5344CB8AC3E}">
        <p14:creationId xmlns:p14="http://schemas.microsoft.com/office/powerpoint/2010/main" val="89632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d’activité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séquencer un cas d’utilisation</a:t>
            </a:r>
          </a:p>
          <a:p>
            <a:r>
              <a:rPr lang="fr-FR" dirty="0" smtClean="0"/>
              <a:t>Décrit les choix qu’un utilisateur est amené à faire pour réaliser une action</a:t>
            </a:r>
          </a:p>
          <a:p>
            <a:r>
              <a:rPr lang="fr-FR" dirty="0" smtClean="0"/>
              <a:t>Présentation de deux diagrammes d’activités correspondant à deux cas d’utilisation :</a:t>
            </a:r>
            <a:endParaRPr lang="fr-FR" dirty="0"/>
          </a:p>
          <a:p>
            <a:endParaRPr lang="fr-FR" dirty="0"/>
          </a:p>
          <a:p>
            <a:pPr lvl="1"/>
            <a:r>
              <a:rPr lang="fr-FR" dirty="0" smtClean="0"/>
              <a:t>CU4 : Gestion de la liste des contacts clients</a:t>
            </a:r>
            <a:endParaRPr lang="fr-FR" dirty="0"/>
          </a:p>
          <a:p>
            <a:pPr lvl="1"/>
            <a:r>
              <a:rPr lang="fr-FR" dirty="0" smtClean="0"/>
              <a:t>CU5 : Planification de l’activité de l’agence du mois suivant</a:t>
            </a:r>
          </a:p>
        </p:txBody>
      </p:sp>
    </p:spTree>
    <p:extLst>
      <p:ext uri="{BB962C8B-B14F-4D97-AF65-F5344CB8AC3E}">
        <p14:creationId xmlns:p14="http://schemas.microsoft.com/office/powerpoint/2010/main" val="98333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CU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95" y="0"/>
            <a:ext cx="434045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6796" y="1318151"/>
            <a:ext cx="217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CU4 : Gestion de la liste des contacts clients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53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6795" y="1318151"/>
            <a:ext cx="2910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CU5 : Planification de l’activité de l’agence du mois suivant</a:t>
            </a:r>
            <a:endParaRPr lang="fr-FR" dirty="0"/>
          </a:p>
        </p:txBody>
      </p:sp>
      <p:pic>
        <p:nvPicPr>
          <p:cNvPr id="2" name="Picture 1" descr="DACU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51" y="0"/>
            <a:ext cx="4764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4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avant des objets métiers </a:t>
            </a:r>
          </a:p>
          <a:p>
            <a:r>
              <a:rPr lang="fr-FR" dirty="0" smtClean="0"/>
              <a:t>Visualisation de ces objets métiers depuis :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Clients et Produits  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Commercial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7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Clients/Produits</a:t>
            </a:r>
            <a:endParaRPr lang="fr-FR" sz="3500" dirty="0"/>
          </a:p>
        </p:txBody>
      </p:sp>
      <p:pic>
        <p:nvPicPr>
          <p:cNvPr id="6" name="Picture 5" descr="Decoupage MCD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90" y="757461"/>
            <a:ext cx="5497821" cy="59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5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Commerciale</a:t>
            </a:r>
            <a:endParaRPr lang="fr-FR" sz="3500" dirty="0"/>
          </a:p>
        </p:txBody>
      </p:sp>
      <p:pic>
        <p:nvPicPr>
          <p:cNvPr id="3" name="Picture 2" descr="Decoupage MCD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77" y="757460"/>
            <a:ext cx="5383046" cy="59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4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de séquence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Représentation des interactions depuis l’action d’un utilisateur sur l’IHM jusqu’à la modification d’un ou plusieurs objets métiers</a:t>
            </a:r>
          </a:p>
          <a:p>
            <a:r>
              <a:rPr lang="fr-FR" dirty="0" smtClean="0"/>
              <a:t>Modélisation selon le standard UML</a:t>
            </a:r>
          </a:p>
          <a:p>
            <a:r>
              <a:rPr lang="fr-FR" dirty="0" smtClean="0"/>
              <a:t>Un diagramme de séquence par cas d’utilisation</a:t>
            </a:r>
          </a:p>
          <a:p>
            <a:r>
              <a:rPr lang="fr-FR" dirty="0" smtClean="0"/>
              <a:t>Chaque action automatisable dans le DA donne lieu au déclenchement d’une interaction dans le DS.</a:t>
            </a:r>
          </a:p>
        </p:txBody>
      </p:sp>
    </p:spTree>
    <p:extLst>
      <p:ext uri="{BB962C8B-B14F-4D97-AF65-F5344CB8AC3E}">
        <p14:creationId xmlns:p14="http://schemas.microsoft.com/office/powerpoint/2010/main" val="71067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67</TotalTime>
  <Words>204</Words>
  <Application>Microsoft Macintosh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Breeze</vt:lpstr>
      <vt:lpstr>Système d’information: Gestion des contacts commerciaux</vt:lpstr>
      <vt:lpstr>Objectifs </vt:lpstr>
      <vt:lpstr>Diagrammes d’activité</vt:lpstr>
      <vt:lpstr>PowerPoint Presentation</vt:lpstr>
      <vt:lpstr>PowerPoint Presentation</vt:lpstr>
      <vt:lpstr>MCD </vt:lpstr>
      <vt:lpstr>Découpage vue Clients/Produits</vt:lpstr>
      <vt:lpstr>Découpage vue Commerciale</vt:lpstr>
      <vt:lpstr>Diagrammes de séquence</vt:lpstr>
      <vt:lpstr>CU7 : Consultation des agendas</vt:lpstr>
      <vt:lpstr>CU4 : Gestion de la liste des contacts clients</vt:lpstr>
    </vt:vector>
  </TitlesOfParts>
  <Company>INSA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d’information: Gestion des contacts commerciaux</dc:title>
  <dc:creator>Alexandre Lefoulon</dc:creator>
  <cp:lastModifiedBy>Alexandre Lefoulon</cp:lastModifiedBy>
  <cp:revision>13</cp:revision>
  <dcterms:created xsi:type="dcterms:W3CDTF">2012-03-22T13:04:16Z</dcterms:created>
  <dcterms:modified xsi:type="dcterms:W3CDTF">2012-03-22T14:11:30Z</dcterms:modified>
</cp:coreProperties>
</file>