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E0C5E-CE1A-854B-B127-2EB19053E37A}" type="datetime1">
              <a:rPr lang="fr-FR" smtClean="0"/>
              <a:t>22/03/2012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2B51F-6B87-0046-B9AA-56142C46A4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433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D75F5-793A-154C-B00B-0E07E503FC33}" type="datetime1">
              <a:rPr lang="fr-FR" smtClean="0"/>
              <a:t>22/03/2012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C968C-CB21-4045-A6E1-B1053904A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5273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C968C-CB21-4045-A6E1-B1053904A3E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85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7156-AC2E-4645-BC86-B2F703CCE2CD}" type="datetime1">
              <a:rPr lang="fr-FR" smtClean="0"/>
              <a:t>22/03/2012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C3E-9E72-334C-AAFA-8EEC35EF4A54}" type="datetime1">
              <a:rPr lang="fr-FR" smtClean="0"/>
              <a:t>22/03/2012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341-5EC4-C746-87BF-4823EBE8AB35}" type="datetime1">
              <a:rPr lang="fr-FR" smtClean="0"/>
              <a:t>22/03/2012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5FDB-0AA1-784E-B467-E58FB747B781}" type="datetime1">
              <a:rPr lang="fr-FR" smtClean="0"/>
              <a:t>22/03/2012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0BA4-A08A-4944-A817-8BD1CDCE6144}" type="datetime1">
              <a:rPr lang="fr-FR" smtClean="0"/>
              <a:t>22/03/2012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557D-741A-8E41-A0C1-AC23412D9F73}" type="datetime1">
              <a:rPr lang="fr-FR" smtClean="0"/>
              <a:t>22/03/2012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7856-1874-8742-AB1A-F875DC755AF3}" type="datetime1">
              <a:rPr lang="fr-FR" smtClean="0"/>
              <a:t>22/03/2012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2CCA-946B-4F4A-81F2-2F5F017F2163}" type="datetime1">
              <a:rPr lang="fr-FR" smtClean="0"/>
              <a:t>22/03/2012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7183-CE6D-664E-8885-9DE2281C7D00}" type="datetime1">
              <a:rPr lang="fr-FR" smtClean="0"/>
              <a:t>22/03/2012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11F8-2E88-9C44-B35C-39A6D78E9095}" type="datetime1">
              <a:rPr lang="fr-FR" smtClean="0"/>
              <a:t>22/03/2012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602B-ADD0-A049-BA12-8A14F916F04D}" type="datetime1">
              <a:rPr lang="fr-FR" smtClean="0"/>
              <a:t>22/03/2012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CA3F-5F58-D34D-8D4F-E39C02189453}" type="datetime1">
              <a:rPr lang="fr-FR" smtClean="0"/>
              <a:t>22/03/2012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910C8AB-582C-C844-906A-6C49A16C9735}" type="datetime1">
              <a:rPr lang="fr-FR" smtClean="0"/>
              <a:t>22/03/2012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952" y="1523999"/>
            <a:ext cx="8282920" cy="2106910"/>
          </a:xfrm>
        </p:spPr>
        <p:txBody>
          <a:bodyPr/>
          <a:lstStyle/>
          <a:p>
            <a:r>
              <a:rPr lang="fr-FR" dirty="0" smtClean="0"/>
              <a:t>Système d’information: Gestion des contacts commerciaux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658521"/>
            <a:ext cx="6498159" cy="916641"/>
          </a:xfrm>
        </p:spPr>
        <p:txBody>
          <a:bodyPr/>
          <a:lstStyle/>
          <a:p>
            <a:r>
              <a:rPr lang="fr-FR" dirty="0" smtClean="0"/>
              <a:t>H4111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08051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Quentin Calvez/Matthieu Coquet/Jan </a:t>
            </a:r>
            <a:r>
              <a:rPr lang="fr-FR" dirty="0" err="1" smtClean="0"/>
              <a:t>Keromnes</a:t>
            </a:r>
            <a:r>
              <a:rPr lang="fr-FR" dirty="0" smtClean="0"/>
              <a:t>/Xavier </a:t>
            </a:r>
            <a:r>
              <a:rPr lang="fr-FR" dirty="0" err="1" smtClean="0"/>
              <a:t>Sauvagnat</a:t>
            </a:r>
            <a:r>
              <a:rPr lang="fr-FR" dirty="0" smtClean="0"/>
              <a:t>/</a:t>
            </a:r>
            <a:r>
              <a:rPr lang="fr-FR" dirty="0" err="1" smtClean="0"/>
              <a:t>Thadee</a:t>
            </a:r>
            <a:r>
              <a:rPr lang="fr-FR" dirty="0" smtClean="0"/>
              <a:t> Tyl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CU7 : Consultation des agendas</a:t>
            </a:r>
            <a:endParaRPr lang="fr-FR" sz="3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10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90" y="757461"/>
            <a:ext cx="6907795" cy="61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200" dirty="0" smtClean="0"/>
              <a:t>CU4 : Gestion de la liste des contacts clients</a:t>
            </a:r>
            <a:endParaRPr lang="fr-FR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11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37" y="688063"/>
            <a:ext cx="6226804" cy="617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4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Diagramme de collaboration</a:t>
            </a:r>
            <a:endParaRPr lang="fr-FR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diagramme-collabo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957"/>
            <a:ext cx="9144000" cy="587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67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Enchainement des fenêtres</a:t>
            </a:r>
            <a:br>
              <a:rPr lang="fr-FR" dirty="0" smtClean="0"/>
            </a:br>
            <a:r>
              <a:rPr lang="fr-FR" dirty="0" smtClean="0"/>
              <a:t>global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diagramme-e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26" y="1410862"/>
            <a:ext cx="7294148" cy="522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86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31827"/>
            <a:ext cx="8042276" cy="472265"/>
          </a:xfrm>
        </p:spPr>
        <p:txBody>
          <a:bodyPr/>
          <a:lstStyle/>
          <a:p>
            <a:r>
              <a:rPr lang="fr-FR" sz="3200" dirty="0" smtClean="0"/>
              <a:t>Ecran de Login</a:t>
            </a:r>
            <a:endParaRPr lang="fr-F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Logi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55" y="1106534"/>
            <a:ext cx="6562490" cy="51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76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31827"/>
            <a:ext cx="8042276" cy="472265"/>
          </a:xfrm>
        </p:spPr>
        <p:txBody>
          <a:bodyPr/>
          <a:lstStyle/>
          <a:p>
            <a:r>
              <a:rPr lang="fr-FR" sz="3200" dirty="0" smtClean="0"/>
              <a:t>Visualisation de l’agenda</a:t>
            </a:r>
            <a:endParaRPr lang="fr-F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87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du projet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Synchronisation des travaux</a:t>
            </a:r>
          </a:p>
          <a:p>
            <a:pPr lvl="1"/>
            <a:r>
              <a:rPr lang="fr-FR" dirty="0" err="1" smtClean="0"/>
              <a:t>Redmine</a:t>
            </a:r>
            <a:endParaRPr lang="fr-FR" dirty="0" smtClean="0"/>
          </a:p>
          <a:p>
            <a:r>
              <a:rPr lang="fr-FR" dirty="0" smtClean="0"/>
              <a:t>Collaboration par les outils</a:t>
            </a:r>
          </a:p>
          <a:p>
            <a:pPr lvl="1"/>
            <a:r>
              <a:rPr lang="fr-FR" dirty="0" err="1" smtClean="0"/>
              <a:t>Github</a:t>
            </a:r>
            <a:endParaRPr lang="fr-FR" dirty="0" smtClean="0"/>
          </a:p>
          <a:p>
            <a:pPr lvl="1"/>
            <a:r>
              <a:rPr lang="fr-FR" dirty="0" err="1" smtClean="0"/>
              <a:t>Dropbox</a:t>
            </a:r>
            <a:endParaRPr lang="fr-FR" dirty="0" smtClean="0"/>
          </a:p>
          <a:p>
            <a:pPr lvl="1"/>
            <a:r>
              <a:rPr lang="en-US" dirty="0" err="1" smtClean="0"/>
              <a:t>Etherpad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fr-FR" dirty="0"/>
          </a:p>
          <a:p>
            <a:r>
              <a:rPr lang="fr-FR" dirty="0" smtClean="0"/>
              <a:t>Moteur principal </a:t>
            </a:r>
            <a:r>
              <a:rPr lang="fr-FR" smtClean="0"/>
              <a:t>: la Communication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4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Apporter une aide informatique au personnel d’une banque </a:t>
            </a:r>
          </a:p>
          <a:p>
            <a:r>
              <a:rPr lang="fr-FR" dirty="0" smtClean="0"/>
              <a:t>Concevoir des applications au plus proche du </a:t>
            </a:r>
            <a:r>
              <a:rPr lang="fr-FR" b="1" dirty="0" smtClean="0"/>
              <a:t>métier </a:t>
            </a:r>
            <a:r>
              <a:rPr lang="fr-FR" dirty="0" smtClean="0"/>
              <a:t>« gestion des contacts commerciaux »</a:t>
            </a:r>
          </a:p>
          <a:p>
            <a:r>
              <a:rPr lang="fr-FR" dirty="0" smtClean="0"/>
              <a:t>Mettre en place une architecture de service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2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Diagrammes d’activité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séquencer un cas d’utilisation</a:t>
            </a:r>
          </a:p>
          <a:p>
            <a:r>
              <a:rPr lang="fr-FR" dirty="0" smtClean="0"/>
              <a:t>Décrit les choix qu’un utilisateur est amené à faire pour réaliser une action</a:t>
            </a:r>
          </a:p>
          <a:p>
            <a:r>
              <a:rPr lang="fr-FR" dirty="0" smtClean="0"/>
              <a:t>Présentation de deux diagrammes d’activités correspondant à deux cas d’utilisation :</a:t>
            </a:r>
            <a:endParaRPr lang="fr-FR" dirty="0"/>
          </a:p>
          <a:p>
            <a:endParaRPr lang="fr-FR" dirty="0"/>
          </a:p>
          <a:p>
            <a:pPr lvl="1"/>
            <a:r>
              <a:rPr lang="fr-FR" dirty="0" smtClean="0"/>
              <a:t>CU4 : Gestion de la liste des contacts clients</a:t>
            </a:r>
            <a:endParaRPr lang="fr-FR" dirty="0"/>
          </a:p>
          <a:p>
            <a:pPr lvl="1"/>
            <a:r>
              <a:rPr lang="fr-FR" dirty="0" smtClean="0"/>
              <a:t>CU5 : Planification de l’activité de l’agence du mois suivant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CU4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95" y="0"/>
            <a:ext cx="4340457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6796" y="1318151"/>
            <a:ext cx="2170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CU4 : Gestion de la liste des contacts clients</a:t>
            </a:r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6795" y="1318151"/>
            <a:ext cx="2910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CU5 : Planification de l’activité de l’agence du mois suivant</a:t>
            </a:r>
            <a:endParaRPr lang="fr-FR" dirty="0"/>
          </a:p>
        </p:txBody>
      </p:sp>
      <p:pic>
        <p:nvPicPr>
          <p:cNvPr id="2" name="Picture 1" descr="DACU5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751" y="0"/>
            <a:ext cx="476417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4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MCD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Mise en avant des objets métiers </a:t>
            </a:r>
          </a:p>
          <a:p>
            <a:r>
              <a:rPr lang="fr-FR" dirty="0" smtClean="0"/>
              <a:t>Visualisation de ces objets métiers depuis :</a:t>
            </a:r>
          </a:p>
          <a:p>
            <a:pPr lvl="1"/>
            <a:r>
              <a:rPr lang="fr-FR" dirty="0" smtClean="0"/>
              <a:t> MCD </a:t>
            </a:r>
            <a:r>
              <a:rPr lang="en-US" dirty="0" smtClean="0"/>
              <a:t>–</a:t>
            </a:r>
            <a:r>
              <a:rPr lang="fr-FR" dirty="0" smtClean="0"/>
              <a:t> Clients et Produits  </a:t>
            </a:r>
          </a:p>
          <a:p>
            <a:pPr lvl="1"/>
            <a:r>
              <a:rPr lang="fr-FR" dirty="0" smtClean="0"/>
              <a:t> MCD </a:t>
            </a:r>
            <a:r>
              <a:rPr lang="en-US" dirty="0" smtClean="0"/>
              <a:t>–</a:t>
            </a:r>
            <a:r>
              <a:rPr lang="fr-FR" dirty="0" smtClean="0"/>
              <a:t> Commercial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Découpage vue Clients/Produits</a:t>
            </a:r>
            <a:endParaRPr lang="fr-FR" sz="3500" dirty="0"/>
          </a:p>
        </p:txBody>
      </p:sp>
      <p:pic>
        <p:nvPicPr>
          <p:cNvPr id="6" name="Picture 5" descr="Decoupage MCD 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090" y="757461"/>
            <a:ext cx="5497821" cy="596814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5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Découpage vue Commerciale</a:t>
            </a:r>
            <a:endParaRPr lang="fr-FR" sz="3500" dirty="0"/>
          </a:p>
        </p:txBody>
      </p:sp>
      <p:pic>
        <p:nvPicPr>
          <p:cNvPr id="3" name="Picture 2" descr="Decoupage MCD 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77" y="757460"/>
            <a:ext cx="5383046" cy="59935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4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Diagrammes de séquence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Représentation des interactions depuis l’action d’un utilisateur sur l’IHM jusqu’à la modification d’un ou plusieurs objets métiers</a:t>
            </a:r>
          </a:p>
          <a:p>
            <a:r>
              <a:rPr lang="fr-FR" dirty="0" smtClean="0"/>
              <a:t>Modélisation selon le standard UML</a:t>
            </a:r>
          </a:p>
          <a:p>
            <a:r>
              <a:rPr lang="fr-FR" dirty="0" smtClean="0"/>
              <a:t>Un diagramme de séquence par cas d’utilisation</a:t>
            </a:r>
          </a:p>
          <a:p>
            <a:r>
              <a:rPr lang="fr-FR" dirty="0" smtClean="0"/>
              <a:t>Chaque action automatisable dans le DA donne lieu au déclenchement d’une interaction dans le 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7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275</TotalTime>
  <Words>243</Words>
  <Application>Microsoft Office PowerPoint</Application>
  <PresentationFormat>Affichage à l'écran (4:3)</PresentationFormat>
  <Paragraphs>60</Paragraphs>
  <Slides>16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Breeze</vt:lpstr>
      <vt:lpstr>Système d’information: Gestion des contacts commerciaux</vt:lpstr>
      <vt:lpstr>Objectifs </vt:lpstr>
      <vt:lpstr>Diagrammes d’activité</vt:lpstr>
      <vt:lpstr>Présentation PowerPoint</vt:lpstr>
      <vt:lpstr>Présentation PowerPoint</vt:lpstr>
      <vt:lpstr>MCD </vt:lpstr>
      <vt:lpstr>Découpage vue Clients/Produits</vt:lpstr>
      <vt:lpstr>Découpage vue Commerciale</vt:lpstr>
      <vt:lpstr>Diagrammes de séquence</vt:lpstr>
      <vt:lpstr>CU7 : Consultation des agendas</vt:lpstr>
      <vt:lpstr>CU4 : Gestion de la liste des contacts clients</vt:lpstr>
      <vt:lpstr>Diagramme de collaboration</vt:lpstr>
      <vt:lpstr>Enchainement des fenêtres global</vt:lpstr>
      <vt:lpstr>Ecran de Login</vt:lpstr>
      <vt:lpstr>Visualisation de l’agenda</vt:lpstr>
      <vt:lpstr>Bilan du projet</vt:lpstr>
    </vt:vector>
  </TitlesOfParts>
  <Company>INSA Lyon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d’information: Gestion des contacts commerciaux</dc:title>
  <dc:creator>Alexandre Lefoulon</dc:creator>
  <cp:lastModifiedBy>Matthieu</cp:lastModifiedBy>
  <cp:revision>18</cp:revision>
  <dcterms:created xsi:type="dcterms:W3CDTF">2012-03-22T13:04:16Z</dcterms:created>
  <dcterms:modified xsi:type="dcterms:W3CDTF">2012-03-22T21:04:58Z</dcterms:modified>
</cp:coreProperties>
</file>