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sser HADDJER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2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4"/>
            <a:ext cx="673100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5037664"/>
            <a:ext cx="3910976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8" y="5037664"/>
            <a:ext cx="413375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301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2" y="1041402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3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3" y="4343400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2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0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87996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4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3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2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3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3" y="4529668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87996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3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4470401"/>
            <a:ext cx="7207253" cy="14054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20" y="982133"/>
            <a:ext cx="1418171" cy="489373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982132"/>
            <a:ext cx="5574769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3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4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3243263"/>
            <a:ext cx="3538728" cy="2632606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3"/>
            <a:ext cx="3538728" cy="2632606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1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982133"/>
            <a:ext cx="4102100" cy="4893736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61" y="3031066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883832"/>
            <a:ext cx="468136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1041401"/>
            <a:ext cx="2297510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3255432"/>
            <a:ext cx="468136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4" y="982134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3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1"/>
            <a:ext cx="12001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3" y="5969001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8" y="5969001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méthode numérique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500" dirty="0" smtClean="0"/>
              <a:t>Le poseur d’affiche</a:t>
            </a:r>
            <a:endParaRPr lang="fr-FR" sz="3500" dirty="0"/>
          </a:p>
        </p:txBody>
      </p:sp>
    </p:spTree>
    <p:extLst>
      <p:ext uri="{BB962C8B-B14F-4D97-AF65-F5344CB8AC3E}">
        <p14:creationId xmlns:p14="http://schemas.microsoft.com/office/powerpoint/2010/main" val="17838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Efficacité et incertitudes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Augmentation des points    les méthodes ne convergent pas vers un résultat unique</a:t>
            </a:r>
          </a:p>
          <a:p>
            <a:r>
              <a:rPr lang="fr-FR" dirty="0" smtClean="0"/>
              <a:t>Ecart-type </a:t>
            </a:r>
            <a:r>
              <a:rPr lang="fr-FR" dirty="0" smtClean="0"/>
              <a:t>augmente entre méthode et dans le même méthode.</a:t>
            </a:r>
          </a:p>
          <a:p>
            <a:r>
              <a:rPr lang="fr-FR" dirty="0" smtClean="0"/>
              <a:t>Méthode </a:t>
            </a:r>
            <a:r>
              <a:rPr lang="fr-FR" dirty="0" smtClean="0"/>
              <a:t>combiné la plus </a:t>
            </a:r>
            <a:r>
              <a:rPr lang="fr-FR" dirty="0" smtClean="0"/>
              <a:t>efficace en terme de résultat.</a:t>
            </a:r>
            <a:endParaRPr lang="fr-FR" dirty="0" smtClean="0"/>
          </a:p>
        </p:txBody>
      </p:sp>
      <p:pic>
        <p:nvPicPr>
          <p:cNvPr id="4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9333" y="4705744"/>
            <a:ext cx="2523797" cy="2027129"/>
          </a:xfrm>
          <a:prstGeom prst="rect">
            <a:avLst/>
          </a:prstGeom>
          <a:ln/>
        </p:spPr>
      </p:pic>
      <p:sp>
        <p:nvSpPr>
          <p:cNvPr id="5" name="Flèche droite 4"/>
          <p:cNvSpPr/>
          <p:nvPr/>
        </p:nvSpPr>
        <p:spPr>
          <a:xfrm>
            <a:off x="4383084" y="2801079"/>
            <a:ext cx="155276" cy="1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33009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écoute</a:t>
            </a:r>
            <a:endParaRPr lang="fr-FR" dirty="0"/>
          </a:p>
        </p:txBody>
      </p:sp>
      <p:pic>
        <p:nvPicPr>
          <p:cNvPr id="4" name="image18.png" descr="Afficher l'image d'origin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48417" y="2641441"/>
            <a:ext cx="5047171" cy="31499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05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Présentation des méthodes utilisé</a:t>
            </a:r>
          </a:p>
          <a:p>
            <a:r>
              <a:rPr lang="fr-FR" sz="2800" dirty="0" smtClean="0"/>
              <a:t>Le temps de résolution </a:t>
            </a:r>
          </a:p>
          <a:p>
            <a:r>
              <a:rPr lang="fr-FR" sz="2800" dirty="0" smtClean="0"/>
              <a:t>Le recuit : modification de paramètre et impact</a:t>
            </a:r>
          </a:p>
          <a:p>
            <a:r>
              <a:rPr lang="fr-FR" sz="2800" dirty="0" smtClean="0"/>
              <a:t>Efficacité et incertitudes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87547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553" y="2556932"/>
            <a:ext cx="3699653" cy="3318936"/>
          </a:xfrm>
        </p:spPr>
        <p:txBody>
          <a:bodyPr/>
          <a:lstStyle/>
          <a:p>
            <a:r>
              <a:rPr lang="fr-FR" dirty="0" smtClean="0"/>
              <a:t>Calcul de tout les itinéraires</a:t>
            </a:r>
          </a:p>
          <a:p>
            <a:r>
              <a:rPr lang="fr-FR" dirty="0" smtClean="0"/>
              <a:t>Calcul de la distance</a:t>
            </a:r>
          </a:p>
          <a:p>
            <a:r>
              <a:rPr lang="fr-FR" dirty="0" smtClean="0"/>
              <a:t>Sélection du plus court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51" y="2762188"/>
            <a:ext cx="3664242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4705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recuit simulé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5724" y="-827923"/>
            <a:ext cx="3538728" cy="37817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1550" y="2760455"/>
            <a:ext cx="3538728" cy="3115414"/>
          </a:xfrm>
        </p:spPr>
        <p:txBody>
          <a:bodyPr>
            <a:normAutofit/>
          </a:bodyPr>
          <a:lstStyle/>
          <a:p>
            <a:r>
              <a:rPr lang="fr-FR" dirty="0" smtClean="0"/>
              <a:t>Rapprochement chemin le plus court</a:t>
            </a:r>
          </a:p>
          <a:p>
            <a:r>
              <a:rPr lang="fr-FR" dirty="0" smtClean="0"/>
              <a:t>Inclusion de paramètres</a:t>
            </a:r>
          </a:p>
          <a:p>
            <a:r>
              <a:rPr lang="fr-FR" dirty="0" smtClean="0"/>
              <a:t>Permettent de sauter les minimas locaux</a:t>
            </a:r>
          </a:p>
          <a:p>
            <a:r>
              <a:rPr lang="fr-FR" dirty="0" smtClean="0"/>
              <a:t>Validation de parcours plus longue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7878" y="-926969"/>
            <a:ext cx="3538728" cy="576262"/>
          </a:xfrm>
        </p:spPr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33912" y="2843611"/>
            <a:ext cx="3538538" cy="29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055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2-opt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Choisit un chemin</a:t>
            </a:r>
          </a:p>
          <a:p>
            <a:r>
              <a:rPr lang="fr-FR" dirty="0" smtClean="0"/>
              <a:t>Calcule la ou il a des croisements</a:t>
            </a:r>
          </a:p>
          <a:p>
            <a:r>
              <a:rPr lang="fr-FR" dirty="0" smtClean="0"/>
              <a:t>Si plus court alors elle « décroise » les chemins</a:t>
            </a:r>
          </a:p>
          <a:p>
            <a:r>
              <a:rPr lang="fr-FR" dirty="0" smtClean="0"/>
              <a:t>Méthode la plus approximative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8242" y="2814965"/>
            <a:ext cx="3170283" cy="27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833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temps de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classique très lente à partir de 11 points</a:t>
            </a:r>
          </a:p>
          <a:p>
            <a:r>
              <a:rPr lang="fr-FR" dirty="0" smtClean="0"/>
              <a:t>2-opt et recuit simulé à peu prés identique</a:t>
            </a:r>
          </a:p>
          <a:p>
            <a:r>
              <a:rPr lang="fr-FR" dirty="0" smtClean="0"/>
              <a:t>Augmentation du temps : loi </a:t>
            </a:r>
            <a:r>
              <a:rPr lang="fr-FR" dirty="0" smtClean="0"/>
              <a:t>factorielle (n-1)!/2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67" y="4094702"/>
            <a:ext cx="2516551" cy="208779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temps de résolution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1553" y="2617681"/>
            <a:ext cx="2589719" cy="1966453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76980" y="2623777"/>
            <a:ext cx="2595471" cy="19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recuit : modification de paramètre et </a:t>
            </a:r>
            <a:r>
              <a:rPr lang="fr-FR" dirty="0" smtClean="0"/>
              <a:t>impact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smtClean="0"/>
              <a:t>température de départ</a:t>
            </a:r>
            <a:endParaRPr lang="fr-FR" dirty="0" smtClean="0"/>
          </a:p>
          <a:p>
            <a:r>
              <a:rPr lang="fr-FR" dirty="0" smtClean="0"/>
              <a:t>Le compteur d’échec </a:t>
            </a:r>
            <a:r>
              <a:rPr lang="fr-FR" dirty="0" smtClean="0"/>
              <a:t>pour sauter un palier</a:t>
            </a:r>
          </a:p>
          <a:p>
            <a:r>
              <a:rPr lang="fr-FR" dirty="0" smtClean="0"/>
              <a:t>La fonction de décroissance de température</a:t>
            </a:r>
            <a:endParaRPr lang="fr-FR" dirty="0" smtClean="0"/>
          </a:p>
          <a:p>
            <a:r>
              <a:rPr lang="fr-FR" dirty="0" smtClean="0"/>
              <a:t>La température finale</a:t>
            </a:r>
          </a:p>
          <a:p>
            <a:r>
              <a:rPr lang="fr-FR" dirty="0" smtClean="0"/>
              <a:t>Méthode pour trouver le nouveau chemin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5139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Efficacité et incertitudes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 approché : pas de résultats optimal</a:t>
            </a:r>
          </a:p>
          <a:p>
            <a:r>
              <a:rPr lang="fr-FR" dirty="0" smtClean="0"/>
              <a:t>Nécessite des paramètres au </a:t>
            </a:r>
            <a:r>
              <a:rPr lang="fr-FR" dirty="0" smtClean="0"/>
              <a:t>départ et d’arrivée</a:t>
            </a:r>
            <a:endParaRPr lang="fr-FR" dirty="0" smtClean="0"/>
          </a:p>
          <a:p>
            <a:r>
              <a:rPr lang="fr-FR" dirty="0" smtClean="0"/>
              <a:t>Calcul de moyenne :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</a:t>
            </a:r>
            <a:r>
              <a:rPr lang="fr-FR" dirty="0" smtClean="0"/>
              <a:t>-</a:t>
            </a:r>
            <a:r>
              <a:rPr lang="fr-FR" dirty="0" smtClean="0"/>
              <a:t>la méthode 2-opt est la moins performante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/>
              <a:t>	</a:t>
            </a: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smtClean="0"/>
              <a:t>  </a:t>
            </a:r>
            <a:r>
              <a:rPr lang="fr-FR" dirty="0" smtClean="0"/>
              <a:t>chemin de départ pris au hasard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dirty="0" smtClean="0"/>
              <a:t> </a:t>
            </a:r>
            <a:r>
              <a:rPr lang="fr-FR" dirty="0" smtClean="0"/>
              <a:t>erreur de 9 </a:t>
            </a:r>
            <a:r>
              <a:rPr lang="fr-FR" dirty="0" smtClean="0"/>
              <a:t>% sur le résultat le plus bas </a:t>
            </a:r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2524204" y="4837749"/>
            <a:ext cx="187625" cy="15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2524204" y="5381214"/>
            <a:ext cx="187625" cy="15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75609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231</Words>
  <Application>Microsoft Macintosh PowerPoint</Application>
  <PresentationFormat>Présentation à l'écran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Organique</vt:lpstr>
      <vt:lpstr>Projet méthode numérique</vt:lpstr>
      <vt:lpstr>Plan </vt:lpstr>
      <vt:lpstr>La méthode classique</vt:lpstr>
      <vt:lpstr>Le recuit simulé</vt:lpstr>
      <vt:lpstr>2-opt</vt:lpstr>
      <vt:lpstr>Les temps de résolution</vt:lpstr>
      <vt:lpstr>Les temps de résolution</vt:lpstr>
      <vt:lpstr>Le recuit : modification de paramètre et impact</vt:lpstr>
      <vt:lpstr>Efficacité et incertitudes </vt:lpstr>
      <vt:lpstr>Efficacité et incertitudes </vt:lpstr>
      <vt:lpstr>Merci de votre écoute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méthode numérique</dc:title>
  <dc:creator>blaise gravier</dc:creator>
  <cp:lastModifiedBy>Nasser HADDJERI</cp:lastModifiedBy>
  <cp:revision>10</cp:revision>
  <dcterms:created xsi:type="dcterms:W3CDTF">2016-06-04T17:58:16Z</dcterms:created>
  <dcterms:modified xsi:type="dcterms:W3CDTF">2016-06-05T10:12:20Z</dcterms:modified>
</cp:coreProperties>
</file>