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70" r:id="rId4"/>
    <p:sldId id="274" r:id="rId5"/>
    <p:sldId id="277" r:id="rId6"/>
    <p:sldId id="278" r:id="rId7"/>
    <p:sldId id="279" r:id="rId8"/>
    <p:sldId id="275" r:id="rId9"/>
    <p:sldId id="273" r:id="rId10"/>
    <p:sldId id="272" r:id="rId11"/>
    <p:sldId id="271" r:id="rId12"/>
    <p:sldId id="269" r:id="rId13"/>
    <p:sldId id="257" r:id="rId14"/>
    <p:sldId id="260" r:id="rId15"/>
    <p:sldId id="261" r:id="rId16"/>
    <p:sldId id="263" r:id="rId17"/>
    <p:sldId id="264" r:id="rId18"/>
    <p:sldId id="284" r:id="rId19"/>
    <p:sldId id="281" r:id="rId20"/>
    <p:sldId id="265" r:id="rId21"/>
    <p:sldId id="283" r:id="rId22"/>
    <p:sldId id="266" r:id="rId23"/>
    <p:sldId id="267" r:id="rId24"/>
    <p:sldId id="268" r:id="rId25"/>
    <p:sldId id="276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808" autoAdjust="0"/>
    <p:restoredTop sz="95109" autoAdjust="0"/>
  </p:normalViewPr>
  <p:slideViewPr>
    <p:cSldViewPr snapToGrid="0" snapToObjects="1">
      <p:cViewPr>
        <p:scale>
          <a:sx n="100" d="100"/>
          <a:sy n="100" d="100"/>
        </p:scale>
        <p:origin x="-49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5EE35-A9EC-0741-9821-D1C66731DA23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F4A8-CA4D-4149-B01A-8595782A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F3D0-F69C-E045-B0FC-F94C7C40D217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16" y="1241782"/>
            <a:ext cx="2398889" cy="4261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61284" y="1241782"/>
            <a:ext cx="2398889" cy="4261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7221" y="1241780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6889" y="1241782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ack-end node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3778" y="1961444"/>
            <a:ext cx="2017887" cy="100188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0844" y="2198507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Scheduler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446" y="1933222"/>
            <a:ext cx="2017887" cy="100188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98734" y="2170287"/>
            <a:ext cx="152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Authenticator    As Root   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0957" y="3172169"/>
            <a:ext cx="2017887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2748844" y="2434167"/>
            <a:ext cx="37846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6045" y="2043286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Installation stage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2134" y="3409232"/>
            <a:ext cx="183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front-end As User1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14025" y="4340561"/>
            <a:ext cx="2017887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5202" y="4577624"/>
            <a:ext cx="183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front-end As User2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88356" y="2511396"/>
            <a:ext cx="3716868" cy="1164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66045" y="2819394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Request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86648" y="3479790"/>
            <a:ext cx="1543798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23524" y="3615253"/>
            <a:ext cx="145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back-end As User1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rot="5400000">
            <a:off x="7078130" y="3015529"/>
            <a:ext cx="544679" cy="38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59648" y="3028238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Spawn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  <a:endCxn id="22" idx="3"/>
          </p:cNvCxnSpPr>
          <p:nvPr/>
        </p:nvCxnSpPr>
        <p:spPr>
          <a:xfrm rot="10800000">
            <a:off x="2816578" y="3732399"/>
            <a:ext cx="3570070" cy="2483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7092" y="3461632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88154" y="4450628"/>
            <a:ext cx="1543798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50430" y="4636891"/>
            <a:ext cx="150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back-end As User2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4" idx="3"/>
          </p:cNvCxnSpPr>
          <p:nvPr/>
        </p:nvCxnSpPr>
        <p:spPr>
          <a:xfrm flipV="1">
            <a:off x="2799646" y="2816618"/>
            <a:ext cx="3917243" cy="208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60778" y="4199451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Request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1" idx="4"/>
            <a:endCxn id="37" idx="7"/>
          </p:cNvCxnSpPr>
          <p:nvPr/>
        </p:nvCxnSpPr>
        <p:spPr>
          <a:xfrm rot="16200000" flipH="1">
            <a:off x="7193009" y="3284492"/>
            <a:ext cx="1662240" cy="963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66704" y="3110083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Spawn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4" idx="3"/>
            <a:endCxn id="37" idx="2"/>
          </p:cNvCxnSpPr>
          <p:nvPr/>
        </p:nvCxnSpPr>
        <p:spPr>
          <a:xfrm>
            <a:off x="2799646" y="4900790"/>
            <a:ext cx="4388508" cy="50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8382" y="4884022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frontend process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339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backend process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2347487" y="3874720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995912" y="3860433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41566" y="3770868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Renew lease ()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82690" y="15626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Commence job (mcg[], </a:t>
            </a:r>
            <a:r>
              <a:rPr lang="en-US" dirty="0" err="1" smtClean="0"/>
              <a:t>wcg</a:t>
            </a:r>
            <a:r>
              <a:rPr lang="en-US" dirty="0" smtClean="0"/>
              <a:t>[], </a:t>
            </a:r>
            <a:r>
              <a:rPr lang="en-US" dirty="0" err="1" smtClean="0"/>
              <a:t>fcg</a:t>
            </a:r>
            <a:r>
              <a:rPr lang="en-US" dirty="0" smtClean="0"/>
              <a:t>[], properties, </a:t>
            </a:r>
            <a:r>
              <a:rPr lang="en-US" dirty="0" err="1" smtClean="0"/>
              <a:t>mainclass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977900" y="26797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82690" y="2350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resource (name)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69990" y="2883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resource (name, </a:t>
            </a:r>
            <a:r>
              <a:rPr lang="en-US" dirty="0" err="1" smtClean="0"/>
              <a:t>bytecodes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65200" y="41021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ready (rank, mcg, </a:t>
            </a:r>
            <a:r>
              <a:rPr lang="en-US" dirty="0" err="1" smtClean="0"/>
              <a:t>wcg</a:t>
            </a:r>
            <a:r>
              <a:rPr lang="en-US" dirty="0" smtClean="0"/>
              <a:t>, </a:t>
            </a:r>
            <a:r>
              <a:rPr lang="en-US" dirty="0" err="1" smtClean="0"/>
              <a:t>fcg</a:t>
            </a:r>
            <a:r>
              <a:rPr lang="en-US" dirty="0" smtClean="0"/>
              <a:t>) 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10800000" flipV="1">
            <a:off x="977900" y="46101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82690" y="4255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Renew lease 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16000" y="47879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Backend finished ()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 flipV="1">
            <a:off x="939800" y="64897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30300" y="61595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52499" y="60817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79500" y="57404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03299" y="56118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55700" y="52197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finished ()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19524" y="889556"/>
            <a:ext cx="3809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mcg = middleware channel group </a:t>
            </a:r>
          </a:p>
          <a:p>
            <a:r>
              <a:rPr lang="en-US" sz="1400" dirty="0" err="1" smtClean="0"/>
              <a:t>wcg</a:t>
            </a:r>
            <a:r>
              <a:rPr lang="en-US" sz="1400" dirty="0" smtClean="0"/>
              <a:t> = world channel group </a:t>
            </a:r>
          </a:p>
          <a:p>
            <a:r>
              <a:rPr lang="en-US" sz="1400" dirty="0" err="1" smtClean="0"/>
              <a:t>fcg</a:t>
            </a:r>
            <a:r>
              <a:rPr lang="en-US" sz="1400" dirty="0" smtClean="0"/>
              <a:t> = frontend channel group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119524" y="2489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load a class from the user's program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32224" y="3912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132224" y="4318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157624" y="4864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main program finishes 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70324" y="52583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each backend when all  backend main programs have finished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70324" y="5918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job aborts 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57624" y="6299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error in job backend 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19524" y="16896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each backend when all </a:t>
            </a:r>
            <a:r>
              <a:rPr lang="en-US" dirty="0" err="1" smtClean="0"/>
              <a:t>backends</a:t>
            </a:r>
            <a:r>
              <a:rPr lang="en-US" dirty="0" smtClean="0"/>
              <a:t> are ready 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28700" y="2184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1016000" y="13970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41400" y="3200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965200" y="36576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69990" y="3327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file (</a:t>
            </a:r>
            <a:r>
              <a:rPr lang="en-US" dirty="0" err="1" smtClean="0"/>
              <a:t>fd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, off,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7624" y="32390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goes to job frontend which writes it to file or </a:t>
            </a:r>
            <a:r>
              <a:rPr lang="en-US" dirty="0" err="1" smtClean="0"/>
              <a:t>stdout/stderr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 flipV="1">
            <a:off x="952500" y="51054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backend Daemon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339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Scheduler Daemon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340490" y="1867723"/>
            <a:ext cx="195257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990128" y="1854941"/>
            <a:ext cx="1966859" cy="1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7900" y="1422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2690" y="1562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Renew </a:t>
            </a:r>
            <a:r>
              <a:rPr lang="en-US" altLang="zh-CN" dirty="0" err="1" smtClean="0"/>
              <a:t>Lease(username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port)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57290" y="2096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Terminate (username, </a:t>
            </a:r>
            <a:r>
              <a:rPr lang="en-US" dirty="0" err="1" smtClean="0"/>
              <a:t>ip</a:t>
            </a:r>
            <a:r>
              <a:rPr lang="en-US" dirty="0" smtClean="0"/>
              <a:t>, port)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(username, </a:t>
            </a:r>
            <a:r>
              <a:rPr lang="en-US" dirty="0" err="1" smtClean="0"/>
              <a:t>ip</a:t>
            </a:r>
            <a:r>
              <a:rPr lang="en-US" dirty="0" smtClean="0"/>
              <a:t>, port)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132224" y="21468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job backend Daemon is about to terminate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90600" y="18923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77900" y="24130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32224" y="11181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job backend daemon is created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44924" y="1745734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817" y="12417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9425" y="14206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77519" y="14842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</a:t>
            </a:r>
          </a:p>
          <a:p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1182517" y="32229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87125" y="34018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25219" y="34654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Scheduler</a:t>
            </a:r>
          </a:p>
          <a:p>
            <a:r>
              <a:rPr lang="en-US" sz="2400" dirty="0" smtClean="0"/>
              <a:t>Daemon</a:t>
            </a:r>
          </a:p>
          <a:p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5448304" y="32356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52912" y="34145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91006" y="34781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 </a:t>
            </a:r>
          </a:p>
          <a:p>
            <a:r>
              <a:rPr lang="en-US" sz="2400" dirty="0" smtClean="0"/>
              <a:t>Daemon</a:t>
            </a:r>
          </a:p>
          <a:p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183491" y="12417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88099" y="14206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26193" y="14842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 </a:t>
            </a:r>
          </a:p>
          <a:p>
            <a:r>
              <a:rPr lang="en-US" sz="2400" dirty="0" smtClean="0"/>
              <a:t>Process</a:t>
            </a:r>
          </a:p>
          <a:p>
            <a:endParaRPr lang="en-US" sz="2400" dirty="0"/>
          </a:p>
        </p:txBody>
      </p:sp>
      <p:cxnSp>
        <p:nvCxnSpPr>
          <p:cNvPr id="70" name="Straight Arrow Connector 69"/>
          <p:cNvCxnSpPr>
            <a:endCxn id="35" idx="1"/>
          </p:cNvCxnSpPr>
          <p:nvPr/>
        </p:nvCxnSpPr>
        <p:spPr>
          <a:xfrm>
            <a:off x="2871614" y="2226032"/>
            <a:ext cx="2576690" cy="1620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0"/>
            <a:endCxn id="41" idx="2"/>
          </p:cNvCxnSpPr>
          <p:nvPr/>
        </p:nvCxnSpPr>
        <p:spPr>
          <a:xfrm rot="5400000" flipH="1" flipV="1">
            <a:off x="6598354" y="2482148"/>
            <a:ext cx="771882" cy="735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3519314" y="3922891"/>
            <a:ext cx="1928991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1253774" y="2519541"/>
            <a:ext cx="759182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097617" y="2563283"/>
            <a:ext cx="759182" cy="560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7" idx="3"/>
          </p:cNvCxnSpPr>
          <p:nvPr/>
        </p:nvCxnSpPr>
        <p:spPr>
          <a:xfrm flipV="1">
            <a:off x="2871612" y="2070100"/>
            <a:ext cx="3311879" cy="14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2871615" y="1509697"/>
            <a:ext cx="33118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73017" y="2705100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36617" y="2705100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722517" y="2892783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81317" y="3883383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22397" y="2670017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496508" y="1051283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496508" y="2177535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77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30910" y="1757584"/>
          <a:ext cx="4836890" cy="33142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067"/>
                <a:gridCol w="1010296"/>
                <a:gridCol w="1029627"/>
                <a:gridCol w="952500"/>
                <a:gridCol w="711200"/>
                <a:gridCol w="457200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77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60800" y="1757584"/>
          <a:ext cx="5245100" cy="33142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538"/>
                <a:gridCol w="698468"/>
                <a:gridCol w="1027934"/>
                <a:gridCol w="963860"/>
                <a:gridCol w="914400"/>
                <a:gridCol w="757469"/>
                <a:gridCol w="474431"/>
              </a:tblGrid>
              <a:tr h="4734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51333" y="292311"/>
            <a:ext cx="21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xxh2229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8789" y="760751"/>
            <a:ext cx="865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0800" y="5346700"/>
            <a:ext cx="1308100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11290" y="5359401"/>
            <a:ext cx="865011" cy="406400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2891" y="5384801"/>
            <a:ext cx="7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15299" y="5346700"/>
            <a:ext cx="817739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07973" y="5399488"/>
            <a:ext cx="170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CPUs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57701" y="5867400"/>
            <a:ext cx="3378200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93373" y="5920188"/>
            <a:ext cx="7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92590" y="5842001"/>
            <a:ext cx="865011" cy="406400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3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0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84600" y="1757584"/>
          <a:ext cx="5321300" cy="42612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4738"/>
                <a:gridCol w="698468"/>
                <a:gridCol w="1027934"/>
                <a:gridCol w="963860"/>
                <a:gridCol w="914400"/>
                <a:gridCol w="757469"/>
                <a:gridCol w="474431"/>
              </a:tblGrid>
              <a:tr h="4734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lxh3218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UP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wyx3424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74673" y="292311"/>
            <a:ext cx="29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administrator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8789" y="760751"/>
            <a:ext cx="865011" cy="524553"/>
          </a:xfrm>
          <a:prstGeom prst="rect">
            <a:avLst/>
          </a:prstGeom>
          <a:blipFill rotWithShape="1">
            <a:blip r:embed="rId3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2891" y="5384801"/>
            <a:ext cx="7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516" y="2791182"/>
            <a:ext cx="2398889" cy="18166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520" y="23212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A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03131" y="30589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 job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39425" y="30716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66419" y="34019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Browse</a:t>
            </a:r>
          </a:p>
          <a:p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341538" y="1220845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33447" y="1501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33447" y="3101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46147" y="4676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457241" y="14887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 </a:t>
            </a:r>
          </a:p>
          <a:p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469941" y="46383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</a:t>
            </a:r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60819" y="30717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34566" y="26940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Spawn (SSH)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5" idx="0"/>
          </p:cNvCxnSpPr>
          <p:nvPr/>
        </p:nvCxnSpPr>
        <p:spPr>
          <a:xfrm rot="5400000" flipH="1" flipV="1">
            <a:off x="7359847" y="2914689"/>
            <a:ext cx="369332" cy="4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5" idx="2"/>
          </p:cNvCxnSpPr>
          <p:nvPr/>
        </p:nvCxnSpPr>
        <p:spPr>
          <a:xfrm rot="5400000">
            <a:off x="7359840" y="4493725"/>
            <a:ext cx="3651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9966" y="42815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(SSH)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8531" y="38844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a Job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57312" y="3428246"/>
            <a:ext cx="37761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2712" y="3923546"/>
            <a:ext cx="37761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34831" y="34780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Secure Connection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6501" y="1879600"/>
            <a:ext cx="2273300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2701" y="799512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nodes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6007853" y="217170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89884" y="1471414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23000" y="1665111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59633" y="1879600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34854" y="3591055"/>
            <a:ext cx="1802648" cy="13205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76153" y="3616456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 Backend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700921" y="3621129"/>
            <a:ext cx="1802648" cy="12570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04120" y="363382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Frontend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3569" y="39370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42931" y="30716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Spawn </a:t>
            </a:r>
          </a:p>
          <a:p>
            <a:r>
              <a:rPr lang="en-US" sz="2400" dirty="0" smtClean="0"/>
              <a:t>(SSH)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249820" y="21973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8720" y="1981418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Web</a:t>
            </a:r>
          </a:p>
          <a:p>
            <a:r>
              <a:rPr lang="en-US" sz="2400" dirty="0" smtClean="0"/>
              <a:t>Browse</a:t>
            </a:r>
          </a:p>
          <a:p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2700921" y="1949869"/>
            <a:ext cx="1802648" cy="1174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2220" y="192446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237120" y="36959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49820" y="3695918"/>
            <a:ext cx="15613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Terminal</a:t>
            </a:r>
          </a:p>
          <a:p>
            <a:endParaRPr lang="en-US" sz="2400" dirty="0"/>
          </a:p>
        </p:txBody>
      </p:sp>
      <p:cxnSp>
        <p:nvCxnSpPr>
          <p:cNvPr id="86" name="Straight Arrow Connector 85"/>
          <p:cNvCxnSpPr>
            <a:stCxn id="81" idx="2"/>
            <a:endCxn id="41" idx="0"/>
          </p:cNvCxnSpPr>
          <p:nvPr/>
        </p:nvCxnSpPr>
        <p:spPr>
          <a:xfrm rot="5400000">
            <a:off x="3353781" y="3372664"/>
            <a:ext cx="496929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1485901" y="27656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1498601" y="45182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98600" y="198141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</a:t>
            </a:r>
          </a:p>
          <a:p>
            <a:r>
              <a:rPr lang="en-US" sz="2400" dirty="0" smtClean="0"/>
              <a:t>status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480297" y="453813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stdout</a:t>
            </a:r>
            <a:endParaRPr lang="en-US" sz="2400" dirty="0" smtClean="0"/>
          </a:p>
          <a:p>
            <a:r>
              <a:rPr lang="en-US" sz="2400" dirty="0" err="1" smtClean="0"/>
              <a:t>stderr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485900" y="4051300"/>
            <a:ext cx="12150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07297" y="3598338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stdin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03569" y="43434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06431" y="39225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</a:t>
            </a:r>
          </a:p>
          <a:p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4521202" y="4772237"/>
            <a:ext cx="16263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42931" y="43416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2020929"/>
            <a:ext cx="252095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6051" y="940841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53234" y="900509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nodes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871203" y="2313029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53234" y="1612743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86350" y="1806440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2983" y="2020929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98204" y="2313028"/>
            <a:ext cx="1802648" cy="27399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71202" y="2313029"/>
            <a:ext cx="2017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  Child Process</a:t>
            </a:r>
          </a:p>
          <a:p>
            <a:endParaRPr lang="en-US" sz="2400" b="1" i="1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MPI_Init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MPI_Finalize</a:t>
            </a:r>
            <a:endParaRPr lang="en-US" sz="24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1028700" y="2313029"/>
            <a:ext cx="2185819" cy="27065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71551" y="2262228"/>
            <a:ext cx="2366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Parent Process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MPI_Init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MPI_Com_spawn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MPI_Finalize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366919" y="4078329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55481" y="3581243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Spawn 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03081" y="4063843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</a:t>
            </a:r>
          </a:p>
          <a:p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384552" y="4913566"/>
            <a:ext cx="16263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06281" y="4482943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</a:t>
            </a:r>
          </a:p>
          <a:p>
            <a:endParaRPr lang="en-US" sz="2400" dirty="0"/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3384551" y="4482943"/>
            <a:ext cx="164395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6501" y="1879600"/>
            <a:ext cx="2273300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2701" y="799512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nodes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6007853" y="217170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89884" y="1471414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23000" y="1665111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59633" y="1879600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34854" y="3705355"/>
            <a:ext cx="1802648" cy="13205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76153" y="3781556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 Backend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700921" y="3621129"/>
            <a:ext cx="1802648" cy="12570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04120" y="363382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Frontend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3569" y="41656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06431" y="37447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</a:t>
            </a:r>
          </a:p>
          <a:p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249820" y="21973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8720" y="1981418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Web</a:t>
            </a:r>
          </a:p>
          <a:p>
            <a:r>
              <a:rPr lang="en-US" sz="2400" dirty="0" smtClean="0"/>
              <a:t>Browse</a:t>
            </a:r>
          </a:p>
          <a:p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2700921" y="1949869"/>
            <a:ext cx="1802648" cy="1174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2220" y="192446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237120" y="36959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49820" y="3695918"/>
            <a:ext cx="15613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Terminal</a:t>
            </a:r>
          </a:p>
          <a:p>
            <a:endParaRPr lang="en-US" sz="2400" dirty="0"/>
          </a:p>
        </p:txBody>
      </p:sp>
      <p:cxnSp>
        <p:nvCxnSpPr>
          <p:cNvPr id="86" name="Straight Arrow Connector 85"/>
          <p:cNvCxnSpPr>
            <a:stCxn id="81" idx="2"/>
            <a:endCxn id="41" idx="0"/>
          </p:cNvCxnSpPr>
          <p:nvPr/>
        </p:nvCxnSpPr>
        <p:spPr>
          <a:xfrm rot="5400000">
            <a:off x="3353781" y="3372664"/>
            <a:ext cx="496929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1485901" y="27656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1498601" y="45182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98600" y="198141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</a:t>
            </a:r>
          </a:p>
          <a:p>
            <a:r>
              <a:rPr lang="en-US" sz="2400" dirty="0" smtClean="0"/>
              <a:t>status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480297" y="453813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stdout</a:t>
            </a:r>
            <a:endParaRPr lang="en-US" sz="2400" dirty="0" smtClean="0"/>
          </a:p>
          <a:p>
            <a:r>
              <a:rPr lang="en-US" sz="2400" dirty="0" err="1" smtClean="0"/>
              <a:t>stderr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485900" y="4051300"/>
            <a:ext cx="12150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07297" y="3598338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stdin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147554" y="1927355"/>
            <a:ext cx="1802648" cy="13205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88853" y="1927356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 Backend 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893731" y="41511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</a:t>
            </a:r>
          </a:p>
          <a:p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876800" y="17528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Status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4521202" y="4594437"/>
            <a:ext cx="16263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4622802" y="2156037"/>
            <a:ext cx="16263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16269" y="2273300"/>
            <a:ext cx="1631285" cy="1549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6152162" y="3471927"/>
            <a:ext cx="44798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6200" y="32133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Spawn</a:t>
            </a:r>
          </a:p>
        </p:txBody>
      </p:sp>
      <p:sp>
        <p:nvSpPr>
          <p:cNvPr id="40" name="TextBox 39"/>
          <p:cNvSpPr txBox="1"/>
          <p:nvPr/>
        </p:nvSpPr>
        <p:spPr>
          <a:xfrm rot="18960000">
            <a:off x="4152900" y="24386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 message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03568" y="2812415"/>
            <a:ext cx="1631286" cy="1238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260000">
            <a:off x="4965700" y="26037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16" y="1241782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220" y="7718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380000">
            <a:off x="4337438" y="2664370"/>
            <a:ext cx="12926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1. SSH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03131" y="15603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4025" y="15222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</a:t>
            </a:r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714025" y="31224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6725" y="46972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44219" y="31352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cxnSp>
        <p:nvCxnSpPr>
          <p:cNvPr id="56" name="Straight Arrow Connector 55"/>
          <p:cNvCxnSpPr>
            <a:stCxn id="45" idx="2"/>
          </p:cNvCxnSpPr>
          <p:nvPr/>
        </p:nvCxnSpPr>
        <p:spPr>
          <a:xfrm rot="5400000">
            <a:off x="1523490" y="2922934"/>
            <a:ext cx="390503" cy="84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7819" y="15096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 (First time)</a:t>
            </a:r>
          </a:p>
          <a:p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650519" y="46592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 (Second time) </a:t>
            </a:r>
          </a:p>
          <a:p>
            <a:endParaRPr lang="en-US" sz="2400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536190" y="4510434"/>
            <a:ext cx="390503" cy="84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41538" y="1220845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33447" y="1501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33447" y="3101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46147" y="4676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457241" y="14887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Backend</a:t>
            </a:r>
          </a:p>
          <a:p>
            <a:r>
              <a:rPr lang="en-US" sz="2400" dirty="0" smtClean="0"/>
              <a:t>Process Running As A </a:t>
            </a:r>
          </a:p>
          <a:p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469941" y="46383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Backend</a:t>
            </a:r>
          </a:p>
          <a:p>
            <a:r>
              <a:rPr lang="en-US" sz="2400" dirty="0" smtClean="0"/>
              <a:t>Process Running As A</a:t>
            </a:r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60819" y="30717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Launcher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34566" y="26940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Spawn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5" idx="0"/>
          </p:cNvCxnSpPr>
          <p:nvPr/>
        </p:nvCxnSpPr>
        <p:spPr>
          <a:xfrm rot="5400000" flipH="1" flipV="1">
            <a:off x="7359847" y="2914689"/>
            <a:ext cx="369332" cy="4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5" idx="2"/>
          </p:cNvCxnSpPr>
          <p:nvPr/>
        </p:nvCxnSpPr>
        <p:spPr>
          <a:xfrm rot="5400000">
            <a:off x="7359840" y="4493725"/>
            <a:ext cx="3651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9966" y="42815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Spawn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65" idx="1"/>
          </p:cNvCxnSpPr>
          <p:nvPr/>
        </p:nvCxnSpPr>
        <p:spPr>
          <a:xfrm>
            <a:off x="2731912" y="2222500"/>
            <a:ext cx="3801535" cy="1483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31912" y="1917700"/>
            <a:ext cx="3801535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44612" y="3706326"/>
            <a:ext cx="3725329" cy="1614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0220000">
            <a:off x="3559850" y="3883110"/>
            <a:ext cx="337608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1. MAC message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89000" y="4951968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17781" y="5309354"/>
            <a:ext cx="3801535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6616" y="1063982"/>
            <a:ext cx="2398889" cy="18166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4620" y="5940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A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36431" y="13317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 job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58525" y="13444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24684" y="6956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285519" y="16747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Browse</a:t>
            </a:r>
          </a:p>
          <a:p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5384800" y="1220845"/>
            <a:ext cx="2476500" cy="44814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555551" y="1560315"/>
            <a:ext cx="2017887" cy="1599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9131" y="21572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a Job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76412" y="1701046"/>
            <a:ext cx="23791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01812" y="2196346"/>
            <a:ext cx="235373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95131" y="17508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Secure Connection</a:t>
            </a:r>
            <a:endParaRPr 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7088" y="20176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  <a:p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59663" y="3462484"/>
            <a:ext cx="60648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93651" y="3782815"/>
            <a:ext cx="2017887" cy="1599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853288" y="42782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Agent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07583" y="679387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1778000" y="1220845"/>
            <a:ext cx="6083300" cy="39861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01750" y="1544022"/>
            <a:ext cx="2760786" cy="34724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08987" y="1607704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  <a:p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3360686" y="2895418"/>
            <a:ext cx="1287550" cy="15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417122" y="3289300"/>
            <a:ext cx="2539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SSH</a:t>
            </a:r>
          </a:p>
          <a:p>
            <a:r>
              <a:rPr lang="en-US" sz="2400" dirty="0" smtClean="0"/>
              <a:t>  Agent</a:t>
            </a:r>
          </a:p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187094" y="2895418"/>
            <a:ext cx="1287550" cy="15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7330" y="3289300"/>
            <a:ext cx="2539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SSH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cxnSp>
        <p:nvCxnSpPr>
          <p:cNvPr id="21" name="Straight Arrow Connector 20"/>
          <p:cNvCxnSpPr>
            <a:stCxn id="55" idx="3"/>
            <a:endCxn id="18" idx="1"/>
          </p:cNvCxnSpPr>
          <p:nvPr/>
        </p:nvCxnSpPr>
        <p:spPr>
          <a:xfrm>
            <a:off x="4648236" y="3695278"/>
            <a:ext cx="153885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5687" y="2839604"/>
            <a:ext cx="2539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</a:t>
            </a:r>
          </a:p>
          <a:p>
            <a:r>
              <a:rPr lang="en-US" sz="2400" dirty="0" smtClean="0"/>
              <a:t>Protocol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358900" y="1220845"/>
            <a:ext cx="6515100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49588" y="217960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04651" y="31473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54388" y="1411698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  <a:p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583288" y="35670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HttpServer</a:t>
            </a:r>
            <a:endParaRPr lang="en-US" sz="2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694747" y="4752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38489" y="24585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HttpRequest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87689" y="50112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HttpResponse</a:t>
            </a:r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25" name="Straight Arrow Connector 24"/>
          <p:cNvCxnSpPr>
            <a:endCxn id="64" idx="1"/>
          </p:cNvCxnSpPr>
          <p:nvPr/>
        </p:nvCxnSpPr>
        <p:spPr>
          <a:xfrm>
            <a:off x="292100" y="2784449"/>
            <a:ext cx="13574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103011" y="23315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SSL</a:t>
            </a:r>
          </a:p>
          <a:p>
            <a:endParaRPr lang="en-US" sz="2400" dirty="0"/>
          </a:p>
        </p:txBody>
      </p:sp>
      <p:cxnSp>
        <p:nvCxnSpPr>
          <p:cNvPr id="30" name="Straight Arrow Connector 29"/>
          <p:cNvCxnSpPr>
            <a:stCxn id="34" idx="1"/>
          </p:cNvCxnSpPr>
          <p:nvPr/>
        </p:nvCxnSpPr>
        <p:spPr>
          <a:xfrm rot="10800000" flipV="1">
            <a:off x="292101" y="5357326"/>
            <a:ext cx="1402647" cy="2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103011" y="48969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SSL</a:t>
            </a:r>
          </a:p>
          <a:p>
            <a:endParaRPr lang="en-US" sz="2400" dirty="0"/>
          </a:p>
        </p:txBody>
      </p:sp>
      <p:cxnSp>
        <p:nvCxnSpPr>
          <p:cNvPr id="40" name="Straight Arrow Connector 39"/>
          <p:cNvCxnSpPr>
            <a:stCxn id="64" idx="3"/>
          </p:cNvCxnSpPr>
          <p:nvPr/>
        </p:nvCxnSpPr>
        <p:spPr>
          <a:xfrm>
            <a:off x="3667475" y="2784449"/>
            <a:ext cx="1037176" cy="1000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338695" y="4158542"/>
            <a:ext cx="1739899" cy="992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04651" y="14455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95988" y="17255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SessionManager</a:t>
            </a:r>
            <a:endParaRPr lang="en-US" sz="2400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5094301" y="2907619"/>
            <a:ext cx="517500" cy="12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5786451" y="2901268"/>
            <a:ext cx="4921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30051" y="49253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08688" y="5230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SSH Agent</a:t>
            </a:r>
            <a:endParaRPr lang="en-US" sz="2400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5132401" y="4647519"/>
            <a:ext cx="517500" cy="12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5824551" y="4641168"/>
            <a:ext cx="4921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343400" y="281045"/>
            <a:ext cx="3238500" cy="2500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65400" y="1524000"/>
            <a:ext cx="13574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089" y="22843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User A</a:t>
            </a:r>
          </a:p>
          <a:p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641151" y="10137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75388" y="12302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</p:txBody>
      </p:sp>
      <p:pic>
        <p:nvPicPr>
          <p:cNvPr id="21" name="Picture 20" descr="j0292020.pict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4038" y="553595"/>
            <a:ext cx="1866900" cy="177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07188" y="277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B’s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6589" y="15731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Submit Jobs</a:t>
            </a:r>
          </a:p>
          <a:p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343400" y="3735445"/>
            <a:ext cx="3238500" cy="2500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41151" y="44681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75388" y="46846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 Process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6088" y="37321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A’s Process</a:t>
            </a:r>
          </a:p>
        </p:txBody>
      </p:sp>
      <p:cxnSp>
        <p:nvCxnSpPr>
          <p:cNvPr id="38" name="Straight Arrow Connector 37"/>
          <p:cNvCxnSpPr>
            <a:stCxn id="63" idx="2"/>
            <a:endCxn id="29" idx="0"/>
          </p:cNvCxnSpPr>
          <p:nvPr/>
        </p:nvCxnSpPr>
        <p:spPr>
          <a:xfrm rot="5400000">
            <a:off x="5485578" y="3258372"/>
            <a:ext cx="95414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076246" y="2939343"/>
            <a:ext cx="469903" cy="433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6076243" y="2939343"/>
            <a:ext cx="469904" cy="4332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91203" y="2896393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Can not spawn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470400" y="281045"/>
            <a:ext cx="3238500" cy="2500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65400" y="1524000"/>
            <a:ext cx="13574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089" y="22843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User A</a:t>
            </a:r>
          </a:p>
          <a:p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80851" y="861321"/>
            <a:ext cx="2017887" cy="6782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015088" y="9762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</p:txBody>
      </p:sp>
      <p:pic>
        <p:nvPicPr>
          <p:cNvPr id="21" name="Picture 20" descr="j0292020.pict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4038" y="553595"/>
            <a:ext cx="1866900" cy="177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88" y="277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B’s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6589" y="15731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Submit Jobs</a:t>
            </a:r>
          </a:p>
          <a:p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735445"/>
            <a:ext cx="3238500" cy="2271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84151" y="44681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18388" y="46846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 Process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24788" y="37321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User</a:t>
            </a:r>
            <a:r>
              <a:rPr lang="en-US" sz="2400" smtClean="0"/>
              <a:t> A’s </a:t>
            </a:r>
            <a:r>
              <a:rPr lang="en-US" sz="2400" dirty="0" smtClean="0"/>
              <a:t>Process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45658" y="4570069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Spawn</a:t>
            </a:r>
          </a:p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818951" y="1940821"/>
            <a:ext cx="2017887" cy="6782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40488" y="20430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Agent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" y="3748145"/>
            <a:ext cx="3238500" cy="22589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59751" y="44808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3988" y="46973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Daemon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288" y="36940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Root’s Process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160888" y="2781301"/>
            <a:ext cx="2857500" cy="2291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260000">
            <a:off x="3428551" y="3104047"/>
            <a:ext cx="4419155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 smtClean="0"/>
              <a:t>         User A’s credential</a:t>
            </a:r>
          </a:p>
          <a:p>
            <a:endParaRPr lang="en-US" sz="2400" dirty="0"/>
          </a:p>
        </p:txBody>
      </p: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>
          <a:xfrm flipV="1">
            <a:off x="3077638" y="5072969"/>
            <a:ext cx="2706513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32463" y="12208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31151" y="1293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5538" y="12208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210526" y="13064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Authentication Key</a:t>
            </a:r>
          </a:p>
        </p:txBody>
      </p:sp>
      <p:sp>
        <p:nvSpPr>
          <p:cNvPr id="37" name="Oval 36"/>
          <p:cNvSpPr/>
          <p:nvPr/>
        </p:nvSpPr>
        <p:spPr>
          <a:xfrm>
            <a:off x="5159726" y="3276600"/>
            <a:ext cx="2539249" cy="1130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02626" y="3538835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HMAC-SHA-256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-31778" y="3550472"/>
            <a:ext cx="3163151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37" idx="0"/>
          </p:cNvCxnSpPr>
          <p:nvPr/>
        </p:nvCxnSpPr>
        <p:spPr>
          <a:xfrm rot="16200000" flipH="1">
            <a:off x="5773019" y="2620268"/>
            <a:ext cx="1308100" cy="4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2826147" y="2902347"/>
            <a:ext cx="1878806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2"/>
          </p:cNvCxnSpPr>
          <p:nvPr/>
        </p:nvCxnSpPr>
        <p:spPr>
          <a:xfrm flipV="1">
            <a:off x="3771900" y="3841750"/>
            <a:ext cx="1387826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2463" y="51324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931151" y="52053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10101" y="51324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850089" y="52053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HMAC(M)</a:t>
            </a:r>
          </a:p>
        </p:txBody>
      </p:sp>
      <p:cxnSp>
        <p:nvCxnSpPr>
          <p:cNvPr id="57" name="Straight Arrow Connector 56"/>
          <p:cNvCxnSpPr>
            <a:stCxn id="37" idx="4"/>
            <a:endCxn id="54" idx="0"/>
          </p:cNvCxnSpPr>
          <p:nvPr/>
        </p:nvCxnSpPr>
        <p:spPr>
          <a:xfrm rot="5400000">
            <a:off x="6066579" y="4769672"/>
            <a:ext cx="72554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32363" y="3175001"/>
            <a:ext cx="2575937" cy="288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62300" y="4432929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9763" y="3175001"/>
            <a:ext cx="2575937" cy="28828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2151" y="3162300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Proxy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1050" y="3202045"/>
            <a:ext cx="1510549" cy="7222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17551" y="5649897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8300" y="3202045"/>
            <a:ext cx="3302750" cy="164939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751" y="5611797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100445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6999" y="3190990"/>
            <a:ext cx="1510549" cy="7222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42851" y="4621197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 A.m1()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3202045"/>
            <a:ext cx="2247149" cy="876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5566" y="3348948"/>
            <a:ext cx="238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(A,m1)</a:t>
            </a:r>
          </a:p>
          <a:p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5676150" y="3627199"/>
            <a:ext cx="775451" cy="3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578101" y="3630374"/>
            <a:ext cx="84600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263" y="4318629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m1(){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}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1211624" y="3637953"/>
            <a:ext cx="688252" cy="673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9963" y="2425700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0951" y="2297097"/>
            <a:ext cx="34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1563" y="3824346"/>
            <a:ext cx="1394837" cy="10270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09051" y="3338497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i="1" dirty="0" smtClean="0"/>
              <a:t>Channel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9163" y="3811645"/>
            <a:ext cx="1394837" cy="10270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6651" y="3325797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i="1" dirty="0" smtClean="0"/>
              <a:t>Channel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3500" y="812800"/>
            <a:ext cx="4191000" cy="4445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3900" y="3937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4028063" y="1066800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9051" y="938197"/>
            <a:ext cx="34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err="1" smtClean="0"/>
              <a:t>JSch</a:t>
            </a:r>
            <a:endParaRPr lang="en-US" sz="24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715751" y="938197"/>
            <a:ext cx="88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JSch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539237" y="2624017"/>
            <a:ext cx="1394837" cy="19148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6725" y="2138169"/>
            <a:ext cx="3491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    SSH</a:t>
            </a:r>
          </a:p>
          <a:p>
            <a:r>
              <a:rPr lang="en-US" sz="2400" i="1" dirty="0" smtClean="0"/>
              <a:t>Daemon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4500" y="3441700"/>
            <a:ext cx="74473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rot="5400000">
            <a:off x="4553491" y="2253709"/>
            <a:ext cx="342900" cy="1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5326" y="1066800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7914" y="811197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Know</a:t>
            </a:r>
          </a:p>
          <a:p>
            <a:r>
              <a:rPr lang="en-US" sz="2400" i="1" dirty="0" smtClean="0"/>
              <a:t>Hosts</a:t>
            </a:r>
          </a:p>
        </p:txBody>
      </p:sp>
      <p:cxnSp>
        <p:nvCxnSpPr>
          <p:cNvPr id="30" name="Straight Arrow Connector 29"/>
          <p:cNvCxnSpPr>
            <a:stCxn id="27" idx="3"/>
            <a:endCxn id="14" idx="1"/>
          </p:cNvCxnSpPr>
          <p:nvPr/>
        </p:nvCxnSpPr>
        <p:spPr>
          <a:xfrm>
            <a:off x="1780163" y="1574800"/>
            <a:ext cx="2247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026" y="2401903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6614" y="2209800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Username</a:t>
            </a:r>
          </a:p>
          <a:p>
            <a:r>
              <a:rPr lang="en-US" sz="2400" i="1" dirty="0" smtClean="0"/>
              <a:t>Password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92863" y="2882900"/>
            <a:ext cx="2247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0726" y="3824303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9314" y="3695700"/>
            <a:ext cx="34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Command</a:t>
            </a:r>
          </a:p>
        </p:txBody>
      </p:sp>
      <p:cxnSp>
        <p:nvCxnSpPr>
          <p:cNvPr id="37" name="Straight Arrow Connector 36"/>
          <p:cNvCxnSpPr>
            <a:endCxn id="7" idx="1"/>
          </p:cNvCxnSpPr>
          <p:nvPr/>
        </p:nvCxnSpPr>
        <p:spPr>
          <a:xfrm>
            <a:off x="1805563" y="4337873"/>
            <a:ext cx="101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frontend process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339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Scheduler Daemon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2347487" y="3874720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995912" y="3860433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7900" y="1422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3466" y="3681968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Renew lease ()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977900" y="18923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2690" y="1562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952500" y="24511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57290" y="2096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Job number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939800" y="29591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4590" y="2629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Backend Daemon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927100" y="34925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31890" y="3162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Backend Daemon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27100" y="40132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Job (username, </a:t>
            </a:r>
            <a:r>
              <a:rPr lang="en-US" dirty="0" err="1" smtClean="0"/>
              <a:t>Nn</a:t>
            </a:r>
            <a:r>
              <a:rPr lang="en-US" dirty="0" smtClean="0"/>
              <a:t>, </a:t>
            </a:r>
            <a:r>
              <a:rPr lang="en-US" dirty="0" err="1" smtClean="0"/>
              <a:t>Np</a:t>
            </a:r>
            <a:r>
              <a:rPr lang="en-US" dirty="0" smtClean="0"/>
              <a:t>, </a:t>
            </a:r>
            <a:r>
              <a:rPr lang="en-US" dirty="0" err="1" smtClean="0"/>
              <a:t>Nt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10800000" flipV="1">
            <a:off x="939800" y="45212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44590" y="4166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Renew lease 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77900" y="46990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Job finished ()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 flipV="1">
            <a:off x="901700" y="60452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92200" y="51943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14399" y="55229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41400" y="57023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65199" y="50403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27100" y="65643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17600" y="61849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failed (name)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19524" y="889556"/>
            <a:ext cx="3809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Nn</a:t>
            </a:r>
            <a:r>
              <a:rPr lang="en-US" sz="1400" dirty="0" smtClean="0"/>
              <a:t> = Number of nodes </a:t>
            </a:r>
          </a:p>
          <a:p>
            <a:r>
              <a:rPr lang="en-US" sz="1400" dirty="0" err="1" smtClean="0"/>
              <a:t>Np</a:t>
            </a:r>
            <a:r>
              <a:rPr lang="en-US" sz="1400" dirty="0" smtClean="0"/>
              <a:t> = Number of processes </a:t>
            </a:r>
          </a:p>
          <a:p>
            <a:r>
              <a:rPr lang="en-US" sz="1400" dirty="0" err="1" smtClean="0"/>
              <a:t>Nt</a:t>
            </a:r>
            <a:r>
              <a:rPr lang="en-US" sz="1400" dirty="0" smtClean="0"/>
              <a:t> = Threads per process 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132224" y="2146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sufficient resources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119524" y="2489756"/>
            <a:ext cx="3809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Assign required number of backend nodes.  </a:t>
            </a:r>
            <a:r>
              <a:rPr lang="en-US" dirty="0" smtClean="0"/>
              <a:t>If a backend daemon is </a:t>
            </a:r>
            <a:r>
              <a:rPr lang="en-US" altLang="zh-CN" dirty="0" smtClean="0"/>
              <a:t>already </a:t>
            </a:r>
            <a:r>
              <a:rPr lang="en-US" dirty="0" smtClean="0"/>
              <a:t>running on the backend node, send “Assign Backend Daemon”. Else send “Create  Backend Daemon”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32224" y="3912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132224" y="4318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157624" y="4788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job finishes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70324" y="5258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user cancels job 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57624" y="57409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error in Job Scheduler, or admin cancels job 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57624" y="6401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frontend detects backend has failed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19524" y="1689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insufficient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594489" y="3582222"/>
            <a:ext cx="540696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09790" y="10287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49666" y="3123168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SSH_MSG_USERAUTH_SUCCESS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2108202" y="14477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4590" y="1118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SSH_MSG_NEWKEYS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389190" y="1626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SSH_MSG_SERVICE_REQUEST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2108202" y="24383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6490" y="2108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SSH_MSG_SERVICE_ACCEPT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363790" y="2642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SSH_MSG_USERAUTH_REQUEST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14590" y="6482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SSH_MSG_KEXINIT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76490" y="3620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SSH_MSG_CHANNEL_OPEN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000" y="4178300"/>
            <a:ext cx="394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SSH_MSG_CHANNEL_OPEN_CONFIRMATION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994660" y="3044179"/>
            <a:ext cx="41753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3240912" y="3556821"/>
            <a:ext cx="5432367" cy="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35190" y="19431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35190" y="29845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2108202" y="34670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47890" y="39624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 flipV="1">
            <a:off x="2108202" y="44703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5400" y="4318000"/>
            <a:ext cx="49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363790" y="5461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SSH_MSG_CHANNEL_CLOSE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 flipV="1">
            <a:off x="2082802" y="62737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51090" y="5944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SSH_MSG_CHANNEL_CLOSE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109790" y="57785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5955482" y="1070392"/>
            <a:ext cx="538678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 flipH="1" flipV="1">
            <a:off x="5910636" y="2124611"/>
            <a:ext cx="6275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19800" y="1366322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SSH-transport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rot="5400000">
            <a:off x="6390993" y="2616081"/>
            <a:ext cx="328056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6407526" y="3356512"/>
            <a:ext cx="29658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75400" y="2737922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SSH-</a:t>
            </a:r>
            <a:r>
              <a:rPr lang="en-US" dirty="0" err="1" smtClean="0"/>
              <a:t>userauth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 rot="5400000">
            <a:off x="5688782" y="4346992"/>
            <a:ext cx="1097478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5746984" y="5797947"/>
            <a:ext cx="97869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32500" y="4896922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SSH-connection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375473" y="2686872"/>
            <a:ext cx="34400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09790" y="2387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2108202" y="41401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54290" y="3810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SSH_MSG_USERAUTH_SUCCESS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90790" y="2019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SSH_MSG_USERAUTH_REQUEST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567501" y="2478908"/>
            <a:ext cx="332258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6200000" flipH="1">
            <a:off x="4275085" y="2660762"/>
            <a:ext cx="3478156" cy="1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2108202" y="29463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11390" y="2591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SSH_MSG_USERAUTH_INFO_REQUEST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22490" y="1244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2690" y="838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SSH_MSG_USERAUTH_REQUEST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2120902" y="18414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03490" y="1486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SSH_MSG_USERAUTH_FAILURE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122490" y="35179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5190" y="3175556"/>
            <a:ext cx="420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SSH_MSG_USERAUTH_INFO_RESPONSE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-538928" y="3563173"/>
            <a:ext cx="5281559" cy="1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09790" y="3022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2108202" y="47751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60690" y="4445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SSH_MSG_NEWKEYS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78090" y="5042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SSH_MSG_SERVICE_REQUEST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92390" y="56012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SSH_MSG_SERVICE_ACCEPT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00390" y="2654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SSH_MSG_KEXINIT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994660" y="3082279"/>
            <a:ext cx="41753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3334572" y="3537777"/>
            <a:ext cx="5294261" cy="5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35190" y="53594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2108202" y="35813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00390" y="3226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SSH_MSG_KEXINIT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22490" y="1879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2690" y="1473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SSH_protoversion_softwareversion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2120902" y="24764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03490" y="21214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SSH_protoversion_softwareversion</a:t>
            </a:r>
          </a:p>
          <a:p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122490" y="41529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5290" y="3810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SSH_MSG_NEWKEYS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2095502" y="59435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108201" y="1321356"/>
            <a:ext cx="38989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22590" y="965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Establish TCP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42833" y="3030566"/>
            <a:ext cx="430366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7790" y="1753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SSH_MSG_CHANNEL_OPEN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000" y="2311400"/>
            <a:ext cx="394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SSH_MSG_CHANNEL_OPEN_CONFIRMATION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994660" y="3044179"/>
            <a:ext cx="41753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3806061" y="3018660"/>
            <a:ext cx="432906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47890" y="20955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 flipV="1">
            <a:off x="2108202" y="26034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5400" y="3632200"/>
            <a:ext cx="49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503490" y="4813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SSH_MSG_CHANNEL_CLOSE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122490" y="51308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09790" y="1562100"/>
            <a:ext cx="3860800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87766" y="930331"/>
            <a:ext cx="544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Establish Authenticated Transport</a:t>
            </a:r>
          </a:p>
          <a:p>
            <a:r>
              <a:rPr lang="en-US" dirty="0" smtClean="0"/>
              <a:t>              Layer Connection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30490" y="2819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SSH_MSG_CHANNEL_DATA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35190" y="31623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2108202" y="36702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81290" y="33152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 rot="5400000">
            <a:off x="451703" y="1599404"/>
            <a:ext cx="12841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7360" y="5132628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1704620" y="957318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04620" y="1955800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04620" y="2954282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04620" y="3952764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704620" y="4951246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91000" y="5194183"/>
            <a:ext cx="173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IP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140200" y="4197290"/>
            <a:ext cx="173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TCP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206750" y="3206690"/>
            <a:ext cx="321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Transport Layer Protocol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40000" y="2241490"/>
            <a:ext cx="389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Authentication Layer Protocol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054350" y="1244600"/>
            <a:ext cx="339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Connection Layer Protocol</a:t>
            </a:r>
            <a:endParaRPr lang="en-US" sz="2000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 flipH="1" flipV="1">
            <a:off x="593754" y="3453523"/>
            <a:ext cx="99848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2800" y="2242284"/>
            <a:ext cx="173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SSH</a:t>
            </a:r>
          </a:p>
          <a:p>
            <a:r>
              <a:rPr lang="en-US" sz="2000" dirty="0" smtClean="0"/>
              <a:t>Layers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3124200" y="4634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SSH protocol layering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frontend process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800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Backend Daemon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441692" y="1970513"/>
            <a:ext cx="2156565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958857" y="1976864"/>
            <a:ext cx="217085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7900" y="1422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977900" y="21844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2690" y="15626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 (random number B, MAC1)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Challenge</a:t>
            </a:r>
            <a:r>
              <a:rPr lang="en-US" dirty="0" smtClean="0"/>
              <a:t> (random number A)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33824" y="1130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Initiate authentication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03300" y="30480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690" y="23754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 ( MAC3, Job execution parameter)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71924" y="1803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side authentication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10024" y="2502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other side authentication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10221</TotalTime>
  <Words>1275</Words>
  <Application>Microsoft Macintosh PowerPoint</Application>
  <PresentationFormat>On-screen Show (4:3)</PresentationFormat>
  <Paragraphs>633</Paragraphs>
  <Slides>27</Slides>
  <Notes>24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 He</dc:creator>
  <cp:lastModifiedBy>Xi He</cp:lastModifiedBy>
  <cp:revision>111</cp:revision>
  <dcterms:created xsi:type="dcterms:W3CDTF">2010-06-21T00:39:40Z</dcterms:created>
  <dcterms:modified xsi:type="dcterms:W3CDTF">2010-06-21T00:40:01Z</dcterms:modified>
</cp:coreProperties>
</file>