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19230-9825-405B-B72E-C9C74CDEE1A7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8479E-369C-44E0-98A9-8D529F465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B5758-6EAA-4AFC-BA74-AFE93AEB7D7B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DC9A9-88D5-4A21-819A-1943C969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8672A-34D0-4A34-82CE-FEDAD14FC961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381C9-02E9-4FA7-B9F5-3C7C02B00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C8701-B2B8-4F5F-B423-6EA46919BA3C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E58CA-98E4-41A6-9542-00238B948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028EE-488D-46A5-A5F5-5CBDD3B73F95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45BB-F73C-45C4-8075-0D423FFB3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0F943-6756-47AC-A3BD-AFBAAA1EE92A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974CA-870A-43A9-A968-06AB78CF0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29E9F-9D8C-4145-B7BC-C7DF5BFDD45D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F3F36-CE04-4F0D-AEA4-C87BC3D9B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6DA65-1319-436D-8854-AA8F6D18C9C7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CDF9-5703-47F7-A041-4F002106D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DADF5-3B04-4440-A939-9941E7035458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C48FA-0AEB-405C-8A67-A931C08F8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D429-14F5-4B91-B776-BF40CE147451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9DFD0-25A6-45B7-A60A-F37FA7620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D24BB-2705-4BCB-BB67-EE483F0268C0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9AA2-8834-4F39-9A2E-364B51375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260E9-AAA1-4241-8D91-BC7C1D171164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205CC1-7CF0-4FB9-865C-C32FEC71D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046288"/>
            <a:ext cx="5715000" cy="17637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4572000"/>
            <a:ext cx="5715000" cy="213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2667000" y="3773488"/>
            <a:ext cx="457200" cy="79851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486400" y="3773488"/>
            <a:ext cx="533400" cy="7985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7" name="TextBox 35"/>
          <p:cNvSpPr txBox="1">
            <a:spLocks noChangeArrowheads="1"/>
          </p:cNvSpPr>
          <p:nvPr/>
        </p:nvSpPr>
        <p:spPr bwMode="auto">
          <a:xfrm>
            <a:off x="3124200" y="38100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>
              <a:latin typeface="Calibri" pitchFamily="34" charset="0"/>
            </a:endParaRPr>
          </a:p>
        </p:txBody>
      </p:sp>
      <p:sp>
        <p:nvSpPr>
          <p:cNvPr id="13318" name="TextBox 36"/>
          <p:cNvSpPr txBox="1">
            <a:spLocks noChangeArrowheads="1"/>
          </p:cNvSpPr>
          <p:nvPr/>
        </p:nvSpPr>
        <p:spPr bwMode="auto">
          <a:xfrm>
            <a:off x="2286000" y="3925888"/>
            <a:ext cx="1828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Temperature Information</a:t>
            </a:r>
          </a:p>
        </p:txBody>
      </p:sp>
      <p:sp>
        <p:nvSpPr>
          <p:cNvPr id="13319" name="TextBox 37"/>
          <p:cNvSpPr txBox="1">
            <a:spLocks noChangeArrowheads="1"/>
          </p:cNvSpPr>
          <p:nvPr/>
        </p:nvSpPr>
        <p:spPr bwMode="auto">
          <a:xfrm>
            <a:off x="4953000" y="3897313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Task Submission</a:t>
            </a:r>
          </a:p>
        </p:txBody>
      </p:sp>
      <p:sp>
        <p:nvSpPr>
          <p:cNvPr id="13320" name="TextBox 39"/>
          <p:cNvSpPr txBox="1">
            <a:spLocks noChangeArrowheads="1"/>
          </p:cNvSpPr>
          <p:nvPr/>
        </p:nvSpPr>
        <p:spPr bwMode="auto">
          <a:xfrm>
            <a:off x="5791200" y="2068513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Cyberaide Shell</a:t>
            </a:r>
          </a:p>
        </p:txBody>
      </p:sp>
      <p:sp>
        <p:nvSpPr>
          <p:cNvPr id="41" name="Process 40"/>
          <p:cNvSpPr/>
          <p:nvPr/>
        </p:nvSpPr>
        <p:spPr>
          <a:xfrm>
            <a:off x="2057400" y="3352800"/>
            <a:ext cx="4267200" cy="38100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</a:rPr>
              <a:t>Thermal-Aware Meta Scheduler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Process 41"/>
          <p:cNvSpPr/>
          <p:nvPr/>
        </p:nvSpPr>
        <p:spPr>
          <a:xfrm>
            <a:off x="2057400" y="2590800"/>
            <a:ext cx="4267200" cy="38100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</a:rPr>
              <a:t>Authentication and Authority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Process 42"/>
          <p:cNvSpPr/>
          <p:nvPr/>
        </p:nvSpPr>
        <p:spPr>
          <a:xfrm>
            <a:off x="2057400" y="2209800"/>
            <a:ext cx="1981200" cy="38100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</a:rPr>
              <a:t>Command Line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00200" y="598488"/>
            <a:ext cx="5715000" cy="849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Process 44"/>
          <p:cNvSpPr/>
          <p:nvPr/>
        </p:nvSpPr>
        <p:spPr>
          <a:xfrm>
            <a:off x="2514600" y="990600"/>
            <a:ext cx="1447800" cy="38100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</a:rPr>
              <a:t>Java CoG Kit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5181600" y="1371600"/>
            <a:ext cx="304800" cy="1371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685800" y="3810000"/>
            <a:ext cx="7162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5800" y="4570413"/>
            <a:ext cx="7162800" cy="158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43700" y="4038600"/>
            <a:ext cx="2209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Secure Web Service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38200" y="1447800"/>
            <a:ext cx="7162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2055813"/>
            <a:ext cx="7162800" cy="158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96100" y="1524000"/>
            <a:ext cx="2209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Secure Web Service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41" name="TextBox 53"/>
          <p:cNvSpPr txBox="1">
            <a:spLocks noChangeArrowheads="1"/>
          </p:cNvSpPr>
          <p:nvPr/>
        </p:nvSpPr>
        <p:spPr bwMode="auto">
          <a:xfrm>
            <a:off x="6705600" y="620713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Client</a:t>
            </a:r>
          </a:p>
        </p:txBody>
      </p:sp>
      <p:sp>
        <p:nvSpPr>
          <p:cNvPr id="55" name="Process 54"/>
          <p:cNvSpPr/>
          <p:nvPr/>
        </p:nvSpPr>
        <p:spPr>
          <a:xfrm>
            <a:off x="5486400" y="990600"/>
            <a:ext cx="1828800" cy="38100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</a:rPr>
              <a:t>Cyberaide</a:t>
            </a:r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b="1" dirty="0">
                <a:solidFill>
                  <a:srgbClr val="000000"/>
                </a:solidFill>
              </a:rPr>
              <a:t>ortal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6" name="Process 55"/>
          <p:cNvSpPr/>
          <p:nvPr/>
        </p:nvSpPr>
        <p:spPr>
          <a:xfrm>
            <a:off x="3962400" y="990600"/>
            <a:ext cx="1524000" cy="38100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</a:rPr>
              <a:t>Python Client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348" name="TextBox 56"/>
          <p:cNvSpPr txBox="1">
            <a:spLocks noChangeArrowheads="1"/>
          </p:cNvSpPr>
          <p:nvPr/>
        </p:nvSpPr>
        <p:spPr bwMode="auto">
          <a:xfrm>
            <a:off x="381000" y="1077913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Client Layer</a:t>
            </a:r>
          </a:p>
        </p:txBody>
      </p:sp>
      <p:sp>
        <p:nvSpPr>
          <p:cNvPr id="13349" name="TextBox 57"/>
          <p:cNvSpPr txBox="1">
            <a:spLocks noChangeArrowheads="1"/>
          </p:cNvSpPr>
          <p:nvPr/>
        </p:nvSpPr>
        <p:spPr bwMode="auto">
          <a:xfrm>
            <a:off x="304800" y="34290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Mediator Layer</a:t>
            </a:r>
          </a:p>
        </p:txBody>
      </p:sp>
      <p:sp>
        <p:nvSpPr>
          <p:cNvPr id="13350" name="TextBox 58"/>
          <p:cNvSpPr txBox="1">
            <a:spLocks noChangeArrowheads="1"/>
          </p:cNvSpPr>
          <p:nvPr/>
        </p:nvSpPr>
        <p:spPr bwMode="auto">
          <a:xfrm>
            <a:off x="228600" y="54102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Resource Layer</a:t>
            </a:r>
          </a:p>
        </p:txBody>
      </p:sp>
      <p:sp>
        <p:nvSpPr>
          <p:cNvPr id="66" name="Process 65"/>
          <p:cNvSpPr/>
          <p:nvPr/>
        </p:nvSpPr>
        <p:spPr>
          <a:xfrm>
            <a:off x="4648200" y="5791200"/>
            <a:ext cx="838200" cy="926068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</a:rPr>
              <a:t>Data center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4" name="Process 73"/>
          <p:cNvSpPr/>
          <p:nvPr/>
        </p:nvSpPr>
        <p:spPr>
          <a:xfrm>
            <a:off x="4648200" y="4648200"/>
            <a:ext cx="838200" cy="1131332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Thermal Aware Scheduling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9" name="Process 38"/>
          <p:cNvSpPr/>
          <p:nvPr/>
        </p:nvSpPr>
        <p:spPr>
          <a:xfrm>
            <a:off x="2057400" y="2971800"/>
            <a:ext cx="4267200" cy="38100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</a:rPr>
              <a:t>Workflow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Process 59"/>
          <p:cNvSpPr/>
          <p:nvPr/>
        </p:nvSpPr>
        <p:spPr>
          <a:xfrm>
            <a:off x="2057400" y="5779532"/>
            <a:ext cx="838200" cy="926068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</a:rPr>
              <a:t>Data center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1" name="Process 60"/>
          <p:cNvSpPr/>
          <p:nvPr/>
        </p:nvSpPr>
        <p:spPr>
          <a:xfrm>
            <a:off x="2057400" y="4636532"/>
            <a:ext cx="838200" cy="1131332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Thermal Aware Scheduling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2" name="Process 61"/>
          <p:cNvSpPr/>
          <p:nvPr/>
        </p:nvSpPr>
        <p:spPr>
          <a:xfrm>
            <a:off x="3352800" y="5791200"/>
            <a:ext cx="838200" cy="926068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</a:rPr>
              <a:t>Data center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3" name="Process 62"/>
          <p:cNvSpPr/>
          <p:nvPr/>
        </p:nvSpPr>
        <p:spPr>
          <a:xfrm>
            <a:off x="3352800" y="4648200"/>
            <a:ext cx="838200" cy="1131332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Thermal Aware Scheduling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8" name="Process 67"/>
          <p:cNvSpPr/>
          <p:nvPr/>
        </p:nvSpPr>
        <p:spPr>
          <a:xfrm>
            <a:off x="5943600" y="5791200"/>
            <a:ext cx="838200" cy="926068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</a:rPr>
              <a:t>Data center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9" name="Process 68"/>
          <p:cNvSpPr/>
          <p:nvPr/>
        </p:nvSpPr>
        <p:spPr>
          <a:xfrm>
            <a:off x="5943600" y="4648200"/>
            <a:ext cx="838200" cy="1131332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Thermal Aware Scheduling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381125"/>
          <a:ext cx="6324600" cy="101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610"/>
                <a:gridCol w="2002790"/>
                <a:gridCol w="210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Task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execution time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20 seconds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40 seconds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r>
                        <a:rPr lang="en-US" baseline="0" dirty="0" smtClean="0"/>
                        <a:t>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381125"/>
          <a:ext cx="6324600" cy="101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610"/>
                <a:gridCol w="2002790"/>
                <a:gridCol w="210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Task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execution time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20 seconds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40 seconds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r>
                        <a:rPr lang="en-US" baseline="0" dirty="0" smtClean="0"/>
                        <a:t>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124200"/>
            <a:ext cx="9144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Node1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Temp:12C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3810000"/>
            <a:ext cx="9144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Node2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Temp:8C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3352800"/>
            <a:ext cx="9144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Node3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Temp: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10C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2209800"/>
            <a:ext cx="91440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Task1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(8C)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819400"/>
            <a:ext cx="914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Task2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(2.2C)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57400" y="53340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532607" y="3809206"/>
            <a:ext cx="3049588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33528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20 s</a:t>
            </a:r>
          </a:p>
        </p:txBody>
      </p:sp>
      <p:sp>
        <p:nvSpPr>
          <p:cNvPr id="17412" name="TextBox 8"/>
          <p:cNvSpPr txBox="1">
            <a:spLocks noChangeArrowheads="1"/>
          </p:cNvSpPr>
          <p:nvPr/>
        </p:nvSpPr>
        <p:spPr bwMode="auto">
          <a:xfrm>
            <a:off x="48006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40 s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505201" y="5332412"/>
            <a:ext cx="152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028407" y="5333206"/>
            <a:ext cx="152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5813" y="4953000"/>
            <a:ext cx="31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79613" y="4875213"/>
            <a:ext cx="153987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4418013"/>
            <a:ext cx="153988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81200" y="3960813"/>
            <a:ext cx="153988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81200" y="3503613"/>
            <a:ext cx="153988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81200" y="3048000"/>
            <a:ext cx="15398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1" name="TextBox 28"/>
          <p:cNvSpPr txBox="1">
            <a:spLocks noChangeArrowheads="1"/>
          </p:cNvSpPr>
          <p:nvPr/>
        </p:nvSpPr>
        <p:spPr bwMode="auto">
          <a:xfrm>
            <a:off x="1447800" y="4648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2 C</a:t>
            </a:r>
          </a:p>
        </p:txBody>
      </p:sp>
      <p:sp>
        <p:nvSpPr>
          <p:cNvPr id="17422" name="TextBox 29"/>
          <p:cNvSpPr txBox="1">
            <a:spLocks noChangeArrowheads="1"/>
          </p:cNvSpPr>
          <p:nvPr/>
        </p:nvSpPr>
        <p:spPr bwMode="auto">
          <a:xfrm>
            <a:off x="1447800" y="41910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4 C</a:t>
            </a:r>
          </a:p>
        </p:txBody>
      </p:sp>
      <p:sp>
        <p:nvSpPr>
          <p:cNvPr id="17423" name="TextBox 30"/>
          <p:cNvSpPr txBox="1">
            <a:spLocks noChangeArrowheads="1"/>
          </p:cNvSpPr>
          <p:nvPr/>
        </p:nvSpPr>
        <p:spPr bwMode="auto">
          <a:xfrm>
            <a:off x="1447800" y="3733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6 C</a:t>
            </a:r>
          </a:p>
        </p:txBody>
      </p:sp>
      <p:sp>
        <p:nvSpPr>
          <p:cNvPr id="17424" name="TextBox 31"/>
          <p:cNvSpPr txBox="1">
            <a:spLocks noChangeArrowheads="1"/>
          </p:cNvSpPr>
          <p:nvPr/>
        </p:nvSpPr>
        <p:spPr bwMode="auto">
          <a:xfrm>
            <a:off x="1295400" y="18288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Temperature increase</a:t>
            </a:r>
          </a:p>
        </p:txBody>
      </p:sp>
      <p:sp>
        <p:nvSpPr>
          <p:cNvPr id="17425" name="TextBox 32"/>
          <p:cNvSpPr txBox="1">
            <a:spLocks noChangeArrowheads="1"/>
          </p:cNvSpPr>
          <p:nvPr/>
        </p:nvSpPr>
        <p:spPr bwMode="auto">
          <a:xfrm>
            <a:off x="3048000" y="5573713"/>
            <a:ext cx="2895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Task execution time</a:t>
            </a:r>
          </a:p>
        </p:txBody>
      </p:sp>
      <p:sp>
        <p:nvSpPr>
          <p:cNvPr id="17426" name="TextBox 35"/>
          <p:cNvSpPr txBox="1">
            <a:spLocks noChangeArrowheads="1"/>
          </p:cNvSpPr>
          <p:nvPr/>
        </p:nvSpPr>
        <p:spPr bwMode="auto">
          <a:xfrm>
            <a:off x="1447800" y="3276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8 C</a:t>
            </a:r>
          </a:p>
        </p:txBody>
      </p:sp>
      <p:sp>
        <p:nvSpPr>
          <p:cNvPr id="17427" name="TextBox 36"/>
          <p:cNvSpPr txBox="1">
            <a:spLocks noChangeArrowheads="1"/>
          </p:cNvSpPr>
          <p:nvPr/>
        </p:nvSpPr>
        <p:spPr bwMode="auto">
          <a:xfrm>
            <a:off x="1371600" y="28305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10 C</a:t>
            </a:r>
          </a:p>
        </p:txBody>
      </p:sp>
      <p:cxnSp>
        <p:nvCxnSpPr>
          <p:cNvPr id="68" name="Straight Connector 67"/>
          <p:cNvCxnSpPr>
            <a:endCxn id="38" idx="1"/>
          </p:cNvCxnSpPr>
          <p:nvPr/>
        </p:nvCxnSpPr>
        <p:spPr>
          <a:xfrm rot="16200000" flipV="1">
            <a:off x="4420394" y="4650582"/>
            <a:ext cx="1360487" cy="635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>
            <a:off x="2055813" y="3960813"/>
            <a:ext cx="3049587" cy="158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5" idx="1"/>
          </p:cNvCxnSpPr>
          <p:nvPr/>
        </p:nvCxnSpPr>
        <p:spPr>
          <a:xfrm flipH="1" flipV="1">
            <a:off x="2057400" y="3505200"/>
            <a:ext cx="1520825" cy="4763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31" name="TextBox 83"/>
          <p:cNvSpPr txBox="1">
            <a:spLocks noChangeArrowheads="1"/>
          </p:cNvSpPr>
          <p:nvPr/>
        </p:nvSpPr>
        <p:spPr bwMode="auto">
          <a:xfrm>
            <a:off x="5334000" y="222091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f(job</a:t>
            </a:r>
            <a:r>
              <a:rPr lang="en-US" altLang="zh-CN" baseline="-25000">
                <a:latin typeface="Calibri" pitchFamily="34" charset="0"/>
              </a:rPr>
              <a:t>1</a:t>
            </a:r>
            <a:r>
              <a:rPr lang="en-US" altLang="zh-CN">
                <a:latin typeface="Calibri" pitchFamily="34" charset="0"/>
              </a:rPr>
              <a:t>)</a:t>
            </a:r>
          </a:p>
        </p:txBody>
      </p:sp>
      <p:sp>
        <p:nvSpPr>
          <p:cNvPr id="17432" name="TextBox 84"/>
          <p:cNvSpPr txBox="1">
            <a:spLocks noChangeArrowheads="1"/>
          </p:cNvSpPr>
          <p:nvPr/>
        </p:nvSpPr>
        <p:spPr bwMode="auto">
          <a:xfrm>
            <a:off x="5334000" y="37449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f(job</a:t>
            </a:r>
            <a:r>
              <a:rPr lang="en-US" altLang="zh-CN" baseline="-25000">
                <a:latin typeface="Calibri" pitchFamily="34" charset="0"/>
              </a:rPr>
              <a:t>2</a:t>
            </a:r>
            <a:r>
              <a:rPr lang="en-US" altLang="zh-CN">
                <a:latin typeface="Calibri" pitchFamily="34" charset="0"/>
              </a:rPr>
              <a:t>)</a:t>
            </a:r>
          </a:p>
        </p:txBody>
      </p:sp>
      <p:cxnSp>
        <p:nvCxnSpPr>
          <p:cNvPr id="34" name="Straight Connector 33"/>
          <p:cNvCxnSpPr>
            <a:endCxn id="35" idx="1"/>
          </p:cNvCxnSpPr>
          <p:nvPr/>
        </p:nvCxnSpPr>
        <p:spPr>
          <a:xfrm rot="16200000" flipV="1">
            <a:off x="2667794" y="4420394"/>
            <a:ext cx="1824037" cy="31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041525" y="2398713"/>
            <a:ext cx="3621088" cy="2913062"/>
          </a:xfrm>
          <a:custGeom>
            <a:avLst/>
            <a:gdLst>
              <a:gd name="connsiteX0" fmla="*/ 0 w 3619702"/>
              <a:gd name="connsiteY0" fmla="*/ 2913095 h 2913095"/>
              <a:gd name="connsiteX1" fmla="*/ 1535978 w 3619702"/>
              <a:gd name="connsiteY1" fmla="*/ 1111181 h 2913095"/>
              <a:gd name="connsiteX2" fmla="*/ 3320801 w 3619702"/>
              <a:gd name="connsiteY2" fmla="*/ 158740 h 2913095"/>
              <a:gd name="connsiteX3" fmla="*/ 3329382 w 3619702"/>
              <a:gd name="connsiteY3" fmla="*/ 158740 h 2913095"/>
              <a:gd name="connsiteX4" fmla="*/ 3329382 w 3619702"/>
              <a:gd name="connsiteY4" fmla="*/ 158740 h 291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702" h="2913095">
                <a:moveTo>
                  <a:pt x="0" y="2913095"/>
                </a:moveTo>
                <a:cubicBezTo>
                  <a:pt x="491255" y="2241667"/>
                  <a:pt x="982511" y="1570240"/>
                  <a:pt x="1535978" y="1111181"/>
                </a:cubicBezTo>
                <a:cubicBezTo>
                  <a:pt x="2089445" y="652122"/>
                  <a:pt x="3021900" y="317480"/>
                  <a:pt x="3320801" y="158740"/>
                </a:cubicBezTo>
                <a:cubicBezTo>
                  <a:pt x="3619702" y="0"/>
                  <a:pt x="3329382" y="158740"/>
                  <a:pt x="3329382" y="158740"/>
                </a:cubicBezTo>
                <a:lnTo>
                  <a:pt x="3329382" y="15874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041525" y="3713163"/>
            <a:ext cx="3665538" cy="1598612"/>
          </a:xfrm>
          <a:custGeom>
            <a:avLst/>
            <a:gdLst>
              <a:gd name="connsiteX0" fmla="*/ 0 w 3665467"/>
              <a:gd name="connsiteY0" fmla="*/ 1598842 h 1598842"/>
              <a:gd name="connsiteX1" fmla="*/ 3054794 w 3665467"/>
              <a:gd name="connsiteY1" fmla="*/ 260277 h 1598842"/>
              <a:gd name="connsiteX2" fmla="*/ 3664036 w 3665467"/>
              <a:gd name="connsiteY2" fmla="*/ 37183 h 1598842"/>
              <a:gd name="connsiteX3" fmla="*/ 3664036 w 3665467"/>
              <a:gd name="connsiteY3" fmla="*/ 37183 h 159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5467" h="1598842">
                <a:moveTo>
                  <a:pt x="0" y="1598842"/>
                </a:moveTo>
                <a:lnTo>
                  <a:pt x="3054794" y="260277"/>
                </a:lnTo>
                <a:cubicBezTo>
                  <a:pt x="3665467" y="0"/>
                  <a:pt x="3664036" y="37183"/>
                  <a:pt x="3664036" y="37183"/>
                </a:cubicBezTo>
                <a:lnTo>
                  <a:pt x="3664036" y="3718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57400" y="53340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532607" y="3809206"/>
            <a:ext cx="3049588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5" name="TextBox 7"/>
          <p:cNvSpPr txBox="1">
            <a:spLocks noChangeArrowheads="1"/>
          </p:cNvSpPr>
          <p:nvPr/>
        </p:nvSpPr>
        <p:spPr bwMode="auto">
          <a:xfrm>
            <a:off x="20574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t1    </a:t>
            </a:r>
          </a:p>
        </p:txBody>
      </p:sp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48006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t10 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505201" y="5332412"/>
            <a:ext cx="152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028407" y="5333206"/>
            <a:ext cx="152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5813" y="4953000"/>
            <a:ext cx="31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79613" y="4875213"/>
            <a:ext cx="153987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4418013"/>
            <a:ext cx="153988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81200" y="3960813"/>
            <a:ext cx="153988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81200" y="3503613"/>
            <a:ext cx="153988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81200" y="3048000"/>
            <a:ext cx="15398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45" name="TextBox 28"/>
          <p:cNvSpPr txBox="1">
            <a:spLocks noChangeArrowheads="1"/>
          </p:cNvSpPr>
          <p:nvPr/>
        </p:nvSpPr>
        <p:spPr bwMode="auto">
          <a:xfrm>
            <a:off x="1447800" y="4648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22 C</a:t>
            </a:r>
          </a:p>
        </p:txBody>
      </p:sp>
      <p:sp>
        <p:nvSpPr>
          <p:cNvPr id="18446" name="TextBox 29"/>
          <p:cNvSpPr txBox="1">
            <a:spLocks noChangeArrowheads="1"/>
          </p:cNvSpPr>
          <p:nvPr/>
        </p:nvSpPr>
        <p:spPr bwMode="auto">
          <a:xfrm>
            <a:off x="1447800" y="41910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24 C</a:t>
            </a:r>
          </a:p>
        </p:txBody>
      </p:sp>
      <p:sp>
        <p:nvSpPr>
          <p:cNvPr id="18447" name="TextBox 30"/>
          <p:cNvSpPr txBox="1">
            <a:spLocks noChangeArrowheads="1"/>
          </p:cNvSpPr>
          <p:nvPr/>
        </p:nvSpPr>
        <p:spPr bwMode="auto">
          <a:xfrm>
            <a:off x="1447800" y="3733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26 C</a:t>
            </a:r>
          </a:p>
        </p:txBody>
      </p:sp>
      <p:sp>
        <p:nvSpPr>
          <p:cNvPr id="18448" name="TextBox 31"/>
          <p:cNvSpPr txBox="1">
            <a:spLocks noChangeArrowheads="1"/>
          </p:cNvSpPr>
          <p:nvPr/>
        </p:nvSpPr>
        <p:spPr bwMode="auto">
          <a:xfrm>
            <a:off x="1295400" y="18288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Temperature </a:t>
            </a:r>
          </a:p>
        </p:txBody>
      </p:sp>
      <p:sp>
        <p:nvSpPr>
          <p:cNvPr id="18449" name="TextBox 32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</a:t>
            </a:r>
          </a:p>
        </p:txBody>
      </p:sp>
      <p:sp>
        <p:nvSpPr>
          <p:cNvPr id="18450" name="TextBox 35"/>
          <p:cNvSpPr txBox="1">
            <a:spLocks noChangeArrowheads="1"/>
          </p:cNvSpPr>
          <p:nvPr/>
        </p:nvSpPr>
        <p:spPr bwMode="auto">
          <a:xfrm>
            <a:off x="1447800" y="3276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28 C</a:t>
            </a:r>
          </a:p>
        </p:txBody>
      </p:sp>
      <p:sp>
        <p:nvSpPr>
          <p:cNvPr id="18451" name="TextBox 36"/>
          <p:cNvSpPr txBox="1">
            <a:spLocks noChangeArrowheads="1"/>
          </p:cNvSpPr>
          <p:nvPr/>
        </p:nvSpPr>
        <p:spPr bwMode="auto">
          <a:xfrm>
            <a:off x="1371600" y="28305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30 C</a:t>
            </a:r>
          </a:p>
        </p:txBody>
      </p:sp>
      <p:sp>
        <p:nvSpPr>
          <p:cNvPr id="18452" name="TextBox 84"/>
          <p:cNvSpPr txBox="1">
            <a:spLocks noChangeArrowheads="1"/>
          </p:cNvSpPr>
          <p:nvPr/>
        </p:nvSpPr>
        <p:spPr bwMode="auto">
          <a:xfrm>
            <a:off x="5334000" y="3744913"/>
            <a:ext cx="914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temp(t)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286794" y="5333206"/>
            <a:ext cx="15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591594" y="5333206"/>
            <a:ext cx="15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894807" y="5333206"/>
            <a:ext cx="152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199607" y="5333206"/>
            <a:ext cx="152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809207" y="5333206"/>
            <a:ext cx="152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114007" y="5333206"/>
            <a:ext cx="152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418807" y="5333206"/>
            <a:ext cx="152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4725194" y="5333206"/>
            <a:ext cx="15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61" name="TextBox 47"/>
          <p:cNvSpPr txBox="1">
            <a:spLocks noChangeArrowheads="1"/>
          </p:cNvSpPr>
          <p:nvPr/>
        </p:nvSpPr>
        <p:spPr bwMode="auto">
          <a:xfrm>
            <a:off x="24384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t2</a:t>
            </a:r>
          </a:p>
        </p:txBody>
      </p:sp>
      <p:sp>
        <p:nvSpPr>
          <p:cNvPr id="18462" name="TextBox 48"/>
          <p:cNvSpPr txBox="1">
            <a:spLocks noChangeArrowheads="1"/>
          </p:cNvSpPr>
          <p:nvPr/>
        </p:nvSpPr>
        <p:spPr bwMode="auto">
          <a:xfrm>
            <a:off x="26670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t3 </a:t>
            </a:r>
          </a:p>
        </p:txBody>
      </p:sp>
      <p:sp>
        <p:nvSpPr>
          <p:cNvPr id="18463" name="TextBox 49"/>
          <p:cNvSpPr txBox="1">
            <a:spLocks noChangeArrowheads="1"/>
          </p:cNvSpPr>
          <p:nvPr/>
        </p:nvSpPr>
        <p:spPr bwMode="auto">
          <a:xfrm>
            <a:off x="29718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t4 </a:t>
            </a:r>
          </a:p>
        </p:txBody>
      </p:sp>
      <p:sp>
        <p:nvSpPr>
          <p:cNvPr id="18464" name="TextBox 50"/>
          <p:cNvSpPr txBox="1">
            <a:spLocks noChangeArrowheads="1"/>
          </p:cNvSpPr>
          <p:nvPr/>
        </p:nvSpPr>
        <p:spPr bwMode="auto">
          <a:xfrm>
            <a:off x="32766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t5 </a:t>
            </a:r>
          </a:p>
        </p:txBody>
      </p:sp>
      <p:sp>
        <p:nvSpPr>
          <p:cNvPr id="18465" name="TextBox 51"/>
          <p:cNvSpPr txBox="1">
            <a:spLocks noChangeArrowheads="1"/>
          </p:cNvSpPr>
          <p:nvPr/>
        </p:nvSpPr>
        <p:spPr bwMode="auto">
          <a:xfrm>
            <a:off x="35814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t6 </a:t>
            </a:r>
          </a:p>
        </p:txBody>
      </p:sp>
      <p:sp>
        <p:nvSpPr>
          <p:cNvPr id="18466" name="TextBox 53"/>
          <p:cNvSpPr txBox="1">
            <a:spLocks noChangeArrowheads="1"/>
          </p:cNvSpPr>
          <p:nvPr/>
        </p:nvSpPr>
        <p:spPr bwMode="auto">
          <a:xfrm>
            <a:off x="4495800" y="533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t9 </a:t>
            </a:r>
          </a:p>
        </p:txBody>
      </p:sp>
      <p:sp>
        <p:nvSpPr>
          <p:cNvPr id="18467" name="TextBox 54"/>
          <p:cNvSpPr txBox="1">
            <a:spLocks noChangeArrowheads="1"/>
          </p:cNvSpPr>
          <p:nvPr/>
        </p:nvSpPr>
        <p:spPr bwMode="auto">
          <a:xfrm>
            <a:off x="41910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t8 </a:t>
            </a:r>
          </a:p>
        </p:txBody>
      </p:sp>
      <p:sp>
        <p:nvSpPr>
          <p:cNvPr id="18468" name="TextBox 55"/>
          <p:cNvSpPr txBox="1">
            <a:spLocks noChangeArrowheads="1"/>
          </p:cNvSpPr>
          <p:nvPr/>
        </p:nvSpPr>
        <p:spPr bwMode="auto">
          <a:xfrm>
            <a:off x="38862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t7 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10800000" flipV="1">
            <a:off x="2058988" y="5105400"/>
            <a:ext cx="303212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70" name="TextBox 58"/>
          <p:cNvSpPr txBox="1">
            <a:spLocks noChangeArrowheads="1"/>
          </p:cNvSpPr>
          <p:nvPr/>
        </p:nvSpPr>
        <p:spPr bwMode="auto">
          <a:xfrm>
            <a:off x="1447800" y="51054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20 C</a:t>
            </a: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2172494" y="4609306"/>
            <a:ext cx="685800" cy="306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2605087" y="4052888"/>
            <a:ext cx="428625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73" name="TextBox 64"/>
          <p:cNvSpPr txBox="1">
            <a:spLocks noChangeArrowheads="1"/>
          </p:cNvSpPr>
          <p:nvPr/>
        </p:nvSpPr>
        <p:spPr bwMode="auto">
          <a:xfrm>
            <a:off x="5943600" y="53340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(s)</a:t>
            </a:r>
          </a:p>
        </p:txBody>
      </p:sp>
      <p:cxnSp>
        <p:nvCxnSpPr>
          <p:cNvPr id="67" name="Straight Connector 66"/>
          <p:cNvCxnSpPr/>
          <p:nvPr/>
        </p:nvCxnSpPr>
        <p:spPr>
          <a:xfrm rot="5400000" flipH="1" flipV="1">
            <a:off x="2653506" y="3367882"/>
            <a:ext cx="941387" cy="304800"/>
          </a:xfrm>
          <a:prstGeom prst="line">
            <a:avLst/>
          </a:prstGeom>
          <a:ln w="254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057400" y="3046413"/>
            <a:ext cx="1219200" cy="158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2128838" y="4197350"/>
            <a:ext cx="2295525" cy="31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057400" y="3960813"/>
            <a:ext cx="914400" cy="158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2240756" y="4691857"/>
            <a:ext cx="1462087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79" name="TextBox 93"/>
          <p:cNvSpPr txBox="1">
            <a:spLocks noChangeArrowheads="1"/>
          </p:cNvSpPr>
          <p:nvPr/>
        </p:nvSpPr>
        <p:spPr bwMode="auto">
          <a:xfrm>
            <a:off x="1752600" y="5345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t0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119</Words>
  <Application>Microsoft Macintosh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宋体</vt:lpstr>
      <vt:lpstr>Arial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</dc:creator>
  <cp:lastModifiedBy>Mia Gan</cp:lastModifiedBy>
  <cp:revision>32</cp:revision>
  <dcterms:created xsi:type="dcterms:W3CDTF">2009-05-25T20:43:13Z</dcterms:created>
  <dcterms:modified xsi:type="dcterms:W3CDTF">2009-05-27T04:24:55Z</dcterms:modified>
</cp:coreProperties>
</file>