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60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1722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328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5EE35-A9EC-0741-9821-D1C66731DA23}" type="datetimeFigureOut">
              <a:rPr lang="en-US" smtClean="0"/>
              <a:pPr/>
              <a:t>2/15/10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2F4A8-CA4D-4149-B01A-8595782A7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3D0-F69C-E045-B0FC-F94C7C40D217}" type="datetimeFigureOut">
              <a:rPr lang="en-US" smtClean="0"/>
              <a:pPr/>
              <a:t>2/15/10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3D0-F69C-E045-B0FC-F94C7C40D217}" type="datetimeFigureOut">
              <a:rPr lang="en-US" smtClean="0"/>
              <a:pPr/>
              <a:t>2/15/10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3D0-F69C-E045-B0FC-F94C7C40D217}" type="datetimeFigureOut">
              <a:rPr lang="en-US" smtClean="0"/>
              <a:pPr/>
              <a:t>2/15/10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3D0-F69C-E045-B0FC-F94C7C40D217}" type="datetimeFigureOut">
              <a:rPr lang="en-US" smtClean="0"/>
              <a:pPr/>
              <a:t>2/15/10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3D0-F69C-E045-B0FC-F94C7C40D217}" type="datetimeFigureOut">
              <a:rPr lang="en-US" smtClean="0"/>
              <a:pPr/>
              <a:t>2/15/10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3D0-F69C-E045-B0FC-F94C7C40D217}" type="datetimeFigureOut">
              <a:rPr lang="en-US" smtClean="0"/>
              <a:pPr/>
              <a:t>2/15/10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3D0-F69C-E045-B0FC-F94C7C40D217}" type="datetimeFigureOut">
              <a:rPr lang="en-US" smtClean="0"/>
              <a:pPr/>
              <a:t>2/15/10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3D0-F69C-E045-B0FC-F94C7C40D217}" type="datetimeFigureOut">
              <a:rPr lang="en-US" smtClean="0"/>
              <a:pPr/>
              <a:t>2/15/10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3D0-F69C-E045-B0FC-F94C7C40D217}" type="datetimeFigureOut">
              <a:rPr lang="en-US" smtClean="0"/>
              <a:pPr/>
              <a:t>2/15/10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3D0-F69C-E045-B0FC-F94C7C40D217}" type="datetimeFigureOut">
              <a:rPr lang="en-US" smtClean="0"/>
              <a:pPr/>
              <a:t>2/15/10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3D0-F69C-E045-B0FC-F94C7C40D217}" type="datetimeFigureOut">
              <a:rPr lang="en-US" smtClean="0"/>
              <a:pPr/>
              <a:t>2/15/10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BF3D0-F69C-E045-B0FC-F94C7C40D217}" type="datetimeFigureOut">
              <a:rPr lang="en-US" smtClean="0"/>
              <a:pPr/>
              <a:t>2/15/10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116" y="1241782"/>
            <a:ext cx="2398889" cy="4261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61284" y="1241782"/>
            <a:ext cx="2398889" cy="4261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7221" y="1241780"/>
            <a:ext cx="183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Front-end node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16889" y="1241782"/>
            <a:ext cx="183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ack-end node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3778" y="1961444"/>
            <a:ext cx="2017887" cy="1001889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70844" y="2198507"/>
            <a:ext cx="183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Scheduler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533446" y="1933222"/>
            <a:ext cx="2017887" cy="1001889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98734" y="2170287"/>
            <a:ext cx="1526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Authenticator    As Root    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30957" y="3172169"/>
            <a:ext cx="2017887" cy="100188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1" idx="2"/>
          </p:cNvCxnSpPr>
          <p:nvPr/>
        </p:nvCxnSpPr>
        <p:spPr>
          <a:xfrm>
            <a:off x="2748844" y="2434167"/>
            <a:ext cx="378460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66045" y="2043286"/>
            <a:ext cx="183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Installation stage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82134" y="3409232"/>
            <a:ext cx="183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front-end As User1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14025" y="4340561"/>
            <a:ext cx="2017887" cy="100188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65202" y="4577624"/>
            <a:ext cx="183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front-end As User2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788356" y="2511396"/>
            <a:ext cx="3716868" cy="1164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66045" y="2819394"/>
            <a:ext cx="162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Request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86648" y="3479790"/>
            <a:ext cx="1543798" cy="100188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523524" y="3615253"/>
            <a:ext cx="1452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back-end As User1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1" idx="4"/>
            <a:endCxn id="29" idx="0"/>
          </p:cNvCxnSpPr>
          <p:nvPr/>
        </p:nvCxnSpPr>
        <p:spPr>
          <a:xfrm rot="5400000">
            <a:off x="7078130" y="3015529"/>
            <a:ext cx="544679" cy="383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59648" y="3028238"/>
            <a:ext cx="162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Spawn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9" idx="2"/>
            <a:endCxn id="22" idx="3"/>
          </p:cNvCxnSpPr>
          <p:nvPr/>
        </p:nvCxnSpPr>
        <p:spPr>
          <a:xfrm rot="10800000">
            <a:off x="2816578" y="3732399"/>
            <a:ext cx="3570070" cy="2483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47092" y="3461632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Conversation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7188154" y="4450628"/>
            <a:ext cx="1543798" cy="100188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350430" y="4636891"/>
            <a:ext cx="150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back-end As User2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4" idx="3"/>
          </p:cNvCxnSpPr>
          <p:nvPr/>
        </p:nvCxnSpPr>
        <p:spPr>
          <a:xfrm flipV="1">
            <a:off x="2799646" y="2816618"/>
            <a:ext cx="3917243" cy="2084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60778" y="4199451"/>
            <a:ext cx="162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Request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11" idx="4"/>
            <a:endCxn id="37" idx="7"/>
          </p:cNvCxnSpPr>
          <p:nvPr/>
        </p:nvCxnSpPr>
        <p:spPr>
          <a:xfrm rot="16200000" flipH="1">
            <a:off x="7193009" y="3284492"/>
            <a:ext cx="1662240" cy="963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766704" y="3110083"/>
            <a:ext cx="162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Spawn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24" idx="3"/>
            <a:endCxn id="37" idx="2"/>
          </p:cNvCxnSpPr>
          <p:nvPr/>
        </p:nvCxnSpPr>
        <p:spPr>
          <a:xfrm>
            <a:off x="2799646" y="4900790"/>
            <a:ext cx="4388508" cy="507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58382" y="4884022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Conversation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116" y="1241782"/>
            <a:ext cx="2398889" cy="49812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0220" y="771880"/>
            <a:ext cx="257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Frontend </a:t>
            </a:r>
            <a:r>
              <a:rPr lang="en-US" sz="2400" b="1" dirty="0" smtClean="0"/>
              <a:t>node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 rot="1380000">
            <a:off x="4337438" y="2664370"/>
            <a:ext cx="129266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 smtClean="0"/>
              <a:t>1. SSH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03131" y="1560314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Conversation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14025" y="1522214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589884" y="759180"/>
            <a:ext cx="257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Backend </a:t>
            </a:r>
            <a:r>
              <a:rPr lang="en-US" sz="2400" b="1" dirty="0" smtClean="0"/>
              <a:t>node</a:t>
            </a:r>
            <a:endParaRPr lang="en-US" sz="2400" b="1" dirty="0"/>
          </a:p>
        </p:txBody>
      </p:sp>
      <p:sp>
        <p:nvSpPr>
          <p:cNvPr id="51" name="Rectangle 50"/>
          <p:cNvSpPr/>
          <p:nvPr/>
        </p:nvSpPr>
        <p:spPr>
          <a:xfrm>
            <a:off x="714025" y="3122414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26725" y="4697214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044219" y="3135297"/>
            <a:ext cx="2539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Job </a:t>
            </a:r>
          </a:p>
          <a:p>
            <a:r>
              <a:rPr lang="en-US" sz="2400" dirty="0" smtClean="0"/>
              <a:t>Scheduler</a:t>
            </a:r>
          </a:p>
          <a:p>
            <a:r>
              <a:rPr lang="en-US" sz="2400" dirty="0" smtClean="0"/>
              <a:t> Daemon</a:t>
            </a:r>
          </a:p>
          <a:p>
            <a:endParaRPr lang="en-US" sz="2400" dirty="0"/>
          </a:p>
        </p:txBody>
      </p:sp>
      <p:cxnSp>
        <p:nvCxnSpPr>
          <p:cNvPr id="56" name="Straight Arrow Connector 55"/>
          <p:cNvCxnSpPr>
            <a:stCxn id="45" idx="2"/>
          </p:cNvCxnSpPr>
          <p:nvPr/>
        </p:nvCxnSpPr>
        <p:spPr>
          <a:xfrm rot="5400000">
            <a:off x="1523490" y="2922934"/>
            <a:ext cx="390503" cy="845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7819" y="1509697"/>
            <a:ext cx="2539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Frontend</a:t>
            </a:r>
          </a:p>
          <a:p>
            <a:r>
              <a:rPr lang="en-US" sz="2400" dirty="0" smtClean="0"/>
              <a:t>Process Running As A (First time)</a:t>
            </a:r>
          </a:p>
          <a:p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650519" y="4659297"/>
            <a:ext cx="2539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Frontend</a:t>
            </a:r>
          </a:p>
          <a:p>
            <a:r>
              <a:rPr lang="en-US" sz="2400" dirty="0" smtClean="0"/>
              <a:t>Process Running As </a:t>
            </a:r>
            <a:r>
              <a:rPr lang="en-US" sz="2400" dirty="0" smtClean="0"/>
              <a:t>A (Second time) </a:t>
            </a:r>
          </a:p>
          <a:p>
            <a:endParaRPr lang="en-US" sz="2400" dirty="0"/>
          </a:p>
        </p:txBody>
      </p:sp>
      <p:cxnSp>
        <p:nvCxnSpPr>
          <p:cNvPr id="62" name="Straight Arrow Connector 61"/>
          <p:cNvCxnSpPr/>
          <p:nvPr/>
        </p:nvCxnSpPr>
        <p:spPr>
          <a:xfrm rot="5400000">
            <a:off x="1536190" y="4510434"/>
            <a:ext cx="390503" cy="845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341538" y="1220845"/>
            <a:ext cx="2398889" cy="49812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533447" y="1501277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533447" y="3101477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546147" y="4676277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457241" y="1488760"/>
            <a:ext cx="2539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Backend</a:t>
            </a:r>
          </a:p>
          <a:p>
            <a:r>
              <a:rPr lang="en-US" sz="2400" dirty="0" smtClean="0"/>
              <a:t>Process Running As A </a:t>
            </a:r>
          </a:p>
          <a:p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6469941" y="4638360"/>
            <a:ext cx="2539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Backend</a:t>
            </a:r>
          </a:p>
          <a:p>
            <a:r>
              <a:rPr lang="en-US" sz="2400" dirty="0" smtClean="0"/>
              <a:t>Process Running As A</a:t>
            </a:r>
          </a:p>
          <a:p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6860819" y="3071797"/>
            <a:ext cx="2539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Job </a:t>
            </a:r>
          </a:p>
          <a:p>
            <a:r>
              <a:rPr lang="en-US" sz="2400" dirty="0" smtClean="0"/>
              <a:t>Launcher</a:t>
            </a:r>
          </a:p>
          <a:p>
            <a:r>
              <a:rPr lang="en-US" sz="2400" dirty="0" smtClean="0"/>
              <a:t> Daemon</a:t>
            </a:r>
          </a:p>
          <a:p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7534566" y="2694045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Spawn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65" idx="0"/>
          </p:cNvCxnSpPr>
          <p:nvPr/>
        </p:nvCxnSpPr>
        <p:spPr>
          <a:xfrm rot="5400000" flipH="1" flipV="1">
            <a:off x="7359847" y="2914689"/>
            <a:ext cx="369332" cy="42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5" idx="2"/>
          </p:cNvCxnSpPr>
          <p:nvPr/>
        </p:nvCxnSpPr>
        <p:spPr>
          <a:xfrm rot="5400000">
            <a:off x="7359840" y="4493725"/>
            <a:ext cx="36510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59966" y="4281545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Spawn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65" idx="1"/>
          </p:cNvCxnSpPr>
          <p:nvPr/>
        </p:nvCxnSpPr>
        <p:spPr>
          <a:xfrm>
            <a:off x="2731912" y="2222500"/>
            <a:ext cx="3801535" cy="14838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731912" y="1917700"/>
            <a:ext cx="3801535" cy="127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744612" y="3706326"/>
            <a:ext cx="3725329" cy="16149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20220000">
            <a:off x="3559850" y="3883110"/>
            <a:ext cx="337608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 smtClean="0"/>
              <a:t>1.</a:t>
            </a:r>
            <a:r>
              <a:rPr lang="en-US" dirty="0" smtClean="0"/>
              <a:t> </a:t>
            </a:r>
            <a:r>
              <a:rPr lang="en-US" dirty="0" smtClean="0"/>
              <a:t>MAC</a:t>
            </a:r>
            <a:r>
              <a:rPr lang="en-US" dirty="0" smtClean="0"/>
              <a:t> message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889000" y="4951968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Conversation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717781" y="5309354"/>
            <a:ext cx="3801535" cy="127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6475" y="520911"/>
            <a:ext cx="367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RIT CS Paranoia 32-Processor Cluster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18452" y="1045464"/>
            <a:ext cx="5644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Mon Feb 08 16:39:49 EST 2010 -- Parallel Java v20100121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16889" y="773451"/>
            <a:ext cx="1119011" cy="524553"/>
          </a:xfrm>
          <a:prstGeom prst="rect">
            <a:avLst/>
          </a:prstGeom>
          <a:blipFill rotWithShape="1">
            <a:blip r:embed="rId2">
              <a:alphaModFix amt="8000"/>
            </a:blip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Refresh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6173" y="1747376"/>
          <a:ext cx="3655729" cy="47346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1727"/>
                <a:gridCol w="698500"/>
                <a:gridCol w="952500"/>
                <a:gridCol w="685800"/>
                <a:gridCol w="457202"/>
              </a:tblGrid>
              <a:tr h="47346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CPUs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Status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Job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57787" y="1385598"/>
            <a:ext cx="1430632" cy="366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230910" y="1757584"/>
          <a:ext cx="4836890" cy="33142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6067"/>
                <a:gridCol w="1010296"/>
                <a:gridCol w="1029627"/>
                <a:gridCol w="952500"/>
                <a:gridCol w="711200"/>
                <a:gridCol w="457200"/>
              </a:tblGrid>
              <a:tr h="47346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Job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User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Status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Nodes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CPUs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xxh2229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 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jxd2352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76301" y="1395806"/>
            <a:ext cx="1430632" cy="366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6475" y="520911"/>
            <a:ext cx="367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RIT CS Paranoia 32-Processor Cluster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18452" y="1045464"/>
            <a:ext cx="5644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Mon Feb 08 16:39:49 EST 2010 -- Parallel Java v20100121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16889" y="773451"/>
            <a:ext cx="1119011" cy="524553"/>
          </a:xfrm>
          <a:prstGeom prst="rect">
            <a:avLst/>
          </a:prstGeom>
          <a:blipFill rotWithShape="1">
            <a:blip r:embed="rId2">
              <a:alphaModFix amt="8000"/>
            </a:blip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Refresh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6173" y="1747376"/>
          <a:ext cx="3655729" cy="47346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1727"/>
                <a:gridCol w="698500"/>
                <a:gridCol w="952500"/>
                <a:gridCol w="685800"/>
                <a:gridCol w="457202"/>
              </a:tblGrid>
              <a:tr h="47346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CPUs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Status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Job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57787" y="1385598"/>
            <a:ext cx="1430632" cy="366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60800" y="1757584"/>
          <a:ext cx="5245100" cy="33142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538"/>
                <a:gridCol w="698468"/>
                <a:gridCol w="1027934"/>
                <a:gridCol w="963860"/>
                <a:gridCol w="914400"/>
                <a:gridCol w="757469"/>
                <a:gridCol w="474431"/>
              </a:tblGrid>
              <a:tr h="4734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Job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User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Status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Nodes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CPUs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X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xxh2229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 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jxd2352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76301" y="1395806"/>
            <a:ext cx="1430632" cy="366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51333" y="292311"/>
            <a:ext cx="21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Welcome, xxh2229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948789" y="760751"/>
            <a:ext cx="865011" cy="524553"/>
          </a:xfrm>
          <a:prstGeom prst="rect">
            <a:avLst/>
          </a:prstGeom>
          <a:blipFill rotWithShape="1">
            <a:blip r:embed="rId2">
              <a:alphaModFix amt="8000"/>
            </a:blip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60800" y="5346700"/>
            <a:ext cx="1308100" cy="406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11290" y="5359401"/>
            <a:ext cx="865011" cy="406400"/>
          </a:xfrm>
          <a:prstGeom prst="rect">
            <a:avLst/>
          </a:prstGeom>
          <a:blipFill rotWithShape="1">
            <a:blip r:embed="rId2">
              <a:alphaModFix amt="8000"/>
            </a:blip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upload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62891" y="5384801"/>
            <a:ext cx="78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115299" y="5346700"/>
            <a:ext cx="817739" cy="406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407973" y="5399488"/>
            <a:ext cx="170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 CPUs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457701" y="5867400"/>
            <a:ext cx="3378200" cy="406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93373" y="5920188"/>
            <a:ext cx="78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092590" y="5842001"/>
            <a:ext cx="865011" cy="406400"/>
          </a:xfrm>
          <a:prstGeom prst="rect">
            <a:avLst/>
          </a:prstGeom>
          <a:blipFill rotWithShape="1">
            <a:blip r:embed="rId2">
              <a:alphaModFix amt="8000"/>
            </a:blip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6475" y="520911"/>
            <a:ext cx="367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RIT CS Paranoia 32-Processor Cluster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18452" y="1045464"/>
            <a:ext cx="5644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Mon Feb 08 16:39:49 EST 2010 -- Parallel Java v20100121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16889" y="773451"/>
            <a:ext cx="1119011" cy="524553"/>
          </a:xfrm>
          <a:prstGeom prst="rect">
            <a:avLst/>
          </a:prstGeom>
          <a:blipFill rotWithShape="1">
            <a:blip r:embed="rId3">
              <a:alphaModFix amt="8000"/>
            </a:blip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Refresh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8073" y="1747376"/>
          <a:ext cx="3655729" cy="47346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1727"/>
                <a:gridCol w="698500"/>
                <a:gridCol w="952500"/>
                <a:gridCol w="685800"/>
                <a:gridCol w="457202"/>
              </a:tblGrid>
              <a:tr h="47346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CPUs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Status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Job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19687" y="1385598"/>
            <a:ext cx="1430632" cy="366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784600" y="1757584"/>
          <a:ext cx="5321300" cy="42612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4738"/>
                <a:gridCol w="698468"/>
                <a:gridCol w="1027934"/>
                <a:gridCol w="963860"/>
                <a:gridCol w="914400"/>
                <a:gridCol w="757469"/>
                <a:gridCol w="474431"/>
              </a:tblGrid>
              <a:tr h="4734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Job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User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Status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Nodes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CPUs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X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xxh2229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 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X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jxd2352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Dn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lxh3218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UP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wyx3424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76301" y="1395806"/>
            <a:ext cx="1430632" cy="366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74673" y="292311"/>
            <a:ext cx="299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Welcome, administrator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948789" y="760751"/>
            <a:ext cx="865011" cy="524553"/>
          </a:xfrm>
          <a:prstGeom prst="rect">
            <a:avLst/>
          </a:prstGeom>
          <a:blipFill rotWithShape="1">
            <a:blip r:embed="rId3">
              <a:alphaModFix amt="8000"/>
            </a:blip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62891" y="5384801"/>
            <a:ext cx="78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516" y="2791182"/>
            <a:ext cx="2398889" cy="181663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85520" y="2321280"/>
            <a:ext cx="257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Client A</a:t>
            </a:r>
            <a:endParaRPr 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903131" y="3058914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a job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39425" y="3071614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589884" y="759180"/>
            <a:ext cx="257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Front</a:t>
            </a:r>
            <a:r>
              <a:rPr lang="en-US" sz="2400" b="1" dirty="0" smtClean="0"/>
              <a:t>end </a:t>
            </a:r>
            <a:r>
              <a:rPr lang="en-US" sz="2400" b="1" dirty="0" smtClean="0"/>
              <a:t>node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66419" y="3401997"/>
            <a:ext cx="2539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 Browse</a:t>
            </a:r>
          </a:p>
          <a:p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6341538" y="1220845"/>
            <a:ext cx="2398889" cy="49812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533447" y="1501277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533447" y="3101477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546147" y="4676277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457241" y="1488760"/>
            <a:ext cx="2539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</a:t>
            </a:r>
            <a:r>
              <a:rPr lang="en-US" sz="2400" dirty="0" smtClean="0"/>
              <a:t> </a:t>
            </a:r>
            <a:r>
              <a:rPr lang="en-US" sz="2400" dirty="0" smtClean="0"/>
              <a:t>Front</a:t>
            </a:r>
            <a:r>
              <a:rPr lang="en-US" sz="2400" dirty="0" smtClean="0"/>
              <a:t>end</a:t>
            </a:r>
            <a:endParaRPr lang="en-US" sz="2400" dirty="0" smtClean="0"/>
          </a:p>
          <a:p>
            <a:r>
              <a:rPr lang="en-US" sz="2400" dirty="0" smtClean="0"/>
              <a:t>Process Running As A </a:t>
            </a:r>
          </a:p>
          <a:p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6469941" y="4638360"/>
            <a:ext cx="2539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</a:t>
            </a:r>
            <a:r>
              <a:rPr lang="en-US" sz="2400" dirty="0" smtClean="0"/>
              <a:t> </a:t>
            </a:r>
            <a:r>
              <a:rPr lang="en-US" sz="2400" dirty="0" smtClean="0"/>
              <a:t>Front</a:t>
            </a:r>
            <a:r>
              <a:rPr lang="en-US" sz="2400" dirty="0" smtClean="0"/>
              <a:t>end</a:t>
            </a:r>
            <a:endParaRPr lang="en-US" sz="2400" dirty="0" smtClean="0"/>
          </a:p>
          <a:p>
            <a:r>
              <a:rPr lang="en-US" sz="2400" dirty="0" smtClean="0"/>
              <a:t>Process Running As A</a:t>
            </a:r>
          </a:p>
          <a:p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6860819" y="3071797"/>
            <a:ext cx="2539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Job </a:t>
            </a:r>
            <a:endParaRPr lang="en-US" sz="2400" dirty="0" smtClean="0"/>
          </a:p>
          <a:p>
            <a:r>
              <a:rPr lang="en-US" sz="2400" dirty="0" smtClean="0"/>
              <a:t>Scheduler</a:t>
            </a:r>
          </a:p>
          <a:p>
            <a:r>
              <a:rPr lang="en-US" sz="2400" dirty="0" smtClean="0"/>
              <a:t> Daemon</a:t>
            </a:r>
          </a:p>
          <a:p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7534566" y="2694045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Spawn (SSH)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65" idx="0"/>
          </p:cNvCxnSpPr>
          <p:nvPr/>
        </p:nvCxnSpPr>
        <p:spPr>
          <a:xfrm rot="5400000" flipH="1" flipV="1">
            <a:off x="7359847" y="2914689"/>
            <a:ext cx="369332" cy="42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5" idx="2"/>
          </p:cNvCxnSpPr>
          <p:nvPr/>
        </p:nvCxnSpPr>
        <p:spPr>
          <a:xfrm rot="5400000">
            <a:off x="7359840" y="4493725"/>
            <a:ext cx="36510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59966" y="4281545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Cancel (SSH)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928531" y="3884414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Cancel a Job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757312" y="3428246"/>
            <a:ext cx="377613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82712" y="3923546"/>
            <a:ext cx="377613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34831" y="3478014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Secure Connection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6501" y="1879600"/>
            <a:ext cx="2273300" cy="3225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52701" y="799512"/>
            <a:ext cx="257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Frontend </a:t>
            </a:r>
            <a:r>
              <a:rPr lang="en-US" sz="2400" b="1" dirty="0" smtClean="0"/>
              <a:t>node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589884" y="759180"/>
            <a:ext cx="257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Backend nodes</a:t>
            </a:r>
            <a:endParaRPr lang="en-US" sz="2400" b="1" dirty="0"/>
          </a:p>
        </p:txBody>
      </p:sp>
      <p:sp>
        <p:nvSpPr>
          <p:cNvPr id="53" name="Rectangle 52"/>
          <p:cNvSpPr/>
          <p:nvPr/>
        </p:nvSpPr>
        <p:spPr>
          <a:xfrm>
            <a:off x="6007853" y="2171700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589884" y="1471414"/>
            <a:ext cx="2324101" cy="3225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223000" y="1665111"/>
            <a:ext cx="2324101" cy="3225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59633" y="1879600"/>
            <a:ext cx="2324101" cy="3225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34854" y="3591055"/>
            <a:ext cx="1802648" cy="132058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376153" y="3616456"/>
            <a:ext cx="1561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Job </a:t>
            </a:r>
          </a:p>
          <a:p>
            <a:r>
              <a:rPr lang="en-US" sz="2400" dirty="0" smtClean="0"/>
              <a:t> Backend </a:t>
            </a:r>
          </a:p>
          <a:p>
            <a:r>
              <a:rPr lang="en-US" sz="2400" dirty="0" smtClean="0"/>
              <a:t>  Process</a:t>
            </a:r>
          </a:p>
          <a:p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2700921" y="3621129"/>
            <a:ext cx="1802648" cy="12570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904120" y="3633829"/>
            <a:ext cx="1561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Job </a:t>
            </a:r>
          </a:p>
          <a:p>
            <a:r>
              <a:rPr lang="en-US" sz="2400" dirty="0" smtClean="0"/>
              <a:t>Frontend </a:t>
            </a:r>
          </a:p>
          <a:p>
            <a:r>
              <a:rPr lang="en-US" sz="2400" dirty="0" smtClean="0"/>
              <a:t>  Process</a:t>
            </a:r>
          </a:p>
          <a:p>
            <a:endParaRPr lang="en-US" sz="2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503569" y="3937000"/>
            <a:ext cx="163128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42931" y="3071614"/>
            <a:ext cx="2644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Spawn </a:t>
            </a:r>
          </a:p>
          <a:p>
            <a:r>
              <a:rPr lang="en-US" sz="2400" dirty="0" smtClean="0"/>
              <a:t>(SSH)</a:t>
            </a:r>
            <a:endParaRPr lang="en-US" sz="24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503569" y="4610100"/>
            <a:ext cx="1631285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49820" y="2197318"/>
            <a:ext cx="1248780" cy="120032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38720" y="1981418"/>
            <a:ext cx="1561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 Web</a:t>
            </a:r>
          </a:p>
          <a:p>
            <a:r>
              <a:rPr lang="en-US" sz="2400" dirty="0" smtClean="0"/>
              <a:t>Browse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2700921" y="1949869"/>
            <a:ext cx="1802648" cy="1174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942220" y="1924469"/>
            <a:ext cx="1561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Job </a:t>
            </a:r>
          </a:p>
          <a:p>
            <a:r>
              <a:rPr lang="en-US" sz="2400" dirty="0" smtClean="0"/>
              <a:t>Frontend </a:t>
            </a:r>
          </a:p>
          <a:p>
            <a:r>
              <a:rPr lang="en-US" sz="2400" dirty="0" smtClean="0"/>
              <a:t>  Process</a:t>
            </a:r>
          </a:p>
          <a:p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237120" y="3695918"/>
            <a:ext cx="1248780" cy="120032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249820" y="3695918"/>
            <a:ext cx="156134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Terminal</a:t>
            </a:r>
          </a:p>
          <a:p>
            <a:endParaRPr lang="en-US" sz="2400" dirty="0"/>
          </a:p>
        </p:txBody>
      </p:sp>
      <p:cxnSp>
        <p:nvCxnSpPr>
          <p:cNvPr id="86" name="Straight Arrow Connector 85"/>
          <p:cNvCxnSpPr>
            <a:stCxn id="81" idx="2"/>
            <a:endCxn id="41" idx="0"/>
          </p:cNvCxnSpPr>
          <p:nvPr/>
        </p:nvCxnSpPr>
        <p:spPr>
          <a:xfrm rot="5400000">
            <a:off x="3353781" y="3372664"/>
            <a:ext cx="496929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 flipV="1">
            <a:off x="1485901" y="2765635"/>
            <a:ext cx="1215021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10800000" flipV="1">
            <a:off x="1498601" y="4518235"/>
            <a:ext cx="1215021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498600" y="1981418"/>
            <a:ext cx="2644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Cluster</a:t>
            </a:r>
          </a:p>
          <a:p>
            <a:r>
              <a:rPr lang="en-US" sz="2400" dirty="0" smtClean="0"/>
              <a:t>status</a:t>
            </a:r>
            <a:endParaRPr lang="en-US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1480297" y="4538138"/>
            <a:ext cx="2644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stdout</a:t>
            </a:r>
            <a:endParaRPr lang="en-US" sz="2400" dirty="0" smtClean="0"/>
          </a:p>
          <a:p>
            <a:r>
              <a:rPr lang="en-US" sz="2400" dirty="0" err="1" smtClean="0"/>
              <a:t>stderr</a:t>
            </a:r>
            <a:endParaRPr lang="en-US" sz="24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485900" y="4051300"/>
            <a:ext cx="1215021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607297" y="3598338"/>
            <a:ext cx="2644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stdin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524</Words>
  <Application>Microsoft Macintosh PowerPoint</Application>
  <PresentationFormat>On-screen Show (4:3)</PresentationFormat>
  <Paragraphs>337</Paragraphs>
  <Slides>7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 He</dc:creator>
  <cp:lastModifiedBy>Xi He</cp:lastModifiedBy>
  <cp:revision>43</cp:revision>
  <dcterms:created xsi:type="dcterms:W3CDTF">2010-02-15T16:05:54Z</dcterms:created>
  <dcterms:modified xsi:type="dcterms:W3CDTF">2010-02-16T03:54:45Z</dcterms:modified>
</cp:coreProperties>
</file>