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80EEA-8528-4A76-BBAC-FD5D1C4447F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4EE8-BC60-4E28-85D5-DA2F9719C6C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D90A-C940-4BD4-B5E3-7D22FFA3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D90A-C940-4BD4-B5E3-7D22FFA3C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E8B77-8FBC-4398-A8DF-85E0F96F624B}"/>
              </a:ext>
            </a:extLst>
          </p:cNvPr>
          <p:cNvSpPr txBox="1"/>
          <p:nvPr/>
        </p:nvSpPr>
        <p:spPr>
          <a:xfrm>
            <a:off x="2195736" y="39330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 # 1 with nodes (1, 2, 3, 4, 5, 6, 7, 8)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B52E0-F772-44D9-87E7-17DCB443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700" y="116632"/>
            <a:ext cx="4063500" cy="3860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36B2CC-8B58-415B-80EB-1B5C3A629A44}"/>
              </a:ext>
            </a:extLst>
          </p:cNvPr>
          <p:cNvCxnSpPr/>
          <p:nvPr/>
        </p:nvCxnSpPr>
        <p:spPr>
          <a:xfrm>
            <a:off x="5508104" y="98072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8D008-8EB4-4D40-9DB2-7430543BCE89}"/>
              </a:ext>
            </a:extLst>
          </p:cNvPr>
          <p:cNvCxnSpPr/>
          <p:nvPr/>
        </p:nvCxnSpPr>
        <p:spPr>
          <a:xfrm>
            <a:off x="5148064" y="170080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11AC8-D206-4661-B8B6-5895E691F3C6}"/>
              </a:ext>
            </a:extLst>
          </p:cNvPr>
          <p:cNvCxnSpPr/>
          <p:nvPr/>
        </p:nvCxnSpPr>
        <p:spPr>
          <a:xfrm>
            <a:off x="2308700" y="98072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2E5E32-37E9-498D-8FC6-06554407FAEC}"/>
              </a:ext>
            </a:extLst>
          </p:cNvPr>
          <p:cNvCxnSpPr>
            <a:cxnSpLocks/>
          </p:cNvCxnSpPr>
          <p:nvPr/>
        </p:nvCxnSpPr>
        <p:spPr>
          <a:xfrm>
            <a:off x="1948660" y="1704932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E41A8-E508-4A99-88EA-3397FC4F60DF}"/>
              </a:ext>
            </a:extLst>
          </p:cNvPr>
          <p:cNvSpPr txBox="1"/>
          <p:nvPr/>
        </p:nvSpPr>
        <p:spPr>
          <a:xfrm>
            <a:off x="6340942" y="7498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2E253-F4C6-4458-A4E7-5EA64BA21222}"/>
              </a:ext>
            </a:extLst>
          </p:cNvPr>
          <p:cNvSpPr txBox="1"/>
          <p:nvPr/>
        </p:nvSpPr>
        <p:spPr>
          <a:xfrm>
            <a:off x="5940152" y="14699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7ED50-992E-4C4B-B40F-B119C612E9F1}"/>
              </a:ext>
            </a:extLst>
          </p:cNvPr>
          <p:cNvSpPr txBox="1"/>
          <p:nvPr/>
        </p:nvSpPr>
        <p:spPr>
          <a:xfrm>
            <a:off x="1909782" y="7498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195D-8AD3-4D41-A8A2-A3E31995B46B}"/>
              </a:ext>
            </a:extLst>
          </p:cNvPr>
          <p:cNvSpPr txBox="1"/>
          <p:nvPr/>
        </p:nvSpPr>
        <p:spPr>
          <a:xfrm>
            <a:off x="1570353" y="14699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27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55BBD-B52B-490F-9E85-3A254EBF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5064"/>
            <a:ext cx="4063500" cy="386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0D2DF28-8053-4F75-9BF0-74F3982B7D1C}"/>
              </a:ext>
            </a:extLst>
          </p:cNvPr>
          <p:cNvSpPr/>
          <p:nvPr/>
        </p:nvSpPr>
        <p:spPr>
          <a:xfrm>
            <a:off x="5508104" y="26369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3C10E-10AB-4B01-A2FE-155B1138B384}"/>
              </a:ext>
            </a:extLst>
          </p:cNvPr>
          <p:cNvSpPr txBox="1"/>
          <p:nvPr/>
        </p:nvSpPr>
        <p:spPr>
          <a:xfrm>
            <a:off x="5508104" y="2601779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DC85C-3D8D-42BD-850F-5B17E6238BFF}"/>
              </a:ext>
            </a:extLst>
          </p:cNvPr>
          <p:cNvSpPr txBox="1"/>
          <p:nvPr/>
        </p:nvSpPr>
        <p:spPr>
          <a:xfrm>
            <a:off x="3491880" y="2636912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0B2E6-CCC6-4350-A5DC-B59EAC9C0190}"/>
              </a:ext>
            </a:extLst>
          </p:cNvPr>
          <p:cNvSpPr/>
          <p:nvPr/>
        </p:nvSpPr>
        <p:spPr>
          <a:xfrm>
            <a:off x="3527884" y="26369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7F0CA-1E29-4CAA-A685-E96F56B77ACC}"/>
              </a:ext>
            </a:extLst>
          </p:cNvPr>
          <p:cNvSpPr txBox="1"/>
          <p:nvPr/>
        </p:nvSpPr>
        <p:spPr>
          <a:xfrm>
            <a:off x="5868144" y="764704"/>
            <a:ext cx="48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5409C5-DA7E-4EF5-B9E3-07D8B6090AF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599892" y="2672916"/>
            <a:ext cx="19082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D8CE33-0FCF-4223-AC40-164E2B126687}"/>
              </a:ext>
            </a:extLst>
          </p:cNvPr>
          <p:cNvCxnSpPr>
            <a:cxnSpLocks/>
          </p:cNvCxnSpPr>
          <p:nvPr/>
        </p:nvCxnSpPr>
        <p:spPr>
          <a:xfrm flipV="1">
            <a:off x="3347864" y="980728"/>
            <a:ext cx="2376264" cy="72008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E7240D-A25B-4393-A417-3C8A0B6AE2F6}"/>
              </a:ext>
            </a:extLst>
          </p:cNvPr>
          <p:cNvSpPr txBox="1"/>
          <p:nvPr/>
        </p:nvSpPr>
        <p:spPr>
          <a:xfrm>
            <a:off x="2915816" y="3861048"/>
            <a:ext cx="34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# 1 (1, 11, 2, 4, 5, 9, 10, 8)</a:t>
            </a:r>
          </a:p>
          <a:p>
            <a:r>
              <a:rPr lang="en-US" dirty="0"/>
              <a:t>Element # 2 (11, 2, 3, 4, 9, 6, 7, 10)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45A15E-1ED5-460C-A7FE-E1D65D1FC80E}"/>
              </a:ext>
            </a:extLst>
          </p:cNvPr>
          <p:cNvCxnSpPr>
            <a:cxnSpLocks/>
          </p:cNvCxnSpPr>
          <p:nvPr/>
        </p:nvCxnSpPr>
        <p:spPr>
          <a:xfrm flipV="1">
            <a:off x="5544108" y="1013382"/>
            <a:ext cx="175068" cy="162353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B98AA4-723F-4AC2-833F-68A273E9A62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7864" y="1700808"/>
            <a:ext cx="216024" cy="936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2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EC2F1-5047-412C-AEC5-8B58F318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4063500" cy="38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BDD9A-AAFA-4693-BE2B-35BBF799F915}"/>
              </a:ext>
            </a:extLst>
          </p:cNvPr>
          <p:cNvSpPr txBox="1"/>
          <p:nvPr/>
        </p:nvSpPr>
        <p:spPr>
          <a:xfrm>
            <a:off x="4860032" y="2745795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F0D38-C834-49A6-80F8-AF5DD2F696B0}"/>
              </a:ext>
            </a:extLst>
          </p:cNvPr>
          <p:cNvSpPr txBox="1"/>
          <p:nvPr/>
        </p:nvSpPr>
        <p:spPr>
          <a:xfrm>
            <a:off x="4788024" y="4077072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0D86CF-1999-4BDE-A389-1DDD0A34A3A6}"/>
              </a:ext>
            </a:extLst>
          </p:cNvPr>
          <p:cNvCxnSpPr>
            <a:cxnSpLocks/>
          </p:cNvCxnSpPr>
          <p:nvPr/>
        </p:nvCxnSpPr>
        <p:spPr>
          <a:xfrm>
            <a:off x="3707904" y="2060848"/>
            <a:ext cx="1557828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F698CD-150C-4C87-9582-2D60F7879A6C}"/>
              </a:ext>
            </a:extLst>
          </p:cNvPr>
          <p:cNvCxnSpPr>
            <a:cxnSpLocks/>
          </p:cNvCxnSpPr>
          <p:nvPr/>
        </p:nvCxnSpPr>
        <p:spPr>
          <a:xfrm>
            <a:off x="3707904" y="3420557"/>
            <a:ext cx="1579871" cy="72852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2B0342-F9E9-41BE-B14A-D7269328925C}"/>
              </a:ext>
            </a:extLst>
          </p:cNvPr>
          <p:cNvSpPr txBox="1"/>
          <p:nvPr/>
        </p:nvSpPr>
        <p:spPr>
          <a:xfrm>
            <a:off x="2915816" y="5086925"/>
            <a:ext cx="3374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# 1 (1, 9, 3, 4, 5, 10, 7, 8)</a:t>
            </a:r>
          </a:p>
          <a:p>
            <a:r>
              <a:rPr lang="en-US" dirty="0"/>
              <a:t>Element # 2 (9, 2, 3, 1, 10, 6, 7, 5) </a:t>
            </a:r>
          </a:p>
        </p:txBody>
      </p:sp>
    </p:spTree>
    <p:extLst>
      <p:ext uri="{BB962C8B-B14F-4D97-AF65-F5344CB8AC3E}">
        <p14:creationId xmlns:p14="http://schemas.microsoft.com/office/powerpoint/2010/main" val="402865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FD197-01C7-4C00-AD9D-5880BEF5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64" y="404664"/>
            <a:ext cx="4063500" cy="38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01166-EC13-4742-981D-27A58FE28F25}"/>
              </a:ext>
            </a:extLst>
          </p:cNvPr>
          <p:cNvSpPr txBox="1"/>
          <p:nvPr/>
        </p:nvSpPr>
        <p:spPr>
          <a:xfrm>
            <a:off x="2831834" y="3501008"/>
            <a:ext cx="10920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(9)(10)(11)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9F4CD1-BD40-45A6-AB64-4454CAEF021A}"/>
              </a:ext>
            </a:extLst>
          </p:cNvPr>
          <p:cNvCxnSpPr>
            <a:cxnSpLocks/>
          </p:cNvCxnSpPr>
          <p:nvPr/>
        </p:nvCxnSpPr>
        <p:spPr>
          <a:xfrm flipV="1">
            <a:off x="3419872" y="1988840"/>
            <a:ext cx="2016224" cy="13681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B4209-5918-40D3-ACC5-808C53F0832B}"/>
              </a:ext>
            </a:extLst>
          </p:cNvPr>
          <p:cNvCxnSpPr>
            <a:cxnSpLocks/>
          </p:cNvCxnSpPr>
          <p:nvPr/>
        </p:nvCxnSpPr>
        <p:spPr>
          <a:xfrm flipH="1">
            <a:off x="3491880" y="1268760"/>
            <a:ext cx="360040" cy="208823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28212D-283A-484B-A226-99F67BA7FA76}"/>
              </a:ext>
            </a:extLst>
          </p:cNvPr>
          <p:cNvCxnSpPr>
            <a:cxnSpLocks/>
          </p:cNvCxnSpPr>
          <p:nvPr/>
        </p:nvCxnSpPr>
        <p:spPr>
          <a:xfrm flipH="1">
            <a:off x="3419872" y="1268760"/>
            <a:ext cx="2376264" cy="208823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6F76E2-7910-4409-AE65-F9511618316B}"/>
              </a:ext>
            </a:extLst>
          </p:cNvPr>
          <p:cNvCxnSpPr>
            <a:cxnSpLocks/>
          </p:cNvCxnSpPr>
          <p:nvPr/>
        </p:nvCxnSpPr>
        <p:spPr>
          <a:xfrm flipH="1">
            <a:off x="3491880" y="2636912"/>
            <a:ext cx="2232248" cy="72008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466B83-AD1E-4802-B245-41FB0A0BEFCF}"/>
              </a:ext>
            </a:extLst>
          </p:cNvPr>
          <p:cNvSpPr txBox="1"/>
          <p:nvPr/>
        </p:nvSpPr>
        <p:spPr>
          <a:xfrm>
            <a:off x="2920939" y="4208492"/>
            <a:ext cx="354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# 1 (8, 9, 10, 11, 4, 3, 2, 1)</a:t>
            </a:r>
          </a:p>
          <a:p>
            <a:r>
              <a:rPr lang="en-US" dirty="0"/>
              <a:t>Element # 2 (8, 9, 10, 11, 2, 3, 7, 6)</a:t>
            </a:r>
          </a:p>
          <a:p>
            <a:r>
              <a:rPr lang="en-US" dirty="0"/>
              <a:t>Element # 3 (8, 9, 10, 11, 1, 2, 6, 5)  </a:t>
            </a:r>
          </a:p>
        </p:txBody>
      </p:sp>
    </p:spTree>
    <p:extLst>
      <p:ext uri="{BB962C8B-B14F-4D97-AF65-F5344CB8AC3E}">
        <p14:creationId xmlns:p14="http://schemas.microsoft.com/office/powerpoint/2010/main" val="7831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DE13-CE60-41D3-9290-80813428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78"/>
            <a:ext cx="9144000" cy="563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DE5A1-A45B-4211-B192-411587FE36F0}"/>
              </a:ext>
            </a:extLst>
          </p:cNvPr>
          <p:cNvCxnSpPr>
            <a:cxnSpLocks/>
          </p:cNvCxnSpPr>
          <p:nvPr/>
        </p:nvCxnSpPr>
        <p:spPr>
          <a:xfrm flipH="1">
            <a:off x="1547664" y="2564904"/>
            <a:ext cx="144016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064C61-FFA0-474C-B2A1-8101DABCBF1A}"/>
              </a:ext>
            </a:extLst>
          </p:cNvPr>
          <p:cNvSpPr txBox="1"/>
          <p:nvPr/>
        </p:nvSpPr>
        <p:spPr>
          <a:xfrm>
            <a:off x="1076267" y="220486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Confinement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A5531-BD1C-4E1A-9951-20F47BA3E3B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218216" y="2538699"/>
            <a:ext cx="553584" cy="4541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F2F999-8096-45CF-A5BD-B67EF26D2177}"/>
              </a:ext>
            </a:extLst>
          </p:cNvPr>
          <p:cNvSpPr txBox="1"/>
          <p:nvPr/>
        </p:nvSpPr>
        <p:spPr>
          <a:xfrm>
            <a:off x="2185742" y="299281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Shearing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2AD9EC-61A0-47FA-BE4C-5876C5BB6CDC}"/>
              </a:ext>
            </a:extLst>
          </p:cNvPr>
          <p:cNvCxnSpPr>
            <a:cxnSpLocks/>
          </p:cNvCxnSpPr>
          <p:nvPr/>
        </p:nvCxnSpPr>
        <p:spPr>
          <a:xfrm flipH="1">
            <a:off x="3851920" y="2389530"/>
            <a:ext cx="619822" cy="4994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8C7B53-5DE8-4473-B89F-39493B3D39FB}"/>
              </a:ext>
            </a:extLst>
          </p:cNvPr>
          <p:cNvSpPr txBox="1"/>
          <p:nvPr/>
        </p:nvSpPr>
        <p:spPr>
          <a:xfrm>
            <a:off x="4238682" y="20201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Unloading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086A5-E79E-4096-B107-F7114EC74CE6}"/>
              </a:ext>
            </a:extLst>
          </p:cNvPr>
          <p:cNvCxnSpPr>
            <a:cxnSpLocks/>
          </p:cNvCxnSpPr>
          <p:nvPr/>
        </p:nvCxnSpPr>
        <p:spPr>
          <a:xfrm>
            <a:off x="6372200" y="2389530"/>
            <a:ext cx="432048" cy="515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EE5827-683C-4A02-B278-4C1B2D693DE6}"/>
              </a:ext>
            </a:extLst>
          </p:cNvPr>
          <p:cNvSpPr txBox="1"/>
          <p:nvPr/>
        </p:nvSpPr>
        <p:spPr>
          <a:xfrm>
            <a:off x="5796136" y="20201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Reloading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4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189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Hexiang</dc:creator>
  <cp:lastModifiedBy>Wang Hexiang</cp:lastModifiedBy>
  <cp:revision>14</cp:revision>
  <dcterms:created xsi:type="dcterms:W3CDTF">2017-09-22T16:36:01Z</dcterms:created>
  <dcterms:modified xsi:type="dcterms:W3CDTF">2017-09-23T01:29:13Z</dcterms:modified>
</cp:coreProperties>
</file>