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4" r:id="rId2"/>
  </p:sldMasterIdLst>
  <p:notesMasterIdLst>
    <p:notesMasterId r:id="rId28"/>
  </p:notesMasterIdLst>
  <p:sldIdLst>
    <p:sldId id="265" r:id="rId3"/>
    <p:sldId id="292" r:id="rId4"/>
    <p:sldId id="293" r:id="rId5"/>
    <p:sldId id="336" r:id="rId6"/>
    <p:sldId id="314" r:id="rId7"/>
    <p:sldId id="337" r:id="rId8"/>
    <p:sldId id="340" r:id="rId9"/>
    <p:sldId id="339" r:id="rId10"/>
    <p:sldId id="348" r:id="rId11"/>
    <p:sldId id="320" r:id="rId12"/>
    <p:sldId id="322" r:id="rId13"/>
    <p:sldId id="342" r:id="rId14"/>
    <p:sldId id="343" r:id="rId15"/>
    <p:sldId id="324" r:id="rId16"/>
    <p:sldId id="344" r:id="rId17"/>
    <p:sldId id="326" r:id="rId18"/>
    <p:sldId id="345" r:id="rId19"/>
    <p:sldId id="327" r:id="rId20"/>
    <p:sldId id="328" r:id="rId21"/>
    <p:sldId id="346" r:id="rId22"/>
    <p:sldId id="349" r:id="rId23"/>
    <p:sldId id="332" r:id="rId24"/>
    <p:sldId id="347" r:id="rId25"/>
    <p:sldId id="300" r:id="rId26"/>
    <p:sldId id="291" r:id="rId27"/>
  </p:sldIdLst>
  <p:sldSz cx="9144000" cy="6858000" type="screen4x3"/>
  <p:notesSz cx="6858000" cy="9144000"/>
  <p:embeddedFontLst>
    <p:embeddedFont>
      <p:font typeface="微软雅黑" pitchFamily="34" charset="-122"/>
      <p:regular r:id="rId29"/>
      <p:bold r:id="rId30"/>
    </p:embeddedFont>
    <p:embeddedFont>
      <p:font typeface="楷体" pitchFamily="49" charset="-122"/>
      <p:regular r:id="rId31"/>
    </p:embeddedFont>
    <p:embeddedFont>
      <p:font typeface="Wingdings 2" pitchFamily="18" charset="2"/>
      <p:regular r:id="rId32"/>
    </p:embeddedFont>
    <p:embeddedFont>
      <p:font typeface="Book Antiqua" pitchFamily="18" charset="0"/>
      <p:regular r:id="rId33"/>
      <p:bold r:id="rId34"/>
      <p:italic r:id="rId35"/>
      <p:boldItalic r:id="rId36"/>
    </p:embeddedFont>
    <p:embeddedFont>
      <p:font typeface="等线 Light" pitchFamily="2" charset="-122"/>
      <p:regular r:id="rId37"/>
    </p:embeddedFont>
    <p:embeddedFont>
      <p:font typeface="Cambria Math" pitchFamily="18" charset="0"/>
      <p:regular r:id="rId38"/>
    </p:embeddedFont>
    <p:embeddedFont>
      <p:font typeface="Calibri" pitchFamily="34" charset="0"/>
      <p:regular r:id="rId39"/>
      <p:bold r:id="rId40"/>
      <p:italic r:id="rId41"/>
      <p:boldItalic r:id="rId42"/>
    </p:embeddedFont>
  </p:embeddedFontLst>
  <p:defaultTextStyle>
    <a:defPPr>
      <a:defRPr lang="zh-CN"/>
    </a:defPPr>
    <a:lvl1pPr marL="0" algn="l" defTabSz="5156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620" algn="l" defTabSz="5156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875" algn="l" defTabSz="5156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95" algn="l" defTabSz="5156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115" algn="l" defTabSz="5156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370" algn="l" defTabSz="5156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990" algn="l" defTabSz="5156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10" algn="l" defTabSz="5156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230" algn="l" defTabSz="5156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63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7" pos="5397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  <p15:guide id="9" pos="453" userDrawn="1">
          <p15:clr>
            <a:srgbClr val="A4A3A4"/>
          </p15:clr>
        </p15:guide>
        <p15:guide id="10" pos="5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  <a:srgbClr val="2F2717"/>
    <a:srgbClr val="9571AF"/>
    <a:srgbClr val="541B86"/>
    <a:srgbClr val="FED360"/>
    <a:srgbClr val="FFFFFF"/>
    <a:srgbClr val="E3E2E1"/>
    <a:srgbClr val="AC4812"/>
    <a:srgbClr val="64109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78501" autoAdjust="0"/>
  </p:normalViewPr>
  <p:slideViewPr>
    <p:cSldViewPr snapToGrid="0" snapToObjects="1">
      <p:cViewPr>
        <p:scale>
          <a:sx n="70" d="100"/>
          <a:sy n="70" d="100"/>
        </p:scale>
        <p:origin x="-1838" y="-19"/>
      </p:cViewPr>
      <p:guideLst>
        <p:guide orient="horz" pos="2160"/>
        <p:guide orient="horz" pos="1162"/>
        <p:guide orient="horz" pos="663"/>
        <p:guide orient="horz" pos="3838"/>
        <p:guide pos="363"/>
        <p:guide pos="2880"/>
        <p:guide pos="5397"/>
        <p:guide pos="453"/>
        <p:guide pos="567"/>
      </p:guideLst>
    </p:cSldViewPr>
  </p:slideViewPr>
  <p:outlineViewPr>
    <p:cViewPr>
      <p:scale>
        <a:sx n="33" d="100"/>
        <a:sy n="33" d="100"/>
      </p:scale>
      <p:origin x="0" y="-11958"/>
    </p:cViewPr>
  </p:outlineViewPr>
  <p:notesTextViewPr>
    <p:cViewPr>
      <p:scale>
        <a:sx n="133" d="100"/>
        <a:sy n="133" d="100"/>
      </p:scale>
      <p:origin x="0" y="0"/>
    </p:cViewPr>
  </p:notesTextViewPr>
  <p:sorterViewPr>
    <p:cViewPr>
      <p:scale>
        <a:sx n="100" d="100"/>
        <a:sy n="100" d="100"/>
      </p:scale>
      <p:origin x="0" y="-5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磊" userId="dcd63248b36adcc2" providerId="LiveId" clId="{0C40C082-755D-46BB-88D6-E14BE2B64DAC}"/>
    <pc:docChg chg="undo custSel addSld delSld modSld sldOrd">
      <pc:chgData name="王磊" userId="dcd63248b36adcc2" providerId="LiveId" clId="{0C40C082-755D-46BB-88D6-E14BE2B64DAC}" dt="2018-02-07T16:39:30.478" v="10476" actId="20577"/>
      <pc:docMkLst>
        <pc:docMk/>
      </pc:docMkLst>
      <pc:sldChg chg="addSp delSp modSp modNotesTx">
        <pc:chgData name="王磊" userId="dcd63248b36adcc2" providerId="LiveId" clId="{0C40C082-755D-46BB-88D6-E14BE2B64DAC}" dt="2018-02-07T04:04:49.127" v="2437" actId="20577"/>
        <pc:sldMkLst>
          <pc:docMk/>
          <pc:sldMk cId="0" sldId="265"/>
        </pc:sldMkLst>
        <pc:spChg chg="mod">
          <ac:chgData name="王磊" userId="dcd63248b36adcc2" providerId="LiveId" clId="{0C40C082-755D-46BB-88D6-E14BE2B64DAC}" dt="2018-02-05T03:30:51.851" v="9" actId="20577"/>
          <ac:spMkLst>
            <pc:docMk/>
            <pc:sldMk cId="0" sldId="265"/>
            <ac:spMk id="5" creationId="{00000000-0000-0000-0000-000000000000}"/>
          </ac:spMkLst>
        </pc:spChg>
        <pc:picChg chg="add mod">
          <ac:chgData name="王磊" userId="dcd63248b36adcc2" providerId="LiveId" clId="{0C40C082-755D-46BB-88D6-E14BE2B64DAC}" dt="2018-02-05T03:30:43.955" v="7" actId="1076"/>
          <ac:picMkLst>
            <pc:docMk/>
            <pc:sldMk cId="0" sldId="265"/>
            <ac:picMk id="3" creationId="{044EC064-5BA0-4B5A-99C8-E036BE57C422}"/>
          </ac:picMkLst>
        </pc:picChg>
        <pc:picChg chg="add del mod">
          <ac:chgData name="王磊" userId="dcd63248b36adcc2" providerId="LiveId" clId="{0C40C082-755D-46BB-88D6-E14BE2B64DAC}" dt="2018-02-05T03:31:54.786" v="17" actId="478"/>
          <ac:picMkLst>
            <pc:docMk/>
            <pc:sldMk cId="0" sldId="265"/>
            <ac:picMk id="7" creationId="{E7617B21-37A3-4F89-8D6C-A6C35017576D}"/>
          </ac:picMkLst>
        </pc:picChg>
      </pc:sldChg>
      <pc:sldChg chg="addSp delSp modSp addAnim delAnim modAnim modNotesTx">
        <pc:chgData name="王磊" userId="dcd63248b36adcc2" providerId="LiveId" clId="{0C40C082-755D-46BB-88D6-E14BE2B64DAC}" dt="2018-02-07T16:02:07.284" v="10177" actId="20577"/>
        <pc:sldMkLst>
          <pc:docMk/>
          <pc:sldMk cId="2245403362" sldId="292"/>
        </pc:sldMkLst>
        <pc:spChg chg="mod">
          <ac:chgData name="王磊" userId="dcd63248b36adcc2" providerId="LiveId" clId="{0C40C082-755D-46BB-88D6-E14BE2B64DAC}" dt="2018-02-04T15:30:25.576" v="3" actId="164"/>
          <ac:spMkLst>
            <pc:docMk/>
            <pc:sldMk cId="2245403362" sldId="292"/>
            <ac:spMk id="4" creationId="{C8A76259-13A3-4E84-96B1-4EEB5E4D2256}"/>
          </ac:spMkLst>
        </pc:spChg>
        <pc:spChg chg="del">
          <ac:chgData name="王磊" userId="dcd63248b36adcc2" providerId="LiveId" clId="{0C40C082-755D-46BB-88D6-E14BE2B64DAC}" dt="2018-02-06T17:06:14.149" v="96" actId="478"/>
          <ac:spMkLst>
            <pc:docMk/>
            <pc:sldMk cId="2245403362" sldId="292"/>
            <ac:spMk id="5" creationId="{557CC20E-AB83-437B-9B29-6DA39B080F9D}"/>
          </ac:spMkLst>
        </pc:spChg>
        <pc:spChg chg="mod">
          <ac:chgData name="王磊" userId="dcd63248b36adcc2" providerId="LiveId" clId="{0C40C082-755D-46BB-88D6-E14BE2B64DAC}" dt="2018-02-04T15:30:25.576" v="3" actId="164"/>
          <ac:spMkLst>
            <pc:docMk/>
            <pc:sldMk cId="2245403362" sldId="292"/>
            <ac:spMk id="8" creationId="{D9E2304D-718C-42F3-81E5-2A2837CCACA0}"/>
          </ac:spMkLst>
        </pc:spChg>
        <pc:spChg chg="mod">
          <ac:chgData name="王磊" userId="dcd63248b36adcc2" providerId="LiveId" clId="{0C40C082-755D-46BB-88D6-E14BE2B64DAC}" dt="2018-02-06T17:07:33.369" v="107" actId="164"/>
          <ac:spMkLst>
            <pc:docMk/>
            <pc:sldMk cId="2245403362" sldId="292"/>
            <ac:spMk id="9" creationId="{2B0D117A-723D-47CA-873C-00BF8DFE421C}"/>
          </ac:spMkLst>
        </pc:spChg>
        <pc:spChg chg="add del">
          <ac:chgData name="王磊" userId="dcd63248b36adcc2" providerId="LiveId" clId="{0C40C082-755D-46BB-88D6-E14BE2B64DAC}" dt="2018-02-06T17:07:17.523" v="105" actId="478"/>
          <ac:spMkLst>
            <pc:docMk/>
            <pc:sldMk cId="2245403362" sldId="292"/>
            <ac:spMk id="11" creationId="{2AB2E321-C349-48B1-9D3D-50F20592D766}"/>
          </ac:spMkLst>
        </pc:spChg>
        <pc:spChg chg="add mod">
          <ac:chgData name="王磊" userId="dcd63248b36adcc2" providerId="LiveId" clId="{0C40C082-755D-46BB-88D6-E14BE2B64DAC}" dt="2018-02-06T17:07:33.369" v="107" actId="164"/>
          <ac:spMkLst>
            <pc:docMk/>
            <pc:sldMk cId="2245403362" sldId="292"/>
            <ac:spMk id="13" creationId="{2EACB783-1FDF-44FB-9F80-2A92D700AE9E}"/>
          </ac:spMkLst>
        </pc:spChg>
        <pc:grpChg chg="add mod">
          <ac:chgData name="王磊" userId="dcd63248b36adcc2" providerId="LiveId" clId="{0C40C082-755D-46BB-88D6-E14BE2B64DAC}" dt="2018-02-04T15:30:25.576" v="3" actId="164"/>
          <ac:grpSpMkLst>
            <pc:docMk/>
            <pc:sldMk cId="2245403362" sldId="292"/>
            <ac:grpSpMk id="3" creationId="{BFC006A3-67E6-49DD-ADE2-D7D1FBB34F18}"/>
          </ac:grpSpMkLst>
        </pc:grpChg>
        <pc:grpChg chg="add mod">
          <ac:chgData name="王磊" userId="dcd63248b36adcc2" providerId="LiveId" clId="{0C40C082-755D-46BB-88D6-E14BE2B64DAC}" dt="2018-02-06T17:07:33.369" v="107" actId="164"/>
          <ac:grpSpMkLst>
            <pc:docMk/>
            <pc:sldMk cId="2245403362" sldId="292"/>
            <ac:grpSpMk id="6" creationId="{1D9426EC-D390-49D8-B22A-5A65A2C8B567}"/>
          </ac:grpSpMkLst>
        </pc:grpChg>
      </pc:sldChg>
      <pc:sldChg chg="addSp delSp modSp modAnim modNotesTx">
        <pc:chgData name="王磊" userId="dcd63248b36adcc2" providerId="LiveId" clId="{0C40C082-755D-46BB-88D6-E14BE2B64DAC}" dt="2018-02-07T16:03:45.853" v="10291" actId="20577"/>
        <pc:sldMkLst>
          <pc:docMk/>
          <pc:sldMk cId="406540262" sldId="293"/>
        </pc:sldMkLst>
        <pc:spChg chg="mod">
          <ac:chgData name="王磊" userId="dcd63248b36adcc2" providerId="LiveId" clId="{0C40C082-755D-46BB-88D6-E14BE2B64DAC}" dt="2018-02-07T15:30:40.257" v="10024" actId="20577"/>
          <ac:spMkLst>
            <pc:docMk/>
            <pc:sldMk cId="406540262" sldId="293"/>
            <ac:spMk id="2" creationId="{287EEEC3-C657-4013-B29A-078EB03F9727}"/>
          </ac:spMkLst>
        </pc:spChg>
        <pc:spChg chg="add mod">
          <ac:chgData name="王磊" userId="dcd63248b36adcc2" providerId="LiveId" clId="{0C40C082-755D-46BB-88D6-E14BE2B64DAC}" dt="2018-02-06T17:41:34.120" v="300" actId="164"/>
          <ac:spMkLst>
            <pc:docMk/>
            <pc:sldMk cId="406540262" sldId="293"/>
            <ac:spMk id="3" creationId="{60D1D1B5-2C80-4F7D-80F1-62C497AA2A68}"/>
          </ac:spMkLst>
        </pc:spChg>
        <pc:spChg chg="mod ord">
          <ac:chgData name="王磊" userId="dcd63248b36adcc2" providerId="LiveId" clId="{0C40C082-755D-46BB-88D6-E14BE2B64DAC}" dt="2018-02-06T17:36:30.080" v="264" actId="167"/>
          <ac:spMkLst>
            <pc:docMk/>
            <pc:sldMk cId="406540262" sldId="293"/>
            <ac:spMk id="4" creationId="{C8A76259-13A3-4E84-96B1-4EEB5E4D2256}"/>
          </ac:spMkLst>
        </pc:spChg>
        <pc:spChg chg="add del">
          <ac:chgData name="王磊" userId="dcd63248b36adcc2" providerId="LiveId" clId="{0C40C082-755D-46BB-88D6-E14BE2B64DAC}" dt="2018-02-06T17:13:17.721" v="145" actId="478"/>
          <ac:spMkLst>
            <pc:docMk/>
            <pc:sldMk cId="406540262" sldId="293"/>
            <ac:spMk id="5" creationId="{EEC43B5F-1648-49A3-AE3E-52B44599DA6D}"/>
          </ac:spMkLst>
        </pc:spChg>
        <pc:spChg chg="add del mod">
          <ac:chgData name="王磊" userId="dcd63248b36adcc2" providerId="LiveId" clId="{0C40C082-755D-46BB-88D6-E14BE2B64DAC}" dt="2018-02-06T17:13:15.358" v="144" actId="478"/>
          <ac:spMkLst>
            <pc:docMk/>
            <pc:sldMk cId="406540262" sldId="293"/>
            <ac:spMk id="6" creationId="{87919081-40DD-4065-A8B0-25EB853B9733}"/>
          </ac:spMkLst>
        </pc:spChg>
        <pc:spChg chg="add mod ord">
          <ac:chgData name="王磊" userId="dcd63248b36adcc2" providerId="LiveId" clId="{0C40C082-755D-46BB-88D6-E14BE2B64DAC}" dt="2018-02-06T17:41:48.155" v="323" actId="164"/>
          <ac:spMkLst>
            <pc:docMk/>
            <pc:sldMk cId="406540262" sldId="293"/>
            <ac:spMk id="7" creationId="{5CFA111B-ECB8-4A40-AA34-1FE4E1B4A4DC}"/>
          </ac:spMkLst>
        </pc:spChg>
        <pc:spChg chg="add mod ord">
          <ac:chgData name="王磊" userId="dcd63248b36adcc2" providerId="LiveId" clId="{0C40C082-755D-46BB-88D6-E14BE2B64DAC}" dt="2018-02-06T17:41:34.120" v="300" actId="164"/>
          <ac:spMkLst>
            <pc:docMk/>
            <pc:sldMk cId="406540262" sldId="293"/>
            <ac:spMk id="8" creationId="{4C18870C-1A29-4E09-9AB1-AAFA621ADAB3}"/>
          </ac:spMkLst>
        </pc:spChg>
        <pc:spChg chg="add mod ord">
          <ac:chgData name="王磊" userId="dcd63248b36adcc2" providerId="LiveId" clId="{0C40C082-755D-46BB-88D6-E14BE2B64DAC}" dt="2018-02-06T17:41:34.120" v="300" actId="164"/>
          <ac:spMkLst>
            <pc:docMk/>
            <pc:sldMk cId="406540262" sldId="293"/>
            <ac:spMk id="9" creationId="{831A6080-4395-470E-9294-074697AB6166}"/>
          </ac:spMkLst>
        </pc:spChg>
        <pc:spChg chg="add mod ord">
          <ac:chgData name="王磊" userId="dcd63248b36adcc2" providerId="LiveId" clId="{0C40C082-755D-46BB-88D6-E14BE2B64DAC}" dt="2018-02-06T17:41:34.120" v="300" actId="164"/>
          <ac:spMkLst>
            <pc:docMk/>
            <pc:sldMk cId="406540262" sldId="293"/>
            <ac:spMk id="10" creationId="{33272791-CA01-4540-800F-27CBFB5B69C5}"/>
          </ac:spMkLst>
        </pc:spChg>
        <pc:spChg chg="add mod ord">
          <ac:chgData name="王磊" userId="dcd63248b36adcc2" providerId="LiveId" clId="{0C40C082-755D-46BB-88D6-E14BE2B64DAC}" dt="2018-02-06T17:41:34.120" v="300" actId="164"/>
          <ac:spMkLst>
            <pc:docMk/>
            <pc:sldMk cId="406540262" sldId="293"/>
            <ac:spMk id="11" creationId="{522CA51A-37C4-4E15-915D-5A3E7EF59112}"/>
          </ac:spMkLst>
        </pc:spChg>
        <pc:spChg chg="add mod ord">
          <ac:chgData name="王磊" userId="dcd63248b36adcc2" providerId="LiveId" clId="{0C40C082-755D-46BB-88D6-E14BE2B64DAC}" dt="2018-02-06T17:41:34.120" v="300" actId="164"/>
          <ac:spMkLst>
            <pc:docMk/>
            <pc:sldMk cId="406540262" sldId="293"/>
            <ac:spMk id="12" creationId="{988061B6-1431-4CCA-B53A-F1F3938F6D65}"/>
          </ac:spMkLst>
        </pc:spChg>
        <pc:grpChg chg="add mod">
          <ac:chgData name="王磊" userId="dcd63248b36adcc2" providerId="LiveId" clId="{0C40C082-755D-46BB-88D6-E14BE2B64DAC}" dt="2018-02-06T17:41:48.155" v="323" actId="164"/>
          <ac:grpSpMkLst>
            <pc:docMk/>
            <pc:sldMk cId="406540262" sldId="293"/>
            <ac:grpSpMk id="44" creationId="{175C982C-B8EF-45E5-A317-1244E258438C}"/>
          </ac:grpSpMkLst>
        </pc:grpChg>
        <pc:grpChg chg="add mod">
          <ac:chgData name="王磊" userId="dcd63248b36adcc2" providerId="LiveId" clId="{0C40C082-755D-46BB-88D6-E14BE2B64DAC}" dt="2018-02-06T17:43:37.735" v="436" actId="1035"/>
          <ac:grpSpMkLst>
            <pc:docMk/>
            <pc:sldMk cId="406540262" sldId="293"/>
            <ac:grpSpMk id="45" creationId="{17C785D2-651A-4435-A425-F5E6FEEC62B8}"/>
          </ac:grpSpMkLst>
        </pc:grpChg>
        <pc:cxnChg chg="add mod">
          <ac:chgData name="王磊" userId="dcd63248b36adcc2" providerId="LiveId" clId="{0C40C082-755D-46BB-88D6-E14BE2B64DAC}" dt="2018-02-06T17:41:34.120" v="300" actId="164"/>
          <ac:cxnSpMkLst>
            <pc:docMk/>
            <pc:sldMk cId="406540262" sldId="293"/>
            <ac:cxnSpMk id="14" creationId="{33DA58E5-B8E0-4B3E-BBD5-FEBC9E391532}"/>
          </ac:cxnSpMkLst>
        </pc:cxnChg>
        <pc:cxnChg chg="add del">
          <ac:chgData name="王磊" userId="dcd63248b36adcc2" providerId="LiveId" clId="{0C40C082-755D-46BB-88D6-E14BE2B64DAC}" dt="2018-02-06T17:35:30.773" v="258" actId="1035"/>
          <ac:cxnSpMkLst>
            <pc:docMk/>
            <pc:sldMk cId="406540262" sldId="293"/>
            <ac:cxnSpMk id="15" creationId="{C3746689-C346-419E-A7DD-EA4660B8B8F8}"/>
          </ac:cxnSpMkLst>
        </pc:cxnChg>
        <pc:cxnChg chg="add del mod">
          <ac:chgData name="王磊" userId="dcd63248b36adcc2" providerId="LiveId" clId="{0C40C082-755D-46BB-88D6-E14BE2B64DAC}" dt="2018-02-06T17:35:47.542" v="260" actId="11529"/>
          <ac:cxnSpMkLst>
            <pc:docMk/>
            <pc:sldMk cId="406540262" sldId="293"/>
            <ac:cxnSpMk id="17" creationId="{5C9F6D65-CAEA-47A5-B244-07AFC8617223}"/>
          </ac:cxnSpMkLst>
        </pc:cxnChg>
        <pc:cxnChg chg="add mod">
          <ac:chgData name="王磊" userId="dcd63248b36adcc2" providerId="LiveId" clId="{0C40C082-755D-46BB-88D6-E14BE2B64DAC}" dt="2018-02-06T17:41:34.120" v="300" actId="164"/>
          <ac:cxnSpMkLst>
            <pc:docMk/>
            <pc:sldMk cId="406540262" sldId="293"/>
            <ac:cxnSpMk id="18" creationId="{EAD9CD6C-BD59-4858-AD1C-3B2622AFA8AD}"/>
          </ac:cxnSpMkLst>
        </pc:cxnChg>
        <pc:cxnChg chg="add mod">
          <ac:chgData name="王磊" userId="dcd63248b36adcc2" providerId="LiveId" clId="{0C40C082-755D-46BB-88D6-E14BE2B64DAC}" dt="2018-02-06T17:41:34.120" v="300" actId="164"/>
          <ac:cxnSpMkLst>
            <pc:docMk/>
            <pc:sldMk cId="406540262" sldId="293"/>
            <ac:cxnSpMk id="22" creationId="{78140D3E-91E6-447E-B248-E0C51D1BECAD}"/>
          </ac:cxnSpMkLst>
        </pc:cxnChg>
        <pc:cxnChg chg="add mod">
          <ac:chgData name="王磊" userId="dcd63248b36adcc2" providerId="LiveId" clId="{0C40C082-755D-46BB-88D6-E14BE2B64DAC}" dt="2018-02-06T17:41:34.120" v="300" actId="164"/>
          <ac:cxnSpMkLst>
            <pc:docMk/>
            <pc:sldMk cId="406540262" sldId="293"/>
            <ac:cxnSpMk id="26" creationId="{A3845AF2-B292-435F-8FB1-AD78815C3C11}"/>
          </ac:cxnSpMkLst>
        </pc:cxnChg>
        <pc:cxnChg chg="add mod">
          <ac:chgData name="王磊" userId="dcd63248b36adcc2" providerId="LiveId" clId="{0C40C082-755D-46BB-88D6-E14BE2B64DAC}" dt="2018-02-06T17:41:34.120" v="300" actId="164"/>
          <ac:cxnSpMkLst>
            <pc:docMk/>
            <pc:sldMk cId="406540262" sldId="293"/>
            <ac:cxnSpMk id="30" creationId="{7BEBE1EC-5087-42F1-BE83-00EE11DB4B70}"/>
          </ac:cxnSpMkLst>
        </pc:cxnChg>
        <pc:cxnChg chg="add mod">
          <ac:chgData name="王磊" userId="dcd63248b36adcc2" providerId="LiveId" clId="{0C40C082-755D-46BB-88D6-E14BE2B64DAC}" dt="2018-02-06T17:41:34.120" v="300" actId="164"/>
          <ac:cxnSpMkLst>
            <pc:docMk/>
            <pc:sldMk cId="406540262" sldId="293"/>
            <ac:cxnSpMk id="33" creationId="{52EF9DEC-5865-4745-9C07-1559E8FA29D3}"/>
          </ac:cxnSpMkLst>
        </pc:cxnChg>
        <pc:cxnChg chg="add mod">
          <ac:chgData name="王磊" userId="dcd63248b36adcc2" providerId="LiveId" clId="{0C40C082-755D-46BB-88D6-E14BE2B64DAC}" dt="2018-02-06T17:41:34.120" v="300" actId="164"/>
          <ac:cxnSpMkLst>
            <pc:docMk/>
            <pc:sldMk cId="406540262" sldId="293"/>
            <ac:cxnSpMk id="37" creationId="{75BEB469-4FE5-46CF-83BB-9B14898B0105}"/>
          </ac:cxnSpMkLst>
        </pc:cxnChg>
      </pc:sldChg>
      <pc:sldChg chg="addSp delSp modSp modAnim modNotesTx">
        <pc:chgData name="王磊" userId="dcd63248b36adcc2" providerId="LiveId" clId="{0C40C082-755D-46BB-88D6-E14BE2B64DAC}" dt="2018-02-07T15:33:26.342" v="10091" actId="20577"/>
        <pc:sldMkLst>
          <pc:docMk/>
          <pc:sldMk cId="1080348699" sldId="294"/>
        </pc:sldMkLst>
        <pc:spChg chg="mod">
          <ac:chgData name="王磊" userId="dcd63248b36adcc2" providerId="LiveId" clId="{0C40C082-755D-46BB-88D6-E14BE2B64DAC}" dt="2018-02-06T17:43:46.788" v="437" actId="164"/>
          <ac:spMkLst>
            <pc:docMk/>
            <pc:sldMk cId="1080348699" sldId="294"/>
            <ac:spMk id="10" creationId="{DB0F489B-9C5D-4472-A881-318B87D09CB3}"/>
          </ac:spMkLst>
        </pc:spChg>
        <pc:spChg chg="del">
          <ac:chgData name="王磊" userId="dcd63248b36adcc2" providerId="LiveId" clId="{0C40C082-755D-46BB-88D6-E14BE2B64DAC}" dt="2018-02-05T03:41:02.534" v="90" actId="478"/>
          <ac:spMkLst>
            <pc:docMk/>
            <pc:sldMk cId="1080348699" sldId="294"/>
            <ac:spMk id="42" creationId="{C113AE22-5F35-4CBF-A6A9-4146666C35FB}"/>
          </ac:spMkLst>
        </pc:spChg>
        <pc:spChg chg="del">
          <ac:chgData name="王磊" userId="dcd63248b36adcc2" providerId="LiveId" clId="{0C40C082-755D-46BB-88D6-E14BE2B64DAC}" dt="2018-02-05T03:41:05.906" v="91" actId="478"/>
          <ac:spMkLst>
            <pc:docMk/>
            <pc:sldMk cId="1080348699" sldId="294"/>
            <ac:spMk id="45" creationId="{58DC7794-092D-4CB0-888F-0A2D1AE7D873}"/>
          </ac:spMkLst>
        </pc:spChg>
        <pc:spChg chg="mod">
          <ac:chgData name="王磊" userId="dcd63248b36adcc2" providerId="LiveId" clId="{0C40C082-755D-46BB-88D6-E14BE2B64DAC}" dt="2018-02-06T17:43:46.788" v="437" actId="164"/>
          <ac:spMkLst>
            <pc:docMk/>
            <pc:sldMk cId="1080348699" sldId="294"/>
            <ac:spMk id="46" creationId="{EE40A74F-C090-4AFD-BEF5-6883DD196D4C}"/>
          </ac:spMkLst>
        </pc:spChg>
        <pc:grpChg chg="add mod">
          <ac:chgData name="王磊" userId="dcd63248b36adcc2" providerId="LiveId" clId="{0C40C082-755D-46BB-88D6-E14BE2B64DAC}" dt="2018-02-06T17:43:46.788" v="437" actId="164"/>
          <ac:grpSpMkLst>
            <pc:docMk/>
            <pc:sldMk cId="1080348699" sldId="294"/>
            <ac:grpSpMk id="2" creationId="{B8BCB332-638D-4933-ABDA-69396688A13E}"/>
          </ac:grpSpMkLst>
        </pc:grpChg>
      </pc:sldChg>
      <pc:sldChg chg="modAnim">
        <pc:chgData name="王磊" userId="dcd63248b36adcc2" providerId="LiveId" clId="{0C40C082-755D-46BB-88D6-E14BE2B64DAC}" dt="2018-02-06T17:46:35.790" v="447" actId="20577"/>
        <pc:sldMkLst>
          <pc:docMk/>
          <pc:sldMk cId="2121653842" sldId="296"/>
        </pc:sldMkLst>
      </pc:sldChg>
      <pc:sldChg chg="modSp ord modAnim modNotesTx">
        <pc:chgData name="王磊" userId="dcd63248b36adcc2" providerId="LiveId" clId="{0C40C082-755D-46BB-88D6-E14BE2B64DAC}" dt="2018-02-07T16:39:30.478" v="10476" actId="20577"/>
        <pc:sldMkLst>
          <pc:docMk/>
          <pc:sldMk cId="372142449" sldId="297"/>
        </pc:sldMkLst>
        <pc:spChg chg="mod">
          <ac:chgData name="王磊" userId="dcd63248b36adcc2" providerId="LiveId" clId="{0C40C082-755D-46BB-88D6-E14BE2B64DAC}" dt="2018-02-06T17:48:17.134" v="490" actId="14100"/>
          <ac:spMkLst>
            <pc:docMk/>
            <pc:sldMk cId="372142449" sldId="297"/>
            <ac:spMk id="9" creationId="{E6AE3CDF-94B3-4ACD-A992-11ED0B48541D}"/>
          </ac:spMkLst>
        </pc:spChg>
      </pc:sldChg>
      <pc:sldChg chg="del">
        <pc:chgData name="王磊" userId="dcd63248b36adcc2" providerId="LiveId" clId="{0C40C082-755D-46BB-88D6-E14BE2B64DAC}" dt="2018-02-06T17:49:48.741" v="491" actId="2696"/>
        <pc:sldMkLst>
          <pc:docMk/>
          <pc:sldMk cId="1926285423" sldId="298"/>
        </pc:sldMkLst>
      </pc:sldChg>
      <pc:sldChg chg="addSp delSp modSp modAnim modNotesTx">
        <pc:chgData name="王磊" userId="dcd63248b36adcc2" providerId="LiveId" clId="{0C40C082-755D-46BB-88D6-E14BE2B64DAC}" dt="2018-02-07T14:27:48.453" v="8533" actId="5793"/>
        <pc:sldMkLst>
          <pc:docMk/>
          <pc:sldMk cId="1011621120" sldId="299"/>
        </pc:sldMkLst>
        <pc:spChg chg="add mod">
          <ac:chgData name="王磊" userId="dcd63248b36adcc2" providerId="LiveId" clId="{0C40C082-755D-46BB-88D6-E14BE2B64DAC}" dt="2018-02-07T14:27:36.812" v="8511" actId="20577"/>
          <ac:spMkLst>
            <pc:docMk/>
            <pc:sldMk cId="1011621120" sldId="299"/>
            <ac:spMk id="4" creationId="{241E3CD9-DFCF-4560-AB95-34B67245E9C1}"/>
          </ac:spMkLst>
        </pc:spChg>
        <pc:spChg chg="add mod">
          <ac:chgData name="王磊" userId="dcd63248b36adcc2" providerId="LiveId" clId="{0C40C082-755D-46BB-88D6-E14BE2B64DAC}" dt="2018-02-07T14:27:48.453" v="8533" actId="5793"/>
          <ac:spMkLst>
            <pc:docMk/>
            <pc:sldMk cId="1011621120" sldId="299"/>
            <ac:spMk id="5" creationId="{34496536-2577-4E7E-BB20-25D815B11775}"/>
          </ac:spMkLst>
        </pc:spChg>
        <pc:spChg chg="add mod">
          <ac:chgData name="王磊" userId="dcd63248b36adcc2" providerId="LiveId" clId="{0C40C082-755D-46BB-88D6-E14BE2B64DAC}" dt="2018-02-06T22:04:24.927" v="1989" actId="1076"/>
          <ac:spMkLst>
            <pc:docMk/>
            <pc:sldMk cId="1011621120" sldId="299"/>
            <ac:spMk id="6" creationId="{C03B1D57-B3C4-4335-960F-075CFF9FFEE4}"/>
          </ac:spMkLst>
        </pc:spChg>
        <pc:spChg chg="add mod">
          <ac:chgData name="王磊" userId="dcd63248b36adcc2" providerId="LiveId" clId="{0C40C082-755D-46BB-88D6-E14BE2B64DAC}" dt="2018-02-06T22:04:30.339" v="1990" actId="1076"/>
          <ac:spMkLst>
            <pc:docMk/>
            <pc:sldMk cId="1011621120" sldId="299"/>
            <ac:spMk id="7" creationId="{5D801BDF-7E45-41C1-9944-D0A43A889A42}"/>
          </ac:spMkLst>
        </pc:spChg>
        <pc:spChg chg="mod">
          <ac:chgData name="王磊" userId="dcd63248b36adcc2" providerId="LiveId" clId="{0C40C082-755D-46BB-88D6-E14BE2B64DAC}" dt="2018-02-07T14:27:32.070" v="8502" actId="20577"/>
          <ac:spMkLst>
            <pc:docMk/>
            <pc:sldMk cId="1011621120" sldId="299"/>
            <ac:spMk id="8" creationId="{5FA1D7C3-690C-437B-BA9D-C046F0054BEB}"/>
          </ac:spMkLst>
        </pc:spChg>
        <pc:spChg chg="mod">
          <ac:chgData name="王磊" userId="dcd63248b36adcc2" providerId="LiveId" clId="{0C40C082-755D-46BB-88D6-E14BE2B64DAC}" dt="2018-02-06T17:53:05.392" v="509" actId="14100"/>
          <ac:spMkLst>
            <pc:docMk/>
            <pc:sldMk cId="1011621120" sldId="299"/>
            <ac:spMk id="9" creationId="{E6AE3CDF-94B3-4ACD-A992-11ED0B48541D}"/>
          </ac:spMkLst>
        </pc:spChg>
        <pc:spChg chg="add mod">
          <ac:chgData name="王磊" userId="dcd63248b36adcc2" providerId="LiveId" clId="{0C40C082-755D-46BB-88D6-E14BE2B64DAC}" dt="2018-02-06T22:04:34.094" v="1991" actId="1076"/>
          <ac:spMkLst>
            <pc:docMk/>
            <pc:sldMk cId="1011621120" sldId="299"/>
            <ac:spMk id="10" creationId="{1070FB1F-4887-4B3E-92C0-65E6C5F5E91B}"/>
          </ac:spMkLst>
        </pc:spChg>
        <pc:picChg chg="del">
          <ac:chgData name="王磊" userId="dcd63248b36adcc2" providerId="LiveId" clId="{0C40C082-755D-46BB-88D6-E14BE2B64DAC}" dt="2018-02-06T17:53:13.357" v="510" actId="478"/>
          <ac:picMkLst>
            <pc:docMk/>
            <pc:sldMk cId="1011621120" sldId="299"/>
            <ac:picMk id="3" creationId="{97B4BE47-01EF-4269-9E44-E88A8DBAEC85}"/>
          </ac:picMkLst>
        </pc:picChg>
      </pc:sldChg>
      <pc:sldChg chg="modNotesTx">
        <pc:chgData name="王磊" userId="dcd63248b36adcc2" providerId="LiveId" clId="{0C40C082-755D-46BB-88D6-E14BE2B64DAC}" dt="2018-02-07T14:48:50.733" v="9979" actId="20577"/>
        <pc:sldMkLst>
          <pc:docMk/>
          <pc:sldMk cId="34384718" sldId="301"/>
        </pc:sldMkLst>
      </pc:sldChg>
      <pc:sldChg chg="modNotesTx">
        <pc:chgData name="王磊" userId="dcd63248b36adcc2" providerId="LiveId" clId="{0C40C082-755D-46BB-88D6-E14BE2B64DAC}" dt="2018-02-07T14:45:48.190" v="9779" actId="20577"/>
        <pc:sldMkLst>
          <pc:docMk/>
          <pc:sldMk cId="865960176" sldId="302"/>
        </pc:sldMkLst>
      </pc:sldChg>
      <pc:sldChg chg="modSp modAnim modNotesTx">
        <pc:chgData name="王磊" userId="dcd63248b36adcc2" providerId="LiveId" clId="{0C40C082-755D-46BB-88D6-E14BE2B64DAC}" dt="2018-02-07T16:11:22.858" v="10473" actId="20577"/>
        <pc:sldMkLst>
          <pc:docMk/>
          <pc:sldMk cId="1704694302" sldId="303"/>
        </pc:sldMkLst>
        <pc:spChg chg="mod">
          <ac:chgData name="王磊" userId="dcd63248b36adcc2" providerId="LiveId" clId="{0C40C082-755D-46BB-88D6-E14BE2B64DAC}" dt="2018-02-06T22:30:17.676" v="2188" actId="1076"/>
          <ac:spMkLst>
            <pc:docMk/>
            <pc:sldMk cId="1704694302" sldId="303"/>
            <ac:spMk id="4" creationId="{6131869D-DCD0-4A0B-B25F-4DBB50C77590}"/>
          </ac:spMkLst>
        </pc:spChg>
        <pc:picChg chg="mod">
          <ac:chgData name="王磊" userId="dcd63248b36adcc2" providerId="LiveId" clId="{0C40C082-755D-46BB-88D6-E14BE2B64DAC}" dt="2018-02-06T22:30:13.746" v="2187" actId="1076"/>
          <ac:picMkLst>
            <pc:docMk/>
            <pc:sldMk cId="1704694302" sldId="303"/>
            <ac:picMk id="3" creationId="{650412FB-2A9F-4D4D-B75B-06E1EB573612}"/>
          </ac:picMkLst>
        </pc:picChg>
      </pc:sldChg>
      <pc:sldChg chg="addSp modSp modAnim modNotesTx">
        <pc:chgData name="王磊" userId="dcd63248b36adcc2" providerId="LiveId" clId="{0C40C082-755D-46BB-88D6-E14BE2B64DAC}" dt="2018-02-07T14:08:48.739" v="8063" actId="20577"/>
        <pc:sldMkLst>
          <pc:docMk/>
          <pc:sldMk cId="1210318224" sldId="304"/>
        </pc:sldMkLst>
        <pc:spChg chg="mod">
          <ac:chgData name="王磊" userId="dcd63248b36adcc2" providerId="LiveId" clId="{0C40C082-755D-46BB-88D6-E14BE2B64DAC}" dt="2018-02-06T22:29:23.428" v="2181" actId="164"/>
          <ac:spMkLst>
            <pc:docMk/>
            <pc:sldMk cId="1210318224" sldId="304"/>
            <ac:spMk id="4" creationId="{ABE82BA2-C475-415A-A794-3C7574B67267}"/>
          </ac:spMkLst>
        </pc:spChg>
        <pc:spChg chg="mod">
          <ac:chgData name="王磊" userId="dcd63248b36adcc2" providerId="LiveId" clId="{0C40C082-755D-46BB-88D6-E14BE2B64DAC}" dt="2018-02-06T17:47:33.749" v="454" actId="20577"/>
          <ac:spMkLst>
            <pc:docMk/>
            <pc:sldMk cId="1210318224" sldId="304"/>
            <ac:spMk id="28" creationId="{D78A90D0-0DE3-4A98-BDD8-47B02CEC360C}"/>
          </ac:spMkLst>
        </pc:spChg>
        <pc:grpChg chg="add mod">
          <ac:chgData name="王磊" userId="dcd63248b36adcc2" providerId="LiveId" clId="{0C40C082-755D-46BB-88D6-E14BE2B64DAC}" dt="2018-02-06T22:29:23.428" v="2181" actId="164"/>
          <ac:grpSpMkLst>
            <pc:docMk/>
            <pc:sldMk cId="1210318224" sldId="304"/>
            <ac:grpSpMk id="2" creationId="{73BD0172-A460-4FDF-893C-9FBD2DA09D23}"/>
          </ac:grpSpMkLst>
        </pc:grpChg>
        <pc:grpChg chg="mod">
          <ac:chgData name="王磊" userId="dcd63248b36adcc2" providerId="LiveId" clId="{0C40C082-755D-46BB-88D6-E14BE2B64DAC}" dt="2018-02-06T22:29:23.428" v="2181" actId="164"/>
          <ac:grpSpMkLst>
            <pc:docMk/>
            <pc:sldMk cId="1210318224" sldId="304"/>
            <ac:grpSpMk id="52" creationId="{F6D11D4E-C376-4FE9-9DD7-8E2ACCA3091B}"/>
          </ac:grpSpMkLst>
        </pc:grpChg>
        <pc:grpChg chg="mod">
          <ac:chgData name="王磊" userId="dcd63248b36adcc2" providerId="LiveId" clId="{0C40C082-755D-46BB-88D6-E14BE2B64DAC}" dt="2018-02-06T22:29:23.428" v="2181" actId="164"/>
          <ac:grpSpMkLst>
            <pc:docMk/>
            <pc:sldMk cId="1210318224" sldId="304"/>
            <ac:grpSpMk id="55" creationId="{79F3915F-A773-4C96-80D1-2ED4BDFB566E}"/>
          </ac:grpSpMkLst>
        </pc:grpChg>
        <pc:grpChg chg="mod">
          <ac:chgData name="王磊" userId="dcd63248b36adcc2" providerId="LiveId" clId="{0C40C082-755D-46BB-88D6-E14BE2B64DAC}" dt="2018-02-06T22:29:23.428" v="2181" actId="164"/>
          <ac:grpSpMkLst>
            <pc:docMk/>
            <pc:sldMk cId="1210318224" sldId="304"/>
            <ac:grpSpMk id="58" creationId="{798802C6-2EC0-4A76-BA3E-AAC69ADA3836}"/>
          </ac:grpSpMkLst>
        </pc:grpChg>
      </pc:sldChg>
      <pc:sldChg chg="addSp delSp modSp ord delAnim modAnim modNotesTx">
        <pc:chgData name="王磊" userId="dcd63248b36adcc2" providerId="LiveId" clId="{0C40C082-755D-46BB-88D6-E14BE2B64DAC}" dt="2018-02-07T08:08:05.618" v="6221" actId="20577"/>
        <pc:sldMkLst>
          <pc:docMk/>
          <pc:sldMk cId="3456674172" sldId="305"/>
        </pc:sldMkLst>
        <pc:spChg chg="mod">
          <ac:chgData name="王磊" userId="dcd63248b36adcc2" providerId="LiveId" clId="{0C40C082-755D-46BB-88D6-E14BE2B64DAC}" dt="2018-02-06T22:21:46.802" v="2103" actId="164"/>
          <ac:spMkLst>
            <pc:docMk/>
            <pc:sldMk cId="3456674172" sldId="305"/>
            <ac:spMk id="14" creationId="{D3A7FF3E-F9FC-479C-A1FC-98D76001A531}"/>
          </ac:spMkLst>
        </pc:spChg>
        <pc:spChg chg="mod">
          <ac:chgData name="王磊" userId="dcd63248b36adcc2" providerId="LiveId" clId="{0C40C082-755D-46BB-88D6-E14BE2B64DAC}" dt="2018-02-06T22:21:46.802" v="2103" actId="164"/>
          <ac:spMkLst>
            <pc:docMk/>
            <pc:sldMk cId="3456674172" sldId="305"/>
            <ac:spMk id="15" creationId="{E8502611-3B91-45EA-A161-80A84C229030}"/>
          </ac:spMkLst>
        </pc:spChg>
        <pc:spChg chg="mod">
          <ac:chgData name="王磊" userId="dcd63248b36adcc2" providerId="LiveId" clId="{0C40C082-755D-46BB-88D6-E14BE2B64DAC}" dt="2018-02-06T22:27:28.778" v="2178" actId="20577"/>
          <ac:spMkLst>
            <pc:docMk/>
            <pc:sldMk cId="3456674172" sldId="305"/>
            <ac:spMk id="22" creationId="{090AD526-77BA-4D4D-915E-335DE22A845B}"/>
          </ac:spMkLst>
        </pc:spChg>
        <pc:spChg chg="del mod topLvl">
          <ac:chgData name="王磊" userId="dcd63248b36adcc2" providerId="LiveId" clId="{0C40C082-755D-46BB-88D6-E14BE2B64DAC}" dt="2018-02-06T22:24:57.079" v="2127" actId="478"/>
          <ac:spMkLst>
            <pc:docMk/>
            <pc:sldMk cId="3456674172" sldId="305"/>
            <ac:spMk id="24" creationId="{A2DB4CF2-CC7C-4528-BAD0-F1948F849D2E}"/>
          </ac:spMkLst>
        </pc:spChg>
        <pc:spChg chg="del mod topLvl">
          <ac:chgData name="王磊" userId="dcd63248b36adcc2" providerId="LiveId" clId="{0C40C082-755D-46BB-88D6-E14BE2B64DAC}" dt="2018-02-06T22:22:30.193" v="2109" actId="478"/>
          <ac:spMkLst>
            <pc:docMk/>
            <pc:sldMk cId="3456674172" sldId="305"/>
            <ac:spMk id="26" creationId="{8CF86906-752D-41FD-A590-DAC211A7AC7D}"/>
          </ac:spMkLst>
        </pc:spChg>
        <pc:spChg chg="add mod">
          <ac:chgData name="王磊" userId="dcd63248b36adcc2" providerId="LiveId" clId="{0C40C082-755D-46BB-88D6-E14BE2B64DAC}" dt="2018-02-06T22:23:28.161" v="2117" actId="1076"/>
          <ac:spMkLst>
            <pc:docMk/>
            <pc:sldMk cId="3456674172" sldId="305"/>
            <ac:spMk id="28" creationId="{3735B5DF-143E-468E-B287-998D929C240E}"/>
          </ac:spMkLst>
        </pc:spChg>
        <pc:spChg chg="add mod">
          <ac:chgData name="王磊" userId="dcd63248b36adcc2" providerId="LiveId" clId="{0C40C082-755D-46BB-88D6-E14BE2B64DAC}" dt="2018-02-06T22:23:47.909" v="2119" actId="1076"/>
          <ac:spMkLst>
            <pc:docMk/>
            <pc:sldMk cId="3456674172" sldId="305"/>
            <ac:spMk id="38" creationId="{08F43148-4C3A-4AFF-82B3-FFAC8EFCA863}"/>
          </ac:spMkLst>
        </pc:spChg>
        <pc:grpChg chg="add mod">
          <ac:chgData name="王磊" userId="dcd63248b36adcc2" providerId="LiveId" clId="{0C40C082-755D-46BB-88D6-E14BE2B64DAC}" dt="2018-02-06T22:21:46.802" v="2103" actId="164"/>
          <ac:grpSpMkLst>
            <pc:docMk/>
            <pc:sldMk cId="3456674172" sldId="305"/>
            <ac:grpSpMk id="2" creationId="{542FA33D-BEC6-4585-81B9-6CE8A3B0F815}"/>
          </ac:grpSpMkLst>
        </pc:grpChg>
        <pc:grpChg chg="add del mod">
          <ac:chgData name="王磊" userId="dcd63248b36adcc2" providerId="LiveId" clId="{0C40C082-755D-46BB-88D6-E14BE2B64DAC}" dt="2018-02-06T22:22:30.193" v="2109" actId="478"/>
          <ac:grpSpMkLst>
            <pc:docMk/>
            <pc:sldMk cId="3456674172" sldId="305"/>
            <ac:grpSpMk id="23" creationId="{FF4A8C26-2EA9-4138-B309-88B0445F99E8}"/>
          </ac:grpSpMkLst>
        </pc:grpChg>
        <pc:grpChg chg="mod">
          <ac:chgData name="王磊" userId="dcd63248b36adcc2" providerId="LiveId" clId="{0C40C082-755D-46BB-88D6-E14BE2B64DAC}" dt="2018-02-06T22:21:24.732" v="2100" actId="1076"/>
          <ac:grpSpMkLst>
            <pc:docMk/>
            <pc:sldMk cId="3456674172" sldId="305"/>
            <ac:grpSpMk id="29" creationId="{DCDC5F1A-C096-439B-B907-251A4E2D6FF4}"/>
          </ac:grpSpMkLst>
        </pc:grpChg>
        <pc:cxnChg chg="mod">
          <ac:chgData name="王磊" userId="dcd63248b36adcc2" providerId="LiveId" clId="{0C40C082-755D-46BB-88D6-E14BE2B64DAC}" dt="2018-02-06T22:21:24.732" v="2100" actId="1076"/>
          <ac:cxnSpMkLst>
            <pc:docMk/>
            <pc:sldMk cId="3456674172" sldId="305"/>
            <ac:cxnSpMk id="3" creationId="{50986BC2-9E97-4392-A14D-765C4F5A8EA2}"/>
          </ac:cxnSpMkLst>
        </pc:cxnChg>
        <pc:cxnChg chg="add del mod">
          <ac:chgData name="王磊" userId="dcd63248b36adcc2" providerId="LiveId" clId="{0C40C082-755D-46BB-88D6-E14BE2B64DAC}" dt="2018-02-06T22:24:13.264" v="2122" actId="478"/>
          <ac:cxnSpMkLst>
            <pc:docMk/>
            <pc:sldMk cId="3456674172" sldId="305"/>
            <ac:cxnSpMk id="39" creationId="{A1A5195A-A5F9-473A-9269-8740B75C384D}"/>
          </ac:cxnSpMkLst>
        </pc:cxnChg>
      </pc:sldChg>
      <pc:sldChg chg="modNotesTx">
        <pc:chgData name="王磊" userId="dcd63248b36adcc2" providerId="LiveId" clId="{0C40C082-755D-46BB-88D6-E14BE2B64DAC}" dt="2018-02-07T14:42:09.467" v="9495" actId="20577"/>
        <pc:sldMkLst>
          <pc:docMk/>
          <pc:sldMk cId="1267584061" sldId="306"/>
        </pc:sldMkLst>
      </pc:sldChg>
      <pc:sldChg chg="addSp modSp add modAnim modNotesTx">
        <pc:chgData name="王磊" userId="dcd63248b36adcc2" providerId="LiveId" clId="{0C40C082-755D-46BB-88D6-E14BE2B64DAC}" dt="2018-02-07T16:09:56.453" v="10442" actId="20577"/>
        <pc:sldMkLst>
          <pc:docMk/>
          <pc:sldMk cId="2053639121" sldId="307"/>
        </pc:sldMkLst>
        <pc:spChg chg="mod">
          <ac:chgData name="王磊" userId="dcd63248b36adcc2" providerId="LiveId" clId="{0C40C082-755D-46BB-88D6-E14BE2B64DAC}" dt="2018-02-06T19:29:30.131" v="738" actId="20577"/>
          <ac:spMkLst>
            <pc:docMk/>
            <pc:sldMk cId="2053639121" sldId="307"/>
            <ac:spMk id="9" creationId="{E6AE3CDF-94B3-4ACD-A992-11ED0B48541D}"/>
          </ac:spMkLst>
        </pc:spChg>
        <pc:spChg chg="mod">
          <ac:chgData name="王磊" userId="dcd63248b36adcc2" providerId="LiveId" clId="{0C40C082-755D-46BB-88D6-E14BE2B64DAC}" dt="2018-02-06T22:05:20.068" v="1993" actId="164"/>
          <ac:spMkLst>
            <pc:docMk/>
            <pc:sldMk cId="2053639121" sldId="307"/>
            <ac:spMk id="11" creationId="{16340870-6E65-4673-90D4-51F7771144E5}"/>
          </ac:spMkLst>
        </pc:spChg>
        <pc:spChg chg="mod">
          <ac:chgData name="王磊" userId="dcd63248b36adcc2" providerId="LiveId" clId="{0C40C082-755D-46BB-88D6-E14BE2B64DAC}" dt="2018-02-06T22:05:20.068" v="1993" actId="164"/>
          <ac:spMkLst>
            <pc:docMk/>
            <pc:sldMk cId="2053639121" sldId="307"/>
            <ac:spMk id="12" creationId="{A1311E69-9BFA-41B9-8839-7C595969A23C}"/>
          </ac:spMkLst>
        </pc:spChg>
        <pc:spChg chg="mod">
          <ac:chgData name="王磊" userId="dcd63248b36adcc2" providerId="LiveId" clId="{0C40C082-755D-46BB-88D6-E14BE2B64DAC}" dt="2018-02-06T22:05:20.068" v="1993" actId="164"/>
          <ac:spMkLst>
            <pc:docMk/>
            <pc:sldMk cId="2053639121" sldId="307"/>
            <ac:spMk id="13" creationId="{490E7731-80C6-4D30-B81F-ABE4060284CD}"/>
          </ac:spMkLst>
        </pc:spChg>
        <pc:spChg chg="mod">
          <ac:chgData name="王磊" userId="dcd63248b36adcc2" providerId="LiveId" clId="{0C40C082-755D-46BB-88D6-E14BE2B64DAC}" dt="2018-02-06T22:05:20.068" v="1993" actId="164"/>
          <ac:spMkLst>
            <pc:docMk/>
            <pc:sldMk cId="2053639121" sldId="307"/>
            <ac:spMk id="14" creationId="{1B12DA67-F631-4428-9CD8-059DFF9E2374}"/>
          </ac:spMkLst>
        </pc:spChg>
        <pc:spChg chg="mod">
          <ac:chgData name="王磊" userId="dcd63248b36adcc2" providerId="LiveId" clId="{0C40C082-755D-46BB-88D6-E14BE2B64DAC}" dt="2018-02-06T22:05:20.068" v="1993" actId="164"/>
          <ac:spMkLst>
            <pc:docMk/>
            <pc:sldMk cId="2053639121" sldId="307"/>
            <ac:spMk id="15" creationId="{5C27D78F-CAD6-4A8C-86F4-A0A6B19CA402}"/>
          </ac:spMkLst>
        </pc:spChg>
        <pc:spChg chg="mod">
          <ac:chgData name="王磊" userId="dcd63248b36adcc2" providerId="LiveId" clId="{0C40C082-755D-46BB-88D6-E14BE2B64DAC}" dt="2018-02-06T22:06:29.094" v="2016" actId="1038"/>
          <ac:spMkLst>
            <pc:docMk/>
            <pc:sldMk cId="2053639121" sldId="307"/>
            <ac:spMk id="46" creationId="{DA1615AA-B7FB-4C26-8C7B-CA6CCAF49F79}"/>
          </ac:spMkLst>
        </pc:spChg>
        <pc:grpChg chg="add mod">
          <ac:chgData name="王磊" userId="dcd63248b36adcc2" providerId="LiveId" clId="{0C40C082-755D-46BB-88D6-E14BE2B64DAC}" dt="2018-02-06T22:05:20.068" v="1993" actId="164"/>
          <ac:grpSpMkLst>
            <pc:docMk/>
            <pc:sldMk cId="2053639121" sldId="307"/>
            <ac:grpSpMk id="19" creationId="{BA63FAFC-C047-4FB8-8190-60DB029F090A}"/>
          </ac:grpSpMkLst>
        </pc:grpChg>
        <pc:cxnChg chg="mod">
          <ac:chgData name="王磊" userId="dcd63248b36adcc2" providerId="LiveId" clId="{0C40C082-755D-46BB-88D6-E14BE2B64DAC}" dt="2018-02-06T22:05:20.068" v="1993" actId="164"/>
          <ac:cxnSpMkLst>
            <pc:docMk/>
            <pc:sldMk cId="2053639121" sldId="307"/>
            <ac:cxnSpMk id="20" creationId="{CCCE2962-57A0-4223-B66A-A66AAB074FFC}"/>
          </ac:cxnSpMkLst>
        </pc:cxnChg>
        <pc:cxnChg chg="mod">
          <ac:chgData name="王磊" userId="dcd63248b36adcc2" providerId="LiveId" clId="{0C40C082-755D-46BB-88D6-E14BE2B64DAC}" dt="2018-02-06T22:05:20.068" v="1993" actId="164"/>
          <ac:cxnSpMkLst>
            <pc:docMk/>
            <pc:sldMk cId="2053639121" sldId="307"/>
            <ac:cxnSpMk id="24" creationId="{72E58B2C-1EA3-470B-9563-CECE000733B1}"/>
          </ac:cxnSpMkLst>
        </pc:cxnChg>
      </pc:sldChg>
      <pc:sldChg chg="del">
        <pc:chgData name="王磊" userId="dcd63248b36adcc2" providerId="LiveId" clId="{0C40C082-755D-46BB-88D6-E14BE2B64DAC}" dt="2018-02-06T17:49:48.772" v="492" actId="2696"/>
        <pc:sldMkLst>
          <pc:docMk/>
          <pc:sldMk cId="3988694167" sldId="308"/>
        </pc:sldMkLst>
      </pc:sldChg>
      <pc:sldChg chg="modSp add modAnim modNotesTx">
        <pc:chgData name="王磊" userId="dcd63248b36adcc2" providerId="LiveId" clId="{0C40C082-755D-46BB-88D6-E14BE2B64DAC}" dt="2018-02-07T16:08:26.733" v="10368" actId="20577"/>
        <pc:sldMkLst>
          <pc:docMk/>
          <pc:sldMk cId="4010654237" sldId="308"/>
        </pc:sldMkLst>
        <pc:spChg chg="mod ord">
          <ac:chgData name="王磊" userId="dcd63248b36adcc2" providerId="LiveId" clId="{0C40C082-755D-46BB-88D6-E14BE2B64DAC}" dt="2018-02-06T22:09:52.555" v="2039" actId="167"/>
          <ac:spMkLst>
            <pc:docMk/>
            <pc:sldMk cId="4010654237" sldId="308"/>
            <ac:spMk id="14" creationId="{A8B94287-854A-42D9-BF0A-FDB11B7231DD}"/>
          </ac:spMkLst>
        </pc:spChg>
        <pc:spChg chg="ord">
          <ac:chgData name="王磊" userId="dcd63248b36adcc2" providerId="LiveId" clId="{0C40C082-755D-46BB-88D6-E14BE2B64DAC}" dt="2018-02-06T22:11:01.151" v="2043" actId="167"/>
          <ac:spMkLst>
            <pc:docMk/>
            <pc:sldMk cId="4010654237" sldId="308"/>
            <ac:spMk id="17" creationId="{062516ED-EE68-42DD-A9F5-70C0C09690DA}"/>
          </ac:spMkLst>
        </pc:spChg>
        <pc:spChg chg="mod">
          <ac:chgData name="王磊" userId="dcd63248b36adcc2" providerId="LiveId" clId="{0C40C082-755D-46BB-88D6-E14BE2B64DAC}" dt="2018-02-06T19:27:20.062" v="715" actId="20577"/>
          <ac:spMkLst>
            <pc:docMk/>
            <pc:sldMk cId="4010654237" sldId="308"/>
            <ac:spMk id="23" creationId="{5C9E20CB-45E4-442A-88D7-F89046BA0D2D}"/>
          </ac:spMkLst>
        </pc:spChg>
      </pc:sldChg>
      <pc:sldChg chg="addSp modSp add modAnim modNotesTx">
        <pc:chgData name="王磊" userId="dcd63248b36adcc2" providerId="LiveId" clId="{0C40C082-755D-46BB-88D6-E14BE2B64DAC}" dt="2018-02-07T08:05:01.408" v="5789" actId="20577"/>
        <pc:sldMkLst>
          <pc:docMk/>
          <pc:sldMk cId="828009251" sldId="309"/>
        </pc:sldMkLst>
        <pc:spChg chg="mod">
          <ac:chgData name="王磊" userId="dcd63248b36adcc2" providerId="LiveId" clId="{0C40C082-755D-46BB-88D6-E14BE2B64DAC}" dt="2018-02-06T19:29:41.855" v="748" actId="20577"/>
          <ac:spMkLst>
            <pc:docMk/>
            <pc:sldMk cId="828009251" sldId="309"/>
            <ac:spMk id="36" creationId="{446D0707-54DA-462A-B080-D0C2A22176D7}"/>
          </ac:spMkLst>
        </pc:spChg>
        <pc:spChg chg="mod">
          <ac:chgData name="王磊" userId="dcd63248b36adcc2" providerId="LiveId" clId="{0C40C082-755D-46BB-88D6-E14BE2B64DAC}" dt="2018-02-06T22:13:41.277" v="2050" actId="164"/>
          <ac:spMkLst>
            <pc:docMk/>
            <pc:sldMk cId="828009251" sldId="309"/>
            <ac:spMk id="52" creationId="{F99D56D9-E5D8-4FA6-8084-B0D1DD288CF4}"/>
          </ac:spMkLst>
        </pc:spChg>
        <pc:spChg chg="mod">
          <ac:chgData name="王磊" userId="dcd63248b36adcc2" providerId="LiveId" clId="{0C40C082-755D-46BB-88D6-E14BE2B64DAC}" dt="2018-02-06T22:13:41.277" v="2050" actId="164"/>
          <ac:spMkLst>
            <pc:docMk/>
            <pc:sldMk cId="828009251" sldId="309"/>
            <ac:spMk id="53" creationId="{F900BC08-6974-4BE7-AAD8-E2970B064A3E}"/>
          </ac:spMkLst>
        </pc:spChg>
        <pc:grpChg chg="add mod">
          <ac:chgData name="王磊" userId="dcd63248b36adcc2" providerId="LiveId" clId="{0C40C082-755D-46BB-88D6-E14BE2B64DAC}" dt="2018-02-06T22:13:41.277" v="2050" actId="164"/>
          <ac:grpSpMkLst>
            <pc:docMk/>
            <pc:sldMk cId="828009251" sldId="309"/>
            <ac:grpSpMk id="4" creationId="{DE4B3FC5-7036-4D6D-A71B-66BB894A79A0}"/>
          </ac:grpSpMkLst>
        </pc:grpChg>
      </pc:sldChg>
      <pc:sldChg chg="del">
        <pc:chgData name="王磊" userId="dcd63248b36adcc2" providerId="LiveId" clId="{0C40C082-755D-46BB-88D6-E14BE2B64DAC}" dt="2018-02-06T17:49:48.788" v="493" actId="2696"/>
        <pc:sldMkLst>
          <pc:docMk/>
          <pc:sldMk cId="1285536878" sldId="309"/>
        </pc:sldMkLst>
      </pc:sldChg>
      <pc:sldChg chg="del">
        <pc:chgData name="王磊" userId="dcd63248b36adcc2" providerId="LiveId" clId="{0C40C082-755D-46BB-88D6-E14BE2B64DAC}" dt="2018-02-06T17:49:48.819" v="495" actId="2696"/>
        <pc:sldMkLst>
          <pc:docMk/>
          <pc:sldMk cId="749503147" sldId="310"/>
        </pc:sldMkLst>
      </pc:sldChg>
      <pc:sldChg chg="addSp modSp add modAnim modNotesTx">
        <pc:chgData name="王磊" userId="dcd63248b36adcc2" providerId="LiveId" clId="{0C40C082-755D-46BB-88D6-E14BE2B64DAC}" dt="2018-02-07T16:10:27.750" v="10468" actId="20577"/>
        <pc:sldMkLst>
          <pc:docMk/>
          <pc:sldMk cId="918644343" sldId="310"/>
        </pc:sldMkLst>
        <pc:spChg chg="mod">
          <ac:chgData name="王磊" userId="dcd63248b36adcc2" providerId="LiveId" clId="{0C40C082-755D-46BB-88D6-E14BE2B64DAC}" dt="2018-02-06T22:17:24.553" v="2091" actId="1076"/>
          <ac:spMkLst>
            <pc:docMk/>
            <pc:sldMk cId="918644343" sldId="310"/>
            <ac:spMk id="9" creationId="{E6AE3CDF-94B3-4ACD-A992-11ED0B48541D}"/>
          </ac:spMkLst>
        </pc:spChg>
        <pc:spChg chg="mod">
          <ac:chgData name="王磊" userId="dcd63248b36adcc2" providerId="LiveId" clId="{0C40C082-755D-46BB-88D6-E14BE2B64DAC}" dt="2018-02-06T22:17:39.048" v="2092" actId="164"/>
          <ac:spMkLst>
            <pc:docMk/>
            <pc:sldMk cId="918644343" sldId="310"/>
            <ac:spMk id="11" creationId="{16340870-6E65-4673-90D4-51F7771144E5}"/>
          </ac:spMkLst>
        </pc:spChg>
        <pc:spChg chg="mod">
          <ac:chgData name="王磊" userId="dcd63248b36adcc2" providerId="LiveId" clId="{0C40C082-755D-46BB-88D6-E14BE2B64DAC}" dt="2018-02-06T22:17:39.048" v="2092" actId="164"/>
          <ac:spMkLst>
            <pc:docMk/>
            <pc:sldMk cId="918644343" sldId="310"/>
            <ac:spMk id="12" creationId="{A1311E69-9BFA-41B9-8839-7C595969A23C}"/>
          </ac:spMkLst>
        </pc:spChg>
        <pc:spChg chg="mod">
          <ac:chgData name="王磊" userId="dcd63248b36adcc2" providerId="LiveId" clId="{0C40C082-755D-46BB-88D6-E14BE2B64DAC}" dt="2018-02-06T22:17:39.048" v="2092" actId="164"/>
          <ac:spMkLst>
            <pc:docMk/>
            <pc:sldMk cId="918644343" sldId="310"/>
            <ac:spMk id="13" creationId="{490E7731-80C6-4D30-B81F-ABE4060284CD}"/>
          </ac:spMkLst>
        </pc:spChg>
        <pc:spChg chg="mod">
          <ac:chgData name="王磊" userId="dcd63248b36adcc2" providerId="LiveId" clId="{0C40C082-755D-46BB-88D6-E14BE2B64DAC}" dt="2018-02-06T22:17:39.048" v="2092" actId="164"/>
          <ac:spMkLst>
            <pc:docMk/>
            <pc:sldMk cId="918644343" sldId="310"/>
            <ac:spMk id="14" creationId="{1B12DA67-F631-4428-9CD8-059DFF9E2374}"/>
          </ac:spMkLst>
        </pc:spChg>
        <pc:spChg chg="mod">
          <ac:chgData name="王磊" userId="dcd63248b36adcc2" providerId="LiveId" clId="{0C40C082-755D-46BB-88D6-E14BE2B64DAC}" dt="2018-02-06T22:17:39.048" v="2092" actId="164"/>
          <ac:spMkLst>
            <pc:docMk/>
            <pc:sldMk cId="918644343" sldId="310"/>
            <ac:spMk id="15" creationId="{5C27D78F-CAD6-4A8C-86F4-A0A6B19CA402}"/>
          </ac:spMkLst>
        </pc:spChg>
        <pc:spChg chg="add mod">
          <ac:chgData name="王磊" userId="dcd63248b36adcc2" providerId="LiveId" clId="{0C40C082-755D-46BB-88D6-E14BE2B64DAC}" dt="2018-02-06T22:19:50.039" v="2096" actId="1076"/>
          <ac:spMkLst>
            <pc:docMk/>
            <pc:sldMk cId="918644343" sldId="310"/>
            <ac:spMk id="42" creationId="{3C239B40-E188-4475-909C-F41ADA9DF573}"/>
          </ac:spMkLst>
        </pc:spChg>
        <pc:grpChg chg="add mod">
          <ac:chgData name="王磊" userId="dcd63248b36adcc2" providerId="LiveId" clId="{0C40C082-755D-46BB-88D6-E14BE2B64DAC}" dt="2018-02-06T22:17:39.048" v="2092" actId="164"/>
          <ac:grpSpMkLst>
            <pc:docMk/>
            <pc:sldMk cId="918644343" sldId="310"/>
            <ac:grpSpMk id="19" creationId="{EE8B4B87-CAA4-445B-A768-D8F300E26AB2}"/>
          </ac:grpSpMkLst>
        </pc:grpChg>
        <pc:cxnChg chg="mod">
          <ac:chgData name="王磊" userId="dcd63248b36adcc2" providerId="LiveId" clId="{0C40C082-755D-46BB-88D6-E14BE2B64DAC}" dt="2018-02-06T22:17:39.048" v="2092" actId="164"/>
          <ac:cxnSpMkLst>
            <pc:docMk/>
            <pc:sldMk cId="918644343" sldId="310"/>
            <ac:cxnSpMk id="20" creationId="{CCCE2962-57A0-4223-B66A-A66AAB074FFC}"/>
          </ac:cxnSpMkLst>
        </pc:cxnChg>
        <pc:cxnChg chg="mod">
          <ac:chgData name="王磊" userId="dcd63248b36adcc2" providerId="LiveId" clId="{0C40C082-755D-46BB-88D6-E14BE2B64DAC}" dt="2018-02-06T22:17:39.048" v="2092" actId="164"/>
          <ac:cxnSpMkLst>
            <pc:docMk/>
            <pc:sldMk cId="918644343" sldId="310"/>
            <ac:cxnSpMk id="24" creationId="{72E58B2C-1EA3-470B-9563-CECE000733B1}"/>
          </ac:cxnSpMkLst>
        </pc:cxnChg>
      </pc:sldChg>
      <pc:sldChg chg="add modAnim modNotesTx">
        <pc:chgData name="王磊" userId="dcd63248b36adcc2" providerId="LiveId" clId="{0C40C082-755D-46BB-88D6-E14BE2B64DAC}" dt="2018-02-07T14:05:20.681" v="7989" actId="20577"/>
        <pc:sldMkLst>
          <pc:docMk/>
          <pc:sldMk cId="2488526389" sldId="311"/>
        </pc:sldMkLst>
      </pc:sldChg>
      <pc:sldChg chg="del">
        <pc:chgData name="王磊" userId="dcd63248b36adcc2" providerId="LiveId" clId="{0C40C082-755D-46BB-88D6-E14BE2B64DAC}" dt="2018-02-06T17:49:48.803" v="494" actId="2696"/>
        <pc:sldMkLst>
          <pc:docMk/>
          <pc:sldMk cId="3738606631" sldId="311"/>
        </pc:sldMkLst>
      </pc:sldChg>
      <pc:sldChg chg="add modNotesTx">
        <pc:chgData name="王磊" userId="dcd63248b36adcc2" providerId="LiveId" clId="{0C40C082-755D-46BB-88D6-E14BE2B64DAC}" dt="2018-02-07T14:34:24.612" v="9097" actId="20577"/>
        <pc:sldMkLst>
          <pc:docMk/>
          <pc:sldMk cId="551315257" sldId="312"/>
        </pc:sldMkLst>
      </pc:sldChg>
      <pc:sldChg chg="addSp delSp modSp add delAnim modAnim modNotesTx">
        <pc:chgData name="王磊" userId="dcd63248b36adcc2" providerId="LiveId" clId="{0C40C082-755D-46BB-88D6-E14BE2B64DAC}" dt="2018-02-07T16:05:52.673" v="10357" actId="20577"/>
        <pc:sldMkLst>
          <pc:docMk/>
          <pc:sldMk cId="1003425122" sldId="313"/>
        </pc:sldMkLst>
        <pc:spChg chg="mod">
          <ac:chgData name="王磊" userId="dcd63248b36adcc2" providerId="LiveId" clId="{0C40C082-755D-46BB-88D6-E14BE2B64DAC}" dt="2018-02-06T21:28:46.033" v="1584" actId="255"/>
          <ac:spMkLst>
            <pc:docMk/>
            <pc:sldMk cId="1003425122" sldId="313"/>
            <ac:spMk id="4" creationId="{C8A76259-13A3-4E84-96B1-4EEB5E4D2256}"/>
          </ac:spMkLst>
        </pc:spChg>
        <pc:spChg chg="mod">
          <ac:chgData name="王磊" userId="dcd63248b36adcc2" providerId="LiveId" clId="{0C40C082-755D-46BB-88D6-E14BE2B64DAC}" dt="2018-02-06T21:35:51.199" v="1837" actId="1036"/>
          <ac:spMkLst>
            <pc:docMk/>
            <pc:sldMk cId="1003425122" sldId="313"/>
            <ac:spMk id="5" creationId="{557CC20E-AB83-437B-9B29-6DA39B080F9D}"/>
          </ac:spMkLst>
        </pc:spChg>
        <pc:spChg chg="del">
          <ac:chgData name="王磊" userId="dcd63248b36adcc2" providerId="LiveId" clId="{0C40C082-755D-46BB-88D6-E14BE2B64DAC}" dt="2018-02-06T21:06:34.849" v="1502" actId="478"/>
          <ac:spMkLst>
            <pc:docMk/>
            <pc:sldMk cId="1003425122" sldId="313"/>
            <ac:spMk id="6" creationId="{1ED67CC9-58D6-420A-92AD-BC4E9556BDDB}"/>
          </ac:spMkLst>
        </pc:spChg>
        <pc:spChg chg="add mod">
          <ac:chgData name="王磊" userId="dcd63248b36adcc2" providerId="LiveId" clId="{0C40C082-755D-46BB-88D6-E14BE2B64DAC}" dt="2018-02-07T07:50:15.896" v="4019" actId="20577"/>
          <ac:spMkLst>
            <pc:docMk/>
            <pc:sldMk cId="1003425122" sldId="313"/>
            <ac:spMk id="7" creationId="{3C644B10-DB28-4C2E-8410-C1E4B0EAB9D1}"/>
          </ac:spMkLst>
        </pc:spChg>
        <pc:spChg chg="add mod">
          <ac:chgData name="王磊" userId="dcd63248b36adcc2" providerId="LiveId" clId="{0C40C082-755D-46BB-88D6-E14BE2B64DAC}" dt="2018-02-06T21:35:51.199" v="1837" actId="1036"/>
          <ac:spMkLst>
            <pc:docMk/>
            <pc:sldMk cId="1003425122" sldId="313"/>
            <ac:spMk id="8" creationId="{873C73E7-0198-497F-908A-00AFA4A62800}"/>
          </ac:spMkLst>
        </pc:spChg>
        <pc:spChg chg="mod">
          <ac:chgData name="王磊" userId="dcd63248b36adcc2" providerId="LiveId" clId="{0C40C082-755D-46BB-88D6-E14BE2B64DAC}" dt="2018-02-06T20:58:39.365" v="1386" actId="1076"/>
          <ac:spMkLst>
            <pc:docMk/>
            <pc:sldMk cId="1003425122" sldId="313"/>
            <ac:spMk id="9" creationId="{E6AE3CDF-94B3-4ACD-A992-11ED0B48541D}"/>
          </ac:spMkLst>
        </pc:spChg>
        <pc:spChg chg="add mod">
          <ac:chgData name="王磊" userId="dcd63248b36adcc2" providerId="LiveId" clId="{0C40C082-755D-46BB-88D6-E14BE2B64DAC}" dt="2018-02-06T21:35:51.199" v="1837" actId="1036"/>
          <ac:spMkLst>
            <pc:docMk/>
            <pc:sldMk cId="1003425122" sldId="313"/>
            <ac:spMk id="10" creationId="{993EEE1C-6D95-4D1C-8A94-7E5D5E0A48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9427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0599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2773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3141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3141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3141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6335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633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9966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9966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1634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1677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8204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16775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7475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5717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5717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773CB8-0011-4DB1-B403-E40B0535CB3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149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143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143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048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1439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337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337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anose="05020102010507070707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anose="05020102010507070707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CB2EC-4FD3-4866-B446-06B871C7BC12}" type="datetime1">
              <a:rPr lang="zh-CN" altLang="en-US"/>
              <a:pPr>
                <a:defRPr/>
              </a:pPr>
              <a:t>2018/7/16</a:t>
            </a:fld>
            <a:endParaRPr lang="en-US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B0338-5ED3-4347-BEBE-73F8B8F6757D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CB2EC-4FD3-4866-B446-06B871C7BC12}" type="datetime1">
              <a:rPr lang="zh-CN" altLang="en-US"/>
              <a:pPr>
                <a:defRPr/>
              </a:pPr>
              <a:t>2018/7/16</a:t>
            </a:fld>
            <a:endParaRPr lang="en-US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77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462280">
              <a:defRPr sz="1800"/>
            </a:lvl6pPr>
            <a:lvl7pPr marL="2291080" indent="-462280">
              <a:defRPr sz="1800"/>
            </a:lvl7pPr>
            <a:lvl8pPr marL="2291080" indent="-462280">
              <a:defRPr sz="1800"/>
            </a:lvl8pPr>
            <a:lvl9pPr marL="2291080" indent="-462280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1080" indent="-462280">
              <a:defRPr sz="1800"/>
            </a:lvl5pPr>
            <a:lvl6pPr marL="2291080" indent="-462280">
              <a:defRPr sz="1800"/>
            </a:lvl6pPr>
            <a:lvl7pPr marL="2291080" indent="-462280">
              <a:defRPr sz="1800"/>
            </a:lvl7pPr>
            <a:lvl8pPr marL="2291080" indent="-462280">
              <a:defRPr sz="1800"/>
            </a:lvl8pPr>
            <a:lvl9pPr marL="2291080" indent="-462280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462280">
              <a:defRPr sz="1600"/>
            </a:lvl6pPr>
            <a:lvl7pPr marL="2291080" indent="-462280">
              <a:defRPr sz="1600"/>
            </a:lvl7pPr>
            <a:lvl8pPr marL="2291080" indent="-462280">
              <a:defRPr sz="1600"/>
            </a:lvl8pPr>
            <a:lvl9pPr marL="2291080" indent="-462280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462280">
              <a:defRPr sz="1600"/>
            </a:lvl6pPr>
            <a:lvl7pPr marL="2291080" indent="-462280">
              <a:defRPr sz="1600"/>
            </a:lvl7pPr>
            <a:lvl8pPr marL="2291080" indent="-462280">
              <a:defRPr sz="1600"/>
            </a:lvl8pPr>
            <a:lvl9pPr marL="2291080" indent="-462280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1080" indent="-462280">
              <a:defRPr sz="1800"/>
            </a:lvl6pPr>
            <a:lvl7pPr marL="2291080" indent="-462280">
              <a:defRPr sz="1800"/>
            </a:lvl7pPr>
            <a:lvl8pPr marL="2291080" indent="-462280">
              <a:defRPr sz="1800"/>
            </a:lvl8pPr>
            <a:lvl9pPr marL="2291080" indent="-462280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anose="05020102010507070707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anose="05020102010507070707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anose="05020102010507070707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anose="05020102010507070707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anose="05020102010507070707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22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anose="05020102010507070707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480" indent="-46228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anose="05020102010507070707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22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anose="05020102010507070707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880" indent="-46228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anose="05020102010507070707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pPr/>
              <a:t>2018/7/16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095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anose="05020102010507070707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anose="05020102010507070707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anose="05020102010507070707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anose="05020102010507070707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anose="05020102010507070707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22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anose="05020102010507070707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480" indent="-46228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anose="05020102010507070707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22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anose="05020102010507070707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880" indent="-46228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anose="05020102010507070707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-271506"/>
            <a:ext cx="9144000" cy="7129506"/>
            <a:chOff x="0" y="-271506"/>
            <a:chExt cx="9144000" cy="712950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-271506"/>
              <a:ext cx="9144000" cy="7129506"/>
              <a:chOff x="1" y="-257137"/>
              <a:chExt cx="9144000" cy="7129506"/>
            </a:xfrm>
          </p:grpSpPr>
          <p:pic>
            <p:nvPicPr>
              <p:cNvPr id="4" name="图片 3" descr="PPT1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-257137"/>
                <a:ext cx="9144000" cy="6858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2006" y="5539695"/>
                <a:ext cx="4291993" cy="1332674"/>
              </a:xfrm>
              <a:prstGeom prst="rect">
                <a:avLst/>
              </a:prstGeom>
            </p:spPr>
          </p:pic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9038" y="6098420"/>
              <a:ext cx="3338820" cy="752586"/>
            </a:xfrm>
            <a:prstGeom prst="rect">
              <a:avLst/>
            </a:prstGeom>
          </p:spPr>
        </p:pic>
      </p:grpSp>
      <p:sp>
        <p:nvSpPr>
          <p:cNvPr id="10" name="标题 1"/>
          <p:cNvSpPr txBox="1"/>
          <p:nvPr/>
        </p:nvSpPr>
        <p:spPr>
          <a:xfrm>
            <a:off x="3731495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charset="-122"/>
              <a:ea typeface="Heiti SC Light"/>
              <a:cs typeface="微软雅黑" panose="020B0503020204020204" charset="-122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1423458" y="4548119"/>
            <a:ext cx="6661150" cy="14750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 fontAlgn="b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Presented by: Dongxiang Zhang</a:t>
            </a:r>
            <a:endParaRPr lang="en-US" altLang="zh-CN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Picture 2" descr="http://school.fornow.cn/file/school/26dd22c4-9bb1-488d-91a4-5694fdeb034e/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10" y="5937436"/>
            <a:ext cx="813462" cy="5371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52A863C-021D-45B5-8B19-82A839E61258}"/>
              </a:ext>
            </a:extLst>
          </p:cNvPr>
          <p:cNvSpPr/>
          <p:nvPr/>
        </p:nvSpPr>
        <p:spPr>
          <a:xfrm>
            <a:off x="2753099" y="2711670"/>
            <a:ext cx="6574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Graph-Theoretic Fusion 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for Unsupervised 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Resolution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44EC064-5BA0-4B5A-99C8-E036BE57C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9650" y="5937436"/>
            <a:ext cx="931982" cy="6490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6778" y="5251250"/>
            <a:ext cx="1080398" cy="10436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458" y="5230702"/>
            <a:ext cx="1184295" cy="10950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8658" y="5251250"/>
            <a:ext cx="998513" cy="1006630"/>
          </a:xfrm>
          <a:prstGeom prst="rect">
            <a:avLst/>
          </a:prstGeom>
        </p:spPr>
      </p:pic>
      <p:sp>
        <p:nvSpPr>
          <p:cNvPr id="47106" name="AutoShape 2" descr="“nus logo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08" name="AutoShape 4" descr="“nus logo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7110" name="Picture 6" descr="http://www.nus.edu.sg/identity/images/identity/logo/fullcolorlogo_v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06600" y="5130070"/>
            <a:ext cx="1201040" cy="1614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6058" y="2486345"/>
            <a:ext cx="4820804" cy="390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84" y="615914"/>
            <a:ext cx="6918711" cy="596362"/>
          </a:xfrm>
        </p:spPr>
        <p:txBody>
          <a:bodyPr/>
          <a:lstStyle/>
          <a:p>
            <a:pPr algn="l"/>
            <a:r>
              <a:rPr lang="en-US" altLang="zh-CN" sz="36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CliqueRank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 Algorithm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459337" y="1715539"/>
            <a:ext cx="8205660" cy="1243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altLang="zh-CN" b="1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our goal is to identify matching probability. 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Ideally, the probability should be 1 for matching pairs and 0 for non-matching pairs</a:t>
            </a:r>
            <a:endParaRPr lang="en-US" altLang="zh-CN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05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1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CliqueRank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 Algorithm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337" y="1715539"/>
            <a:ext cx="82056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Random-Walk based interpretation</a:t>
            </a:r>
            <a:endParaRPr lang="en-US" altLang="zh-CN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Ideally, if r</a:t>
            </a:r>
            <a:r>
              <a:rPr lang="en-US" altLang="zh-CN" b="1" baseline="-25000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b="1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baseline="-25000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baseline="-25000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 to different entities, they should be located in different cliques and not reachable from each other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Otherwise, if </a:t>
            </a: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start a random walk from one record 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baseline="-25000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be very likely to visit the other record </a:t>
            </a:r>
            <a:r>
              <a:rPr lang="en-US" altLang="zh-CN" b="1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baseline="-25000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 number </a:t>
            </a: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en-US" altLang="zh-CN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95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1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Random-Surfer Sampling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012" y="1971809"/>
            <a:ext cx="7260201" cy="333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195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1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Random Walk Algorithm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22" y="1608120"/>
            <a:ext cx="77628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145" y="4171308"/>
            <a:ext cx="3690312" cy="86966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5390145" y="3924728"/>
            <a:ext cx="743527" cy="421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936750" y="2928135"/>
            <a:ext cx="762001" cy="36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33672" y="2528025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handle large cliques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23021" y="4840915"/>
            <a:ext cx="410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champion edge with high score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830167" y="4902559"/>
            <a:ext cx="743527" cy="421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30167" y="5323800"/>
            <a:ext cx="2600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early termination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95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23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CliqueRank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 Algorithm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333" y="2860946"/>
            <a:ext cx="3133333" cy="6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848" y="4095668"/>
            <a:ext cx="4242788" cy="11454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5691" y="2460836"/>
            <a:ext cx="8456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be the matrix with reaching probability from r</a:t>
            </a:r>
            <a:r>
              <a:rPr lang="en-US" altLang="zh-CN" b="1" baseline="-25000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b="1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baseline="-25000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baseline="-25000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1 step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981" y="3537896"/>
            <a:ext cx="8768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be the matrix with reaching probability from r</a:t>
            </a:r>
            <a:r>
              <a:rPr lang="en-US" altLang="zh-CN" b="1" baseline="-25000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b="1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baseline="-25000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baseline="-25000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S steps 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624" y="2399192"/>
            <a:ext cx="495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624" y="3518089"/>
            <a:ext cx="561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468152" y="5263980"/>
            <a:ext cx="871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random surfer algorithm essentially estimates such probability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8152" y="1621971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sampling is slow, and we switch to matrix operation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6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23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CliqueRank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 Algorithm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4153" y="4660507"/>
            <a:ext cx="54006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453981" y="2305720"/>
            <a:ext cx="6466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be the initial transition probability matrix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663" y="2817399"/>
            <a:ext cx="4373526" cy="61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4153" y="2229580"/>
            <a:ext cx="942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4153" y="3596347"/>
            <a:ext cx="1057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493367" y="3567712"/>
            <a:ext cx="6245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is set to 1 if r</a:t>
            </a:r>
            <a:r>
              <a:rPr lang="en-US" altLang="zh-CN" b="1" baseline="-25000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b="1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baseline="-25000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baseline="-25000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connected in </a:t>
            </a:r>
            <a:r>
              <a:rPr lang="en-US" altLang="zh-CN" b="1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657" y="4244086"/>
            <a:ext cx="7683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Finally, we can define the reaching probability with S steps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3091" y="1641670"/>
            <a:ext cx="6178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make customizations to the RSS algorithm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6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1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Benchmark Datasets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89" y="1709989"/>
            <a:ext cx="8413008" cy="12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858 non-identical restaurant records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Each 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record contains the information of restaurant name and address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691" y="2884227"/>
            <a:ext cx="8112047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1081 records from the </a:t>
            </a:r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abt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website and the other 1092 records from the   buy website.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Each product record contains its name and descriptive information.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687" y="4420032"/>
            <a:ext cx="8324519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1865 non-identical publication records. </a:t>
            </a: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Each 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record has a cluster id and its textual information consists of authors, title, publication venue and year.</a:t>
            </a:r>
            <a:endParaRPr lang="zh-CN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1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Experimental Setup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89" y="1709989"/>
            <a:ext cx="8413008" cy="209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three datasets, we use the same setting of parameters</a:t>
            </a:r>
            <a:endParaRPr lang="en-US" altLang="zh-CN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α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=20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S=20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η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=0.98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5 iterations between the reinforcement of ITER and </a:t>
            </a:r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CliqueRank</a:t>
            </a: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689" y="3844413"/>
            <a:ext cx="81120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 library is used to boost matrix multiplication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b="1" dirty="0" smtClean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8442" y="4352244"/>
            <a:ext cx="6734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altLang="zh-CN" dirty="0" smtClean="0"/>
              <a:t>http://eigen.tuxfamily.org/index.php?title=Main Page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81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1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Experiment &amp; Analysis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292" y="1519519"/>
            <a:ext cx="5620115" cy="47168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5FA1D7C3-690C-437B-BA9D-C046F0054BEB}"/>
              </a:ext>
            </a:extLst>
          </p:cNvPr>
          <p:cNvSpPr txBox="1"/>
          <p:nvPr/>
        </p:nvSpPr>
        <p:spPr>
          <a:xfrm>
            <a:off x="455691" y="1745355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3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1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Experiment &amp; Analysis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FA1D7C3-690C-437B-BA9D-C046F0054BEB}"/>
              </a:ext>
            </a:extLst>
          </p:cNvPr>
          <p:cNvSpPr txBox="1"/>
          <p:nvPr/>
        </p:nvSpPr>
        <p:spPr>
          <a:xfrm>
            <a:off x="455691" y="1741604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5" y="2542487"/>
            <a:ext cx="7835639" cy="22349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1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7EEEC3-C657-4013-B29A-078EB03F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36" y="536466"/>
            <a:ext cx="4875539" cy="67571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Entity Resolution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71912786"/>
              </p:ext>
            </p:extLst>
          </p:nvPr>
        </p:nvGraphicFramePr>
        <p:xfrm>
          <a:off x="576264" y="2422711"/>
          <a:ext cx="7991474" cy="209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839">
                  <a:extLst>
                    <a:ext uri="{9D8B030D-6E8A-4147-A177-3AD203B41FA5}">
                      <a16:colId xmlns="" xmlns:a16="http://schemas.microsoft.com/office/drawing/2014/main" val="524309570"/>
                    </a:ext>
                  </a:extLst>
                </a:gridCol>
                <a:gridCol w="1891635">
                  <a:extLst>
                    <a:ext uri="{9D8B030D-6E8A-4147-A177-3AD203B41FA5}">
                      <a16:colId xmlns="" xmlns:a16="http://schemas.microsoft.com/office/drawing/2014/main" val="2928742737"/>
                    </a:ext>
                  </a:extLst>
                </a:gridCol>
              </a:tblGrid>
              <a:tr h="42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Text Records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9571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Identical Entity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>
                    <a:solidFill>
                      <a:srgbClr val="9571A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9965358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Les </a:t>
                      </a:r>
                      <a:r>
                        <a:rPr lang="en-US" altLang="zh-CN" sz="18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Celebrites</a:t>
                      </a: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160 Central Park S New York French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161725"/>
                  </a:ext>
                </a:extLst>
              </a:tr>
              <a:tr h="442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Les </a:t>
                      </a:r>
                      <a:r>
                        <a:rPr lang="en-US" altLang="zh-CN" sz="18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Celebrites</a:t>
                      </a: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155 W. 58th St. New York City French (Classic)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7135897"/>
                  </a:ext>
                </a:extLst>
              </a:tr>
              <a:tr h="393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Palm 837 Second Ave. New York City Steakhouses 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1266936"/>
                  </a:ext>
                </a:extLst>
              </a:tr>
              <a:tr h="412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Palm Too 840 Second Ave. New York City Steakhouses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111592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347909" y="2998246"/>
            <a:ext cx="420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√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10749" y="3884249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×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4831" y="4741815"/>
            <a:ext cx="5032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Two examples from the restaurant dataset.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54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1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Experiment &amp; Analysis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FA1D7C3-690C-437B-BA9D-C046F0054BEB}"/>
              </a:ext>
            </a:extLst>
          </p:cNvPr>
          <p:cNvSpPr txBox="1"/>
          <p:nvPr/>
        </p:nvSpPr>
        <p:spPr>
          <a:xfrm>
            <a:off x="455691" y="1695659"/>
            <a:ext cx="5306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Learned Term Weights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9952"/>
            <a:ext cx="8850854" cy="261274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9262" y="5098583"/>
            <a:ext cx="3737063" cy="58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455691" y="2359952"/>
            <a:ext cx="899803" cy="67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14377" y="3712029"/>
            <a:ext cx="899803" cy="67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49262" y="2512352"/>
            <a:ext cx="899803" cy="67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862534" y="3712029"/>
            <a:ext cx="899803" cy="67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214233" y="2512352"/>
            <a:ext cx="899803" cy="67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838692" y="3712029"/>
            <a:ext cx="899803" cy="67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14969" y="5254231"/>
            <a:ext cx="2398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ground-truth score: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1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FA1D7C3-690C-437B-BA9D-C046F0054BEB}"/>
              </a:ext>
            </a:extLst>
          </p:cNvPr>
          <p:cNvSpPr txBox="1"/>
          <p:nvPr/>
        </p:nvSpPr>
        <p:spPr>
          <a:xfrm>
            <a:off x="455691" y="1736727"/>
            <a:ext cx="6178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Top-Ranked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Terms in the Benchmark Datasets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03" y="2468039"/>
            <a:ext cx="7574035" cy="309028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 txBox="1">
            <a:spLocks/>
          </p:cNvSpPr>
          <p:nvPr/>
        </p:nvSpPr>
        <p:spPr>
          <a:xfrm>
            <a:off x="455691" y="615914"/>
            <a:ext cx="7832903" cy="5963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Experiment &amp; Analysis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80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FA1D7C3-690C-437B-BA9D-C046F0054BEB}"/>
              </a:ext>
            </a:extLst>
          </p:cNvPr>
          <p:cNvSpPr txBox="1"/>
          <p:nvPr/>
        </p:nvSpPr>
        <p:spPr>
          <a:xfrm>
            <a:off x="455691" y="1745099"/>
            <a:ext cx="3126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of ITER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1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Experiment &amp; Analysis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0975" y="2145209"/>
            <a:ext cx="5402450" cy="391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099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FA1D7C3-690C-437B-BA9D-C046F0054BEB}"/>
              </a:ext>
            </a:extLst>
          </p:cNvPr>
          <p:cNvSpPr txBox="1"/>
          <p:nvPr/>
        </p:nvSpPr>
        <p:spPr>
          <a:xfrm>
            <a:off x="455691" y="1745099"/>
            <a:ext cx="342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Reinforcement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1" y="2803701"/>
            <a:ext cx="7871433" cy="2261459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1" y="615914"/>
            <a:ext cx="7832903" cy="596362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Experiment &amp; Analysis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99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96" y="467313"/>
            <a:ext cx="3672862" cy="742366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Conclusion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7671945-2A7C-4A49-8E44-386959D93E72}"/>
              </a:ext>
            </a:extLst>
          </p:cNvPr>
          <p:cNvSpPr txBox="1"/>
          <p:nvPr/>
        </p:nvSpPr>
        <p:spPr>
          <a:xfrm>
            <a:off x="452286" y="1712035"/>
            <a:ext cx="760033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an unsupervised graph-theoretic framework for entity resolution.</a:t>
            </a:r>
            <a:endParaRPr lang="en-US" altLang="zh-CN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novel algorithms ITER and </a:t>
            </a:r>
            <a:r>
              <a:rPr lang="en-US" altLang="zh-CN" b="1" dirty="0" err="1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CliqueRank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proposed, </a:t>
            </a: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for term-based similarity and the other for topological confidence</a:t>
            </a: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These two components can reinforce each other.</a:t>
            </a:r>
            <a:endParaRPr lang="en-US" altLang="zh-CN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 on three benchmark datasets show that our algorithm is accurate</a:t>
            </a:r>
            <a:endParaRPr lang="en-US" altLang="zh-CN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BF25E5F-6643-4C71-A019-2ED09E202A10}"/>
              </a:ext>
            </a:extLst>
          </p:cNvPr>
          <p:cNvSpPr txBox="1"/>
          <p:nvPr/>
        </p:nvSpPr>
        <p:spPr>
          <a:xfrm>
            <a:off x="576263" y="5224306"/>
            <a:ext cx="7476357" cy="523220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    Codes are available at: </a:t>
            </a:r>
          </a:p>
          <a:p>
            <a:r>
              <a:rPr lang="en-US" altLang="zh-CN" sz="1400" dirty="0" smtClean="0"/>
              <a:t>     </a:t>
            </a:r>
            <a:r>
              <a:rPr lang="en-SG" altLang="zh-CN" sz="1400" dirty="0" smtClean="0"/>
              <a:t>https://github.com/uestc-db/Unsupervised-Entity-Resolution</a:t>
            </a:r>
            <a:r>
              <a:rPr lang="en-US" altLang="zh-CN" sz="1400" dirty="0" smtClean="0"/>
              <a:t> </a:t>
            </a:r>
            <a:endParaRPr lang="en-US" altLang="zh-CN" sz="1400" dirty="0"/>
          </a:p>
        </p:txBody>
      </p:sp>
    </p:spTree>
    <p:extLst>
      <p:ext uri="{BB962C8B-B14F-4D97-AF65-F5344CB8AC3E}">
        <p14:creationId xmlns="" xmlns:p14="http://schemas.microsoft.com/office/powerpoint/2010/main" val="37025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06704"/>
            <a:ext cx="9144000" cy="47981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97443" y="2936334"/>
            <a:ext cx="5949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矩形 1"/>
          <p:cNvSpPr/>
          <p:nvPr/>
        </p:nvSpPr>
        <p:spPr>
          <a:xfrm>
            <a:off x="2841398" y="3321054"/>
            <a:ext cx="346120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altLang="zh-CN" sz="1800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56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8A76259-13A3-4E84-96B1-4EEB5E4D2256}"/>
              </a:ext>
            </a:extLst>
          </p:cNvPr>
          <p:cNvSpPr txBox="1"/>
          <p:nvPr/>
        </p:nvSpPr>
        <p:spPr>
          <a:xfrm>
            <a:off x="464469" y="1709733"/>
            <a:ext cx="7396258" cy="12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rgbClr val="64109F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Distance-based Methods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Edit Distance, TF-IDF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Simple and scalable, but </a:t>
            </a:r>
            <a:r>
              <a:rPr lang="en-US" altLang="zh-CN" sz="18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not effective enough</a:t>
            </a: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7EEEC3-C657-4013-B29A-078EB03F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37" y="524275"/>
            <a:ext cx="6642555" cy="689882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revious 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Work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4469" y="2959489"/>
            <a:ext cx="7307768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rgbClr val="64109F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Learning-based Methods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Learn a distance metric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Model ER as a classification task and apply SVM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Require considerable amount of training data</a:t>
            </a:r>
            <a:endParaRPr lang="en-US" altLang="zh-CN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469" y="4618598"/>
            <a:ext cx="7642065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rgbClr val="64109F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Crowd-based Methods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CrowdER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TransM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TransNode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GCER, ADC, Power+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Achieve state-of-the-art accuracy but </a:t>
            </a:r>
            <a:r>
              <a:rPr lang="en-US" altLang="zh-CN" sz="18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require human intervention</a:t>
            </a:r>
            <a:endParaRPr lang="zh-CN" altLang="en-US" sz="1800" dirty="0">
              <a:solidFill>
                <a:srgbClr val="FF0000"/>
              </a:solidFill>
              <a:latin typeface="Cambria Math" panose="02040503050406030204" pitchFamily="18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8A76259-13A3-4E84-96B1-4EEB5E4D2256}"/>
              </a:ext>
            </a:extLst>
          </p:cNvPr>
          <p:cNvSpPr txBox="1"/>
          <p:nvPr/>
        </p:nvSpPr>
        <p:spPr>
          <a:xfrm>
            <a:off x="464469" y="1709733"/>
            <a:ext cx="741493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rgbClr val="64109F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 an unsupervised approach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More accurate when compared with distance-based methods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Require no training/labeling efforts when compared with learning-based methods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Require no human intervention and financial cost when compared with crowd-based methods</a:t>
            </a: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7EEEC3-C657-4013-B29A-078EB03F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37" y="524275"/>
            <a:ext cx="6642555" cy="68988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Our Objective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8A76259-13A3-4E84-96B1-4EEB5E4D2256}"/>
              </a:ext>
            </a:extLst>
          </p:cNvPr>
          <p:cNvSpPr txBox="1"/>
          <p:nvPr/>
        </p:nvSpPr>
        <p:spPr>
          <a:xfrm>
            <a:off x="463418" y="1709773"/>
            <a:ext cx="8114152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traditional unsupervised methods</a:t>
            </a:r>
            <a:endParaRPr lang="en-US" altLang="zh-CN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Step 1: Craft a distance measure between two records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Step 2: Tune a threshold such that two records with similarity score higher than the threshold are considered as the same entity</a:t>
            </a:r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50" y="584795"/>
            <a:ext cx="8147051" cy="631050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The General Idea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C8A76259-13A3-4E84-96B1-4EEB5E4D2256}"/>
              </a:ext>
            </a:extLst>
          </p:cNvPr>
          <p:cNvSpPr txBox="1"/>
          <p:nvPr/>
        </p:nvSpPr>
        <p:spPr>
          <a:xfrm>
            <a:off x="453586" y="3538721"/>
            <a:ext cx="8114152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motivated to improve these two steps by</a:t>
            </a:r>
            <a:endParaRPr lang="en-US" altLang="zh-CN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Proposing ITER algorithm to learn record similarity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Proposing </a:t>
            </a:r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CliqueRank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to estimate the likelihood of two records referring to the same entity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Iteratively Reinforcing these two components</a:t>
            </a:r>
            <a:endParaRPr lang="en-US" altLang="zh-CN" sz="1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858520" lvl="1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541B86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39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0" y="615914"/>
            <a:ext cx="8255483" cy="59636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Unsupervised Fusion Framework 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83" y="1585733"/>
            <a:ext cx="7707979" cy="4494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6286" y="5679677"/>
            <a:ext cx="756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25624" y="2405743"/>
            <a:ext cx="177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CliqueRank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62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8A76259-13A3-4E84-96B1-4EEB5E4D2256}"/>
              </a:ext>
            </a:extLst>
          </p:cNvPr>
          <p:cNvSpPr txBox="1"/>
          <p:nvPr/>
        </p:nvSpPr>
        <p:spPr>
          <a:xfrm>
            <a:off x="464469" y="1709733"/>
            <a:ext cx="7396258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rgbClr val="64109F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term only occurs in a group of matching records, then we consider the term as highly discriminative</a:t>
            </a:r>
            <a:endParaRPr lang="zh-CN" altLang="en-US" b="1" dirty="0">
              <a:solidFill>
                <a:srgbClr val="541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Examples include product models for electronic devices  or telephone numbers for restaurant.</a:t>
            </a:r>
          </a:p>
          <a:p>
            <a:pPr marL="858520" lvl="1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These terms have low term frequency and may not be emphasized by TF-IDF</a:t>
            </a: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7EEEC3-C657-4013-B29A-078EB03F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37" y="524275"/>
            <a:ext cx="6642555" cy="68988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ITER Algorithm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C8A76259-13A3-4E84-96B1-4EEB5E4D2256}"/>
              </a:ext>
            </a:extLst>
          </p:cNvPr>
          <p:cNvSpPr txBox="1"/>
          <p:nvPr/>
        </p:nvSpPr>
        <p:spPr>
          <a:xfrm>
            <a:off x="402853" y="3959161"/>
            <a:ext cx="7396258" cy="124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rgbClr val="64109F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541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term is shared by many non-matching records, its weight will be punished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Clr>
                <a:srgbClr val="64109F"/>
              </a:buCl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5016" y="2675217"/>
            <a:ext cx="5141200" cy="185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940" y="1969038"/>
            <a:ext cx="4337076" cy="34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10" y="615914"/>
            <a:ext cx="8157781" cy="59636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ITER Algorithm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3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631" y="1488333"/>
            <a:ext cx="6158712" cy="428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1">
            <a:extLst>
              <a:ext uri="{FF2B5EF4-FFF2-40B4-BE49-F238E27FC236}">
                <a16:creationId xmlns="" xmlns:a16="http://schemas.microsoft.com/office/drawing/2014/main" id="{E6AE3CDF-94B3-4ACD-A992-11ED0B4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10" y="615914"/>
            <a:ext cx="8157781" cy="59636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ITER Algorithm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63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>
            <a:fillRect/>
          </a:stretch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ank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>
            <a:fillRect/>
          </a:stretch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15333</TotalTime>
  <Words>747</Words>
  <Application>Microsoft Office PowerPoint</Application>
  <PresentationFormat>全屏显示(4:3)</PresentationFormat>
  <Paragraphs>134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微软雅黑</vt:lpstr>
      <vt:lpstr>Heiti SC Light</vt:lpstr>
      <vt:lpstr>楷体</vt:lpstr>
      <vt:lpstr>Wingdings 2</vt:lpstr>
      <vt:lpstr>Book Antiqua</vt:lpstr>
      <vt:lpstr>等线 Light</vt:lpstr>
      <vt:lpstr>Cambria Math</vt:lpstr>
      <vt:lpstr>Wingdings</vt:lpstr>
      <vt:lpstr>Calibri</vt:lpstr>
      <vt:lpstr>鞍具</vt:lpstr>
      <vt:lpstr>2_blank</vt:lpstr>
      <vt:lpstr>幻灯片 1</vt:lpstr>
      <vt:lpstr>Entity Resolution</vt:lpstr>
      <vt:lpstr>Previous Work</vt:lpstr>
      <vt:lpstr>Our Objective</vt:lpstr>
      <vt:lpstr>The General Idea</vt:lpstr>
      <vt:lpstr>Unsupervised Fusion Framework </vt:lpstr>
      <vt:lpstr>ITER Algorithm</vt:lpstr>
      <vt:lpstr>ITER Algorithm</vt:lpstr>
      <vt:lpstr>ITER Algorithm</vt:lpstr>
      <vt:lpstr>CliqueRank Algorithm</vt:lpstr>
      <vt:lpstr>CliqueRank Algorithm</vt:lpstr>
      <vt:lpstr>Random-Surfer Sampling</vt:lpstr>
      <vt:lpstr>Random Walk Algorithm</vt:lpstr>
      <vt:lpstr>CliqueRank Algorithm</vt:lpstr>
      <vt:lpstr>CliqueRank Algorithm</vt:lpstr>
      <vt:lpstr>Benchmark Datasets</vt:lpstr>
      <vt:lpstr>Experimental Setup</vt:lpstr>
      <vt:lpstr>Experiment &amp; Analysis</vt:lpstr>
      <vt:lpstr>Experiment &amp; Analysis</vt:lpstr>
      <vt:lpstr>Experiment &amp; Analysis</vt:lpstr>
      <vt:lpstr>幻灯片 21</vt:lpstr>
      <vt:lpstr>Experiment &amp; Analysis</vt:lpstr>
      <vt:lpstr>Experiment &amp; Analysis</vt:lpstr>
      <vt:lpstr>Conclusion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nyy</dc:creator>
  <cp:lastModifiedBy>Home</cp:lastModifiedBy>
  <cp:revision>391</cp:revision>
  <dcterms:created xsi:type="dcterms:W3CDTF">2017-03-27T10:33:00Z</dcterms:created>
  <dcterms:modified xsi:type="dcterms:W3CDTF">2018-07-16T01:13:13Z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