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-270" y="-96"/>
      </p:cViewPr>
      <p:guideLst>
        <p:guide orient="horz" pos="216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GIF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/>
              <a:t>神经网络手写数字识别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参考文章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https://www.cnblogs.com/lliuye/p/9486500.html 激活函数</a:t>
            </a:r>
            <a:endParaRPr lang="zh-CN" altLang="en-US" dirty="0"/>
          </a:p>
          <a:p>
            <a:r>
              <a:rPr lang="zh-CN" altLang="en-US" dirty="0"/>
              <a:t>https://blog.csdn.net/qq826364410/article/details/78509783 原理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神经网络是模拟脑细胞激活而创造的数学模型</a:t>
            </a:r>
            <a:r>
              <a:rPr lang="en-US" altLang="zh-CN"/>
              <a:t>, </a:t>
            </a:r>
            <a:r>
              <a:rPr lang="zh-CN" altLang="en-US"/>
              <a:t>一种概念上的仿生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本质上是个分类器</a:t>
            </a:r>
            <a:r>
              <a:rPr lang="en-US" altLang="zh-CN"/>
              <a:t>, </a:t>
            </a:r>
            <a:r>
              <a:rPr lang="zh-CN" altLang="en-US"/>
              <a:t>依靠抽取特征进行分类</a:t>
            </a:r>
            <a:r>
              <a:rPr lang="en-US" altLang="zh-CN"/>
              <a:t>, </a:t>
            </a:r>
            <a:r>
              <a:rPr lang="zh-CN" altLang="en-US"/>
              <a:t>需要不断将数据</a:t>
            </a:r>
            <a:r>
              <a:rPr lang="en-US" altLang="zh-CN"/>
              <a:t>”</a:t>
            </a:r>
            <a:r>
              <a:rPr lang="zh-CN" altLang="en-US"/>
              <a:t>喂进去</a:t>
            </a:r>
            <a:r>
              <a:rPr lang="en-US" altLang="zh-CN"/>
              <a:t>”</a:t>
            </a:r>
            <a:r>
              <a:rPr lang="zh-CN" altLang="en-US"/>
              <a:t>形成数据模型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使用数据对模型进行演化</a:t>
            </a:r>
            <a:r>
              <a:rPr lang="en-US" altLang="zh-CN"/>
              <a:t>, </a:t>
            </a:r>
            <a:r>
              <a:rPr lang="zh-CN" altLang="en-US"/>
              <a:t>演化的过程可以省略人工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>
                <a:sym typeface="+mn-ea"/>
              </a:rPr>
              <a:t>手写数字识别主要</a:t>
            </a:r>
            <a:r>
              <a:rPr lang="zh-CN" altLang="en-US"/>
              <a:t>类型</a:t>
            </a:r>
            <a:r>
              <a:rPr lang="en-US" altLang="zh-CN"/>
              <a:t>: </a:t>
            </a:r>
            <a:r>
              <a:rPr lang="zh-CN" altLang="en-US"/>
              <a:t>全连接网络</a:t>
            </a:r>
            <a:r>
              <a:rPr lang="en-US" altLang="zh-CN"/>
              <a:t>, </a:t>
            </a:r>
            <a:r>
              <a:rPr lang="zh-CN" altLang="en-US"/>
              <a:t>卷积神经网络</a:t>
            </a:r>
            <a:r>
              <a:rPr lang="en-US" altLang="zh-CN"/>
              <a:t>(CNN)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838200" y="365125"/>
            <a:ext cx="4738370" cy="2324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689225"/>
            <a:ext cx="4739005" cy="1682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4613275"/>
            <a:ext cx="2858135" cy="2007870"/>
          </a:xfrm>
          <a:prstGeom prst="rect">
            <a:avLst/>
          </a:prstGeom>
        </p:spPr>
      </p:pic>
      <p:pic>
        <p:nvPicPr>
          <p:cNvPr id="8" name="图片 7" descr="psb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76570" y="365125"/>
            <a:ext cx="6148070" cy="36429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76570" y="4008120"/>
            <a:ext cx="5084445" cy="27184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目前结构为全链接结构</a:t>
            </a:r>
            <a:endParaRPr lang="zh-CN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98545" y="1825625"/>
            <a:ext cx="49936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神经网络的激活函数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常用的激活函数主要有：sigmoid函数，tanh函数，ReLU函数。</a:t>
            </a:r>
            <a:endParaRPr lang="zh-CN" altLang="en-US"/>
          </a:p>
          <a:p>
            <a:r>
              <a:rPr lang="zh-CN" altLang="en-US"/>
              <a:t>激活函数是用于各种情况使用的并且有优缺点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激活函数中是对梯度的处理</a:t>
            </a:r>
            <a:r>
              <a:rPr lang="en-US" altLang="zh-CN"/>
              <a:t>, </a:t>
            </a:r>
            <a:r>
              <a:rPr lang="zh-CN" altLang="en-US"/>
              <a:t>梯度是分类的基础</a:t>
            </a:r>
            <a:r>
              <a:rPr lang="en-US" altLang="zh-CN"/>
              <a:t>. </a:t>
            </a:r>
            <a:r>
              <a:rPr lang="zh-CN" altLang="en-US"/>
              <a:t>分类的</a:t>
            </a:r>
            <a:r>
              <a:rPr lang="en-US" altLang="zh-CN"/>
              <a:t>”</a:t>
            </a:r>
            <a:r>
              <a:rPr lang="zh-CN" altLang="en-US"/>
              <a:t>线</a:t>
            </a:r>
            <a:r>
              <a:rPr lang="en-US" altLang="zh-CN"/>
              <a:t>/</a:t>
            </a:r>
            <a:r>
              <a:rPr lang="zh-CN" altLang="en-US"/>
              <a:t>面</a:t>
            </a:r>
            <a:r>
              <a:rPr lang="en-US" altLang="zh-CN"/>
              <a:t>/</a:t>
            </a:r>
            <a:r>
              <a:rPr lang="zh-CN" altLang="en-US"/>
              <a:t>超平面</a:t>
            </a:r>
            <a:r>
              <a:rPr lang="en-US" altLang="zh-CN"/>
              <a:t>”</a:t>
            </a:r>
            <a:r>
              <a:rPr lang="zh-CN" altLang="en-US"/>
              <a:t>是根据梯度去区分种类</a:t>
            </a:r>
            <a:r>
              <a:rPr lang="en-US" altLang="zh-CN"/>
              <a:t>.</a:t>
            </a:r>
            <a:endParaRPr lang="zh-CN" altLang="en-US"/>
          </a:p>
          <a:p>
            <a:r>
              <a:rPr lang="zh-CN" altLang="en-US"/>
              <a:t>目前大部分神经网络都是使用的非线性激活函数</a:t>
            </a:r>
            <a:r>
              <a:rPr lang="en-US" altLang="zh-CN"/>
              <a:t>. </a:t>
            </a:r>
            <a:r>
              <a:rPr lang="zh-CN" altLang="en-US"/>
              <a:t>因为非线性激活函数在深度增加时可以突破现有结构</a:t>
            </a:r>
            <a:r>
              <a:rPr lang="en-US" altLang="zh-CN"/>
              <a:t>, </a:t>
            </a:r>
            <a:r>
              <a:rPr lang="zh-CN" altLang="en-US"/>
              <a:t>构成更有趣的</a:t>
            </a:r>
            <a:r>
              <a:rPr lang="en-US" altLang="zh-CN"/>
              <a:t>”</a:t>
            </a:r>
            <a:r>
              <a:rPr lang="zh-CN" altLang="en-US"/>
              <a:t>结构</a:t>
            </a:r>
            <a:r>
              <a:rPr lang="en-US" altLang="zh-CN"/>
              <a:t>”.(</a:t>
            </a:r>
            <a:r>
              <a:rPr lang="zh-CN" altLang="en-US"/>
              <a:t>例如向高维投影</a:t>
            </a:r>
            <a:r>
              <a:rPr lang="en-US" altLang="zh-CN"/>
              <a:t>)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altLang="zh-CN"/>
              <a:t>sigmoid</a:t>
            </a:r>
            <a:r>
              <a:rPr lang="zh-CN" altLang="en-US"/>
              <a:t>激活</a:t>
            </a:r>
            <a:r>
              <a:rPr lang="zh-CN" altLang="en-US"/>
              <a:t>函数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9710" y="2501900"/>
            <a:ext cx="2257425" cy="1828800"/>
          </a:xfrm>
          <a:prstGeom prst="rect">
            <a:avLst/>
          </a:prstGeom>
        </p:spPr>
      </p:pic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940" y="1825625"/>
            <a:ext cx="1600200" cy="676275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公式</a:t>
            </a:r>
            <a:r>
              <a:rPr lang="en-US" altLang="zh-CN"/>
              <a:t>:</a:t>
            </a:r>
            <a:endParaRPr lang="en-US" altLang="zh-CN"/>
          </a:p>
          <a:p>
            <a:r>
              <a:rPr lang="zh-CN" altLang="en-US"/>
              <a:t>曲线区间</a:t>
            </a:r>
            <a:r>
              <a:rPr lang="en-US" altLang="zh-CN"/>
              <a:t>: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缺点</a:t>
            </a:r>
            <a:r>
              <a:rPr lang="en-US" altLang="zh-CN"/>
              <a:t>: </a:t>
            </a:r>
            <a:r>
              <a:rPr lang="zh-CN" altLang="en-US"/>
              <a:t>当横向值越大</a:t>
            </a:r>
            <a:r>
              <a:rPr lang="en-US" altLang="zh-CN"/>
              <a:t>, </a:t>
            </a:r>
            <a:r>
              <a:rPr lang="zh-CN" altLang="en-US"/>
              <a:t>可读取梯度越小</a:t>
            </a:r>
            <a:r>
              <a:rPr lang="en-US" altLang="zh-CN"/>
              <a:t>, </a:t>
            </a:r>
            <a:r>
              <a:rPr lang="zh-CN" altLang="en-US"/>
              <a:t>导数越趋近于</a:t>
            </a:r>
            <a:r>
              <a:rPr lang="en-US" altLang="zh-CN"/>
              <a:t>0.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tanh</a:t>
            </a:r>
            <a:r>
              <a:rPr lang="zh-CN" altLang="en-US"/>
              <a:t>激活函数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公式</a:t>
            </a:r>
            <a:r>
              <a:rPr lang="en-US" altLang="zh-CN"/>
              <a:t>: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曲线</a:t>
            </a:r>
            <a:r>
              <a:rPr lang="en-US" altLang="zh-CN"/>
              <a:t>: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缺点</a:t>
            </a:r>
            <a:r>
              <a:rPr lang="en-US" altLang="zh-CN"/>
              <a:t>: </a:t>
            </a:r>
            <a:r>
              <a:rPr lang="zh-CN" altLang="en-US"/>
              <a:t>同样是在横向越大或越小是梯度消失的问题</a:t>
            </a:r>
            <a:r>
              <a:rPr lang="en-US" altLang="zh-CN"/>
              <a:t>.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6915" y="1825625"/>
            <a:ext cx="1524000" cy="590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185" y="2934970"/>
            <a:ext cx="2314575" cy="18764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ReLU</a:t>
            </a:r>
            <a:r>
              <a:rPr lang="zh-CN" altLang="en-US"/>
              <a:t>激活函数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公式</a:t>
            </a:r>
            <a:r>
              <a:rPr lang="en-US" altLang="zh-CN"/>
              <a:t>: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曲线</a:t>
            </a:r>
            <a:r>
              <a:rPr lang="en-US" altLang="zh-CN"/>
              <a:t>: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在正区间不存在梯度消失问题</a:t>
            </a:r>
            <a:r>
              <a:rPr lang="en-US" altLang="zh-CN"/>
              <a:t>.</a:t>
            </a:r>
            <a:r>
              <a:rPr lang="zh-CN" altLang="en-US"/>
              <a:t>计算速度快得多</a:t>
            </a:r>
            <a:r>
              <a:rPr lang="en-US" altLang="zh-CN"/>
              <a:t>, </a:t>
            </a:r>
            <a:r>
              <a:rPr lang="zh-CN" altLang="en-US"/>
              <a:t>当需要负值权重时还是会有梯度消失问题</a:t>
            </a:r>
            <a:r>
              <a:rPr lang="en-US" altLang="zh-CN"/>
              <a:t>.</a:t>
            </a:r>
            <a:r>
              <a:rPr lang="en-US" altLang="zh-CN"/>
              <a:t> 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9775" y="1825625"/>
            <a:ext cx="2019300" cy="904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2987040"/>
            <a:ext cx="2619375" cy="20288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神经网络常见问题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过拟合</a:t>
            </a:r>
            <a:r>
              <a:rPr lang="en-US" altLang="zh-CN"/>
              <a:t>, </a:t>
            </a:r>
            <a:r>
              <a:rPr lang="zh-CN" altLang="en-US"/>
              <a:t>过拟合一般是因为数据不够全面导致的</a:t>
            </a:r>
            <a:r>
              <a:rPr lang="en-US" altLang="zh-CN"/>
              <a:t>, </a:t>
            </a:r>
            <a:r>
              <a:rPr lang="zh-CN" altLang="en-US"/>
              <a:t>比如</a:t>
            </a:r>
            <a:r>
              <a:rPr lang="en-US" altLang="zh-CN"/>
              <a:t>, </a:t>
            </a:r>
            <a:r>
              <a:rPr lang="zh-CN" altLang="en-US"/>
              <a:t>识别人</a:t>
            </a:r>
            <a:r>
              <a:rPr lang="en-US" altLang="zh-CN"/>
              <a:t>, </a:t>
            </a:r>
            <a:r>
              <a:rPr lang="zh-CN" altLang="en-US"/>
              <a:t>但是给的数据大部分是女的</a:t>
            </a:r>
            <a:r>
              <a:rPr lang="en-US" altLang="zh-CN"/>
              <a:t>, </a:t>
            </a:r>
            <a:r>
              <a:rPr lang="zh-CN" altLang="en-US"/>
              <a:t>最后出来的模型可能会认为女的才是人</a:t>
            </a:r>
            <a:r>
              <a:rPr lang="en-US" altLang="zh-CN"/>
              <a:t>. </a:t>
            </a:r>
            <a:r>
              <a:rPr lang="zh-CN" altLang="en-US"/>
              <a:t>这就是过拟合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数据标准化</a:t>
            </a:r>
            <a:r>
              <a:rPr lang="en-US" altLang="zh-CN"/>
              <a:t>, </a:t>
            </a:r>
            <a:r>
              <a:rPr lang="zh-CN" altLang="en-US"/>
              <a:t>比如</a:t>
            </a:r>
            <a:r>
              <a:rPr lang="en-US" altLang="zh-CN"/>
              <a:t>, </a:t>
            </a:r>
            <a:r>
              <a:rPr lang="zh-CN" altLang="en-US"/>
              <a:t>数字识别</a:t>
            </a:r>
            <a:r>
              <a:rPr lang="en-US" altLang="zh-CN"/>
              <a:t>, </a:t>
            </a:r>
            <a:r>
              <a:rPr lang="zh-CN" altLang="en-US"/>
              <a:t>有的数字转</a:t>
            </a:r>
            <a:r>
              <a:rPr lang="en-US" altLang="zh-CN"/>
              <a:t>90</a:t>
            </a:r>
            <a:r>
              <a:rPr lang="zh-CN" altLang="en-US"/>
              <a:t>度写</a:t>
            </a:r>
            <a:r>
              <a:rPr lang="en-US" altLang="zh-CN"/>
              <a:t>, </a:t>
            </a:r>
            <a:r>
              <a:rPr lang="zh-CN" altLang="en-US"/>
              <a:t>有的转</a:t>
            </a:r>
            <a:r>
              <a:rPr lang="en-US" altLang="zh-CN"/>
              <a:t>180</a:t>
            </a:r>
            <a:r>
              <a:rPr lang="zh-CN" altLang="en-US"/>
              <a:t>度写的</a:t>
            </a:r>
            <a:r>
              <a:rPr lang="en-US" altLang="zh-CN"/>
              <a:t>, </a:t>
            </a:r>
            <a:r>
              <a:rPr lang="zh-CN" altLang="en-US"/>
              <a:t>这都不是标准化数据</a:t>
            </a:r>
            <a:r>
              <a:rPr lang="en-US" altLang="zh-CN"/>
              <a:t>.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718</Words>
  <Application>WPS 演示</Application>
  <PresentationFormat>自定义</PresentationFormat>
  <Paragraphs>62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神经网络手写数字识别</vt:lpstr>
      <vt:lpstr>概念</vt:lpstr>
      <vt:lpstr>PowerPoint 演示文稿</vt:lpstr>
      <vt:lpstr>PowerPoint 演示文稿</vt:lpstr>
      <vt:lpstr>神经网络的激活函数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神经网络手写数字识别</dc:title>
  <dc:creator>dell</dc:creator>
  <cp:lastModifiedBy>dell</cp:lastModifiedBy>
  <cp:revision>13</cp:revision>
  <dcterms:created xsi:type="dcterms:W3CDTF">2015-05-05T08:02:00Z</dcterms:created>
  <dcterms:modified xsi:type="dcterms:W3CDTF">2019-01-29T16:14:09Z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