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神经网络手写数字识别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神经网络是模拟脑细胞激活而创造的数学模型</a:t>
            </a:r>
            <a:r>
              <a:rPr lang="en-US" altLang="zh-CN"/>
              <a:t>, </a:t>
            </a:r>
            <a:r>
              <a:rPr lang="zh-CN" altLang="en-US"/>
              <a:t>一种概念上的仿生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本质上是个分类器</a:t>
            </a:r>
            <a:r>
              <a:rPr lang="en-US" altLang="zh-CN"/>
              <a:t>, </a:t>
            </a:r>
            <a:r>
              <a:rPr lang="zh-CN" altLang="en-US"/>
              <a:t>依靠抽取特征进行分类</a:t>
            </a:r>
            <a:r>
              <a:rPr lang="en-US" altLang="zh-CN"/>
              <a:t>, </a:t>
            </a:r>
            <a:r>
              <a:rPr lang="zh-CN" altLang="en-US"/>
              <a:t>需要不断将数据</a:t>
            </a:r>
            <a:r>
              <a:rPr lang="en-US" altLang="zh-CN"/>
              <a:t>”</a:t>
            </a:r>
            <a:r>
              <a:rPr lang="zh-CN" altLang="en-US"/>
              <a:t>喂进去</a:t>
            </a:r>
            <a:r>
              <a:rPr lang="en-US" altLang="zh-CN"/>
              <a:t>”</a:t>
            </a:r>
            <a:r>
              <a:rPr lang="zh-CN" altLang="en-US"/>
              <a:t>形成数据模型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使用数据对模型进行演化</a:t>
            </a:r>
            <a:r>
              <a:rPr lang="en-US" altLang="zh-CN"/>
              <a:t>, </a:t>
            </a:r>
            <a:r>
              <a:rPr lang="zh-CN" altLang="en-US"/>
              <a:t>演化的过程可以省略人工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>
                <a:sym typeface="+mn-ea"/>
              </a:rPr>
              <a:t>手写数字识别主要</a:t>
            </a:r>
            <a:r>
              <a:rPr lang="zh-CN" altLang="en-US"/>
              <a:t>类型</a:t>
            </a:r>
            <a:r>
              <a:rPr lang="en-US" altLang="zh-CN"/>
              <a:t>: </a:t>
            </a:r>
            <a:r>
              <a:rPr lang="zh-CN" altLang="en-US"/>
              <a:t>全连接网络</a:t>
            </a:r>
            <a:r>
              <a:rPr lang="en-US" altLang="zh-CN"/>
              <a:t>, </a:t>
            </a:r>
            <a:r>
              <a:rPr lang="zh-CN" altLang="en-US"/>
              <a:t>卷积神经网络</a:t>
            </a:r>
            <a:r>
              <a:rPr lang="en-US" altLang="zh-CN"/>
              <a:t>(CNN)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4738370" cy="2324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9225"/>
            <a:ext cx="4739005" cy="1682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13275"/>
            <a:ext cx="2858135" cy="2007870"/>
          </a:xfrm>
          <a:prstGeom prst="rect">
            <a:avLst/>
          </a:prstGeom>
        </p:spPr>
      </p:pic>
      <p:pic>
        <p:nvPicPr>
          <p:cNvPr id="8" name="图片 7" descr="ps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570" y="365125"/>
            <a:ext cx="6148070" cy="36429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570" y="4008120"/>
            <a:ext cx="5084445" cy="27184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神经网络的激活函数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常用的激活函数主要有：sigmoid函数，tanh函数，ReLU函数。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https://www.cnblogs.com/lliuye/p/9486500.html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WPS 演示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5</cp:revision>
  <dcterms:created xsi:type="dcterms:W3CDTF">2015-05-05T08:02:00Z</dcterms:created>
  <dcterms:modified xsi:type="dcterms:W3CDTF">2019-01-28T16:10:38Z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