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74"/>
  </p:notesMasterIdLst>
  <p:handoutMasterIdLst>
    <p:handoutMasterId r:id="rId75"/>
  </p:handoutMasterIdLst>
  <p:sldIdLst>
    <p:sldId id="256" r:id="rId2"/>
    <p:sldId id="258" r:id="rId3"/>
    <p:sldId id="257" r:id="rId4"/>
    <p:sldId id="259" r:id="rId5"/>
    <p:sldId id="356" r:id="rId6"/>
    <p:sldId id="357" r:id="rId7"/>
    <p:sldId id="358" r:id="rId8"/>
    <p:sldId id="330" r:id="rId9"/>
    <p:sldId id="328" r:id="rId10"/>
    <p:sldId id="332" r:id="rId11"/>
    <p:sldId id="371" r:id="rId12"/>
    <p:sldId id="333" r:id="rId13"/>
    <p:sldId id="334" r:id="rId14"/>
    <p:sldId id="335" r:id="rId15"/>
    <p:sldId id="372" r:id="rId16"/>
    <p:sldId id="336" r:id="rId17"/>
    <p:sldId id="373" r:id="rId18"/>
    <p:sldId id="388" r:id="rId19"/>
    <p:sldId id="337" r:id="rId20"/>
    <p:sldId id="338" r:id="rId21"/>
    <p:sldId id="339" r:id="rId22"/>
    <p:sldId id="340" r:id="rId23"/>
    <p:sldId id="341" r:id="rId24"/>
    <p:sldId id="342" r:id="rId25"/>
    <p:sldId id="343" r:id="rId26"/>
    <p:sldId id="359" r:id="rId27"/>
    <p:sldId id="355" r:id="rId28"/>
    <p:sldId id="374" r:id="rId29"/>
    <p:sldId id="345" r:id="rId30"/>
    <p:sldId id="346" r:id="rId31"/>
    <p:sldId id="347" r:id="rId32"/>
    <p:sldId id="348" r:id="rId33"/>
    <p:sldId id="352" r:id="rId34"/>
    <p:sldId id="353" r:id="rId35"/>
    <p:sldId id="389" r:id="rId36"/>
    <p:sldId id="375" r:id="rId37"/>
    <p:sldId id="293" r:id="rId38"/>
    <p:sldId id="294" r:id="rId39"/>
    <p:sldId id="295" r:id="rId40"/>
    <p:sldId id="376" r:id="rId41"/>
    <p:sldId id="296" r:id="rId42"/>
    <p:sldId id="297" r:id="rId43"/>
    <p:sldId id="300" r:id="rId44"/>
    <p:sldId id="301" r:id="rId45"/>
    <p:sldId id="302" r:id="rId46"/>
    <p:sldId id="303" r:id="rId47"/>
    <p:sldId id="304" r:id="rId48"/>
    <p:sldId id="305" r:id="rId49"/>
    <p:sldId id="306" r:id="rId50"/>
    <p:sldId id="307" r:id="rId51"/>
    <p:sldId id="308" r:id="rId52"/>
    <p:sldId id="309" r:id="rId53"/>
    <p:sldId id="390" r:id="rId54"/>
    <p:sldId id="310" r:id="rId55"/>
    <p:sldId id="381" r:id="rId56"/>
    <p:sldId id="316" r:id="rId57"/>
    <p:sldId id="382" r:id="rId58"/>
    <p:sldId id="361" r:id="rId59"/>
    <p:sldId id="362" r:id="rId60"/>
    <p:sldId id="363" r:id="rId61"/>
    <p:sldId id="364" r:id="rId62"/>
    <p:sldId id="317" r:id="rId63"/>
    <p:sldId id="383" r:id="rId64"/>
    <p:sldId id="318" r:id="rId65"/>
    <p:sldId id="385" r:id="rId66"/>
    <p:sldId id="319" r:id="rId67"/>
    <p:sldId id="387" r:id="rId68"/>
    <p:sldId id="321" r:id="rId69"/>
    <p:sldId id="322" r:id="rId70"/>
    <p:sldId id="323" r:id="rId71"/>
    <p:sldId id="324" r:id="rId72"/>
    <p:sldId id="325" r:id="rId73"/>
  </p:sldIdLst>
  <p:sldSz cx="9144000" cy="6858000" type="screen4x3"/>
  <p:notesSz cx="7099300" cy="10234613"/>
  <p:defaultTextStyle>
    <a:defPPr>
      <a:defRPr lang="zh-CN"/>
    </a:defPPr>
    <a:lvl1pPr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1pPr>
    <a:lvl2pPr marL="4572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2pPr>
    <a:lvl3pPr marL="9144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3pPr>
    <a:lvl4pPr marL="13716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4pPr>
    <a:lvl5pPr marL="18288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5pPr>
    <a:lvl6pPr marL="2286000" algn="l" defTabSz="914400" rtl="0" eaLnBrk="1" latinLnBrk="0" hangingPunct="1">
      <a:defRPr kumimoji="1" sz="2400" b="1" kern="1200">
        <a:solidFill>
          <a:schemeClr val="tx1"/>
        </a:solidFill>
        <a:latin typeface="Times New Roman" pitchFamily="18" charset="0"/>
        <a:ea typeface="黑体" pitchFamily="2" charset="-122"/>
        <a:cs typeface="+mn-cs"/>
      </a:defRPr>
    </a:lvl6pPr>
    <a:lvl7pPr marL="2743200" algn="l" defTabSz="914400" rtl="0" eaLnBrk="1" latinLnBrk="0" hangingPunct="1">
      <a:defRPr kumimoji="1" sz="2400" b="1" kern="1200">
        <a:solidFill>
          <a:schemeClr val="tx1"/>
        </a:solidFill>
        <a:latin typeface="Times New Roman" pitchFamily="18" charset="0"/>
        <a:ea typeface="黑体" pitchFamily="2" charset="-122"/>
        <a:cs typeface="+mn-cs"/>
      </a:defRPr>
    </a:lvl7pPr>
    <a:lvl8pPr marL="3200400" algn="l" defTabSz="914400" rtl="0" eaLnBrk="1" latinLnBrk="0" hangingPunct="1">
      <a:defRPr kumimoji="1" sz="2400" b="1" kern="1200">
        <a:solidFill>
          <a:schemeClr val="tx1"/>
        </a:solidFill>
        <a:latin typeface="Times New Roman" pitchFamily="18" charset="0"/>
        <a:ea typeface="黑体" pitchFamily="2" charset="-122"/>
        <a:cs typeface="+mn-cs"/>
      </a:defRPr>
    </a:lvl8pPr>
    <a:lvl9pPr marL="3657600" algn="l" defTabSz="914400" rtl="0" eaLnBrk="1" latinLnBrk="0" hangingPunct="1">
      <a:defRPr kumimoji="1" sz="2400" b="1" kern="1200">
        <a:solidFill>
          <a:schemeClr val="tx1"/>
        </a:solidFill>
        <a:latin typeface="Times New Roman" pitchFamily="18" charset="0"/>
        <a:ea typeface="黑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66"/>
    <a:srgbClr val="FFFF00"/>
    <a:srgbClr val="FF3300"/>
    <a:srgbClr val="00FF00"/>
    <a:srgbClr val="DDDDDD"/>
    <a:srgbClr val="C0C0C0"/>
    <a:srgbClr val="FD9B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0566" autoAdjust="0"/>
  </p:normalViewPr>
  <p:slideViewPr>
    <p:cSldViewPr>
      <p:cViewPr varScale="1">
        <p:scale>
          <a:sx n="115" d="100"/>
          <a:sy n="115" d="100"/>
        </p:scale>
        <p:origin x="1494"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3356"/>
    </p:cViewPr>
  </p:sorterViewPr>
  <p:notesViewPr>
    <p:cSldViewPr>
      <p:cViewPr>
        <p:scale>
          <a:sx n="75" d="100"/>
          <a:sy n="75" d="100"/>
        </p:scale>
        <p:origin x="-1404" y="702"/>
      </p:cViewPr>
      <p:guideLst>
        <p:guide orient="horz" pos="3224"/>
        <p:guide pos="2236"/>
      </p:guideLst>
    </p:cSldViewPr>
  </p:notesViewPr>
  <p:gridSpacing cx="45005" cy="450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4.jpe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jpe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4.jpe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defTabSz="990600">
              <a:defRPr sz="1300" b="0" smtClean="0">
                <a:ea typeface="宋体" pitchFamily="2" charset="-122"/>
              </a:defRPr>
            </a:lvl1pPr>
          </a:lstStyle>
          <a:p>
            <a:pPr>
              <a:defRPr/>
            </a:pPr>
            <a:endParaRPr lang="en-US" altLang="zh-CN"/>
          </a:p>
        </p:txBody>
      </p:sp>
      <p:sp>
        <p:nvSpPr>
          <p:cNvPr id="32771" name="Rectangle 3"/>
          <p:cNvSpPr>
            <a:spLocks noGrp="1" noChangeArrowheads="1"/>
          </p:cNvSpPr>
          <p:nvPr>
            <p:ph type="dt" sz="quarter" idx="1"/>
          </p:nvPr>
        </p:nvSpPr>
        <p:spPr bwMode="auto">
          <a:xfrm>
            <a:off x="4022725"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a:defRPr sz="1300" b="0" smtClean="0">
                <a:ea typeface="宋体" pitchFamily="2" charset="-122"/>
              </a:defRPr>
            </a:lvl1pPr>
          </a:lstStyle>
          <a:p>
            <a:pPr>
              <a:defRPr/>
            </a:pPr>
            <a:endParaRPr lang="en-US" altLang="zh-CN"/>
          </a:p>
        </p:txBody>
      </p:sp>
      <p:sp>
        <p:nvSpPr>
          <p:cNvPr id="32772" name="Rectangle 4"/>
          <p:cNvSpPr>
            <a:spLocks noGrp="1" noChangeArrowheads="1"/>
          </p:cNvSpPr>
          <p:nvPr>
            <p:ph type="ftr" sz="quarter" idx="2"/>
          </p:nvPr>
        </p:nvSpPr>
        <p:spPr bwMode="auto">
          <a:xfrm>
            <a:off x="0"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defTabSz="990600">
              <a:defRPr sz="1300" b="0" smtClean="0">
                <a:ea typeface="宋体" pitchFamily="2" charset="-122"/>
              </a:defRPr>
            </a:lvl1pPr>
          </a:lstStyle>
          <a:p>
            <a:pPr>
              <a:defRPr/>
            </a:pPr>
            <a:endParaRPr lang="en-US" altLang="zh-CN"/>
          </a:p>
        </p:txBody>
      </p:sp>
      <p:sp>
        <p:nvSpPr>
          <p:cNvPr id="32773" name="Rectangle 5"/>
          <p:cNvSpPr>
            <a:spLocks noGrp="1" noChangeArrowheads="1"/>
          </p:cNvSpPr>
          <p:nvPr>
            <p:ph type="sldNum" sz="quarter" idx="3"/>
          </p:nvPr>
        </p:nvSpPr>
        <p:spPr bwMode="auto">
          <a:xfrm>
            <a:off x="4022725"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a:defRPr sz="1300" b="0" smtClean="0">
                <a:ea typeface="宋体" pitchFamily="2" charset="-122"/>
              </a:defRPr>
            </a:lvl1pPr>
          </a:lstStyle>
          <a:p>
            <a:pPr>
              <a:defRPr/>
            </a:pPr>
            <a:fld id="{298CC816-80D3-4A68-B807-CC92B5F93508}" type="slidenum">
              <a:rPr lang="en-US" altLang="zh-CN"/>
              <a:pPr>
                <a:defRPr/>
              </a:pPr>
              <a:t>‹#›</a:t>
            </a:fld>
            <a:endParaRPr lang="en-US" altLang="zh-CN"/>
          </a:p>
        </p:txBody>
      </p:sp>
    </p:spTree>
    <p:extLst>
      <p:ext uri="{BB962C8B-B14F-4D97-AF65-F5344CB8AC3E}">
        <p14:creationId xmlns:p14="http://schemas.microsoft.com/office/powerpoint/2010/main" val="42787153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defTabSz="990600">
              <a:defRPr sz="1300" b="0" smtClean="0">
                <a:ea typeface="宋体" pitchFamily="2" charset="-122"/>
              </a:defRPr>
            </a:lvl1pPr>
          </a:lstStyle>
          <a:p>
            <a:pPr>
              <a:defRPr/>
            </a:pPr>
            <a:endParaRPr lang="en-US" altLang="zh-CN"/>
          </a:p>
        </p:txBody>
      </p:sp>
      <p:sp>
        <p:nvSpPr>
          <p:cNvPr id="6147" name="Rectangle 3"/>
          <p:cNvSpPr>
            <a:spLocks noGrp="1" noChangeArrowheads="1"/>
          </p:cNvSpPr>
          <p:nvPr>
            <p:ph type="dt" idx="1"/>
          </p:nvPr>
        </p:nvSpPr>
        <p:spPr bwMode="auto">
          <a:xfrm>
            <a:off x="4022725"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a:defRPr sz="1300" b="0" smtClean="0">
                <a:ea typeface="宋体" pitchFamily="2" charset="-122"/>
              </a:defRPr>
            </a:lvl1pPr>
          </a:lstStyle>
          <a:p>
            <a:pPr>
              <a:defRPr/>
            </a:pPr>
            <a:endParaRPr lang="en-US" altLang="zh-CN"/>
          </a:p>
        </p:txBody>
      </p:sp>
      <p:sp>
        <p:nvSpPr>
          <p:cNvPr id="76804"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946150" y="4946650"/>
            <a:ext cx="5207000" cy="451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150" name="Rectangle 6"/>
          <p:cNvSpPr>
            <a:spLocks noGrp="1" noChangeArrowheads="1"/>
          </p:cNvSpPr>
          <p:nvPr>
            <p:ph type="ftr" sz="quarter" idx="4"/>
          </p:nvPr>
        </p:nvSpPr>
        <p:spPr bwMode="auto">
          <a:xfrm>
            <a:off x="0"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defTabSz="990600">
              <a:defRPr sz="1300" b="0" smtClean="0">
                <a:ea typeface="宋体" pitchFamily="2" charset="-122"/>
              </a:defRPr>
            </a:lvl1pPr>
          </a:lstStyle>
          <a:p>
            <a:pPr>
              <a:defRPr/>
            </a:pPr>
            <a:endParaRPr lang="en-US" altLang="zh-CN"/>
          </a:p>
        </p:txBody>
      </p:sp>
      <p:sp>
        <p:nvSpPr>
          <p:cNvPr id="6151" name="Rectangle 7"/>
          <p:cNvSpPr>
            <a:spLocks noGrp="1" noChangeArrowheads="1"/>
          </p:cNvSpPr>
          <p:nvPr>
            <p:ph type="sldNum" sz="quarter" idx="5"/>
          </p:nvPr>
        </p:nvSpPr>
        <p:spPr bwMode="auto">
          <a:xfrm>
            <a:off x="4022725"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a:defRPr sz="1300" b="0" smtClean="0">
                <a:ea typeface="宋体" pitchFamily="2" charset="-122"/>
              </a:defRPr>
            </a:lvl1pPr>
          </a:lstStyle>
          <a:p>
            <a:pPr>
              <a:defRPr/>
            </a:pPr>
            <a:fld id="{6396A7AF-A8CA-47C0-A432-1D96314F6868}" type="slidenum">
              <a:rPr lang="en-US" altLang="zh-CN"/>
              <a:pPr>
                <a:defRPr/>
              </a:pPr>
              <a:t>‹#›</a:t>
            </a:fld>
            <a:endParaRPr lang="en-US" altLang="zh-CN"/>
          </a:p>
        </p:txBody>
      </p:sp>
    </p:spTree>
    <p:extLst>
      <p:ext uri="{BB962C8B-B14F-4D97-AF65-F5344CB8AC3E}">
        <p14:creationId xmlns:p14="http://schemas.microsoft.com/office/powerpoint/2010/main" val="16725777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defTabSz="990600" eaLnBrk="0" hangingPunct="0">
              <a:defRPr kumimoji="1" sz="2400" b="1">
                <a:solidFill>
                  <a:schemeClr val="tx1"/>
                </a:solidFill>
                <a:latin typeface="Times New Roman" pitchFamily="18" charset="0"/>
                <a:ea typeface="黑体" pitchFamily="2" charset="-122"/>
              </a:defRPr>
            </a:lvl1pPr>
            <a:lvl2pPr marL="742950" indent="-285750" defTabSz="990600" eaLnBrk="0" hangingPunct="0">
              <a:defRPr kumimoji="1" sz="2400" b="1">
                <a:solidFill>
                  <a:schemeClr val="tx1"/>
                </a:solidFill>
                <a:latin typeface="Times New Roman" pitchFamily="18" charset="0"/>
                <a:ea typeface="黑体" pitchFamily="2" charset="-122"/>
              </a:defRPr>
            </a:lvl2pPr>
            <a:lvl3pPr marL="1143000" indent="-228600" defTabSz="990600" eaLnBrk="0" hangingPunct="0">
              <a:defRPr kumimoji="1" sz="2400" b="1">
                <a:solidFill>
                  <a:schemeClr val="tx1"/>
                </a:solidFill>
                <a:latin typeface="Times New Roman" pitchFamily="18" charset="0"/>
                <a:ea typeface="黑体" pitchFamily="2" charset="-122"/>
              </a:defRPr>
            </a:lvl3pPr>
            <a:lvl4pPr marL="1600200" indent="-228600" defTabSz="990600" eaLnBrk="0" hangingPunct="0">
              <a:defRPr kumimoji="1" sz="2400" b="1">
                <a:solidFill>
                  <a:schemeClr val="tx1"/>
                </a:solidFill>
                <a:latin typeface="Times New Roman" pitchFamily="18" charset="0"/>
                <a:ea typeface="黑体" pitchFamily="2" charset="-122"/>
              </a:defRPr>
            </a:lvl4pPr>
            <a:lvl5pPr marL="2057400" indent="-228600" defTabSz="990600" eaLnBrk="0" hangingPunct="0">
              <a:defRPr kumimoji="1" sz="2400" b="1">
                <a:solidFill>
                  <a:schemeClr val="tx1"/>
                </a:solidFill>
                <a:latin typeface="Times New Roman" pitchFamily="18" charset="0"/>
                <a:ea typeface="黑体" pitchFamily="2" charset="-122"/>
              </a:defRPr>
            </a:lvl5pPr>
            <a:lvl6pPr marL="25146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B98E587D-F529-477E-AFD6-DCCA83607972}" type="slidenum">
              <a:rPr lang="en-US" altLang="zh-CN" sz="1300" b="0">
                <a:ea typeface="宋体" pitchFamily="2" charset="-122"/>
              </a:rPr>
              <a:pPr eaLnBrk="1" hangingPunct="1"/>
              <a:t>1</a:t>
            </a:fld>
            <a:endParaRPr lang="en-US" altLang="zh-CN" sz="1300" b="0">
              <a:ea typeface="宋体" pitchFamily="2" charset="-122"/>
            </a:endParaRPr>
          </a:p>
        </p:txBody>
      </p:sp>
      <p:sp>
        <p:nvSpPr>
          <p:cNvPr id="77827" name="Rectangle 2"/>
          <p:cNvSpPr>
            <a:spLocks noGrp="1" noRot="1" noChangeAspect="1" noChangeArrowheads="1" noTextEdit="1"/>
          </p:cNvSpPr>
          <p:nvPr>
            <p:ph type="sldImg"/>
          </p:nvPr>
        </p:nvSpPr>
        <p:spPr>
          <a:xfrm>
            <a:off x="992188" y="768350"/>
            <a:ext cx="5114925" cy="3836988"/>
          </a:xfrm>
          <a:ln/>
        </p:spPr>
      </p:sp>
      <p:sp>
        <p:nvSpPr>
          <p:cNvPr id="77828" name="Rectangle 3"/>
          <p:cNvSpPr>
            <a:spLocks noGrp="1" noChangeArrowheads="1"/>
          </p:cNvSpPr>
          <p:nvPr>
            <p:ph type="body" idx="1"/>
          </p:nvPr>
        </p:nvSpPr>
        <p:spPr>
          <a:xfrm>
            <a:off x="946150" y="5116513"/>
            <a:ext cx="5207000" cy="4349750"/>
          </a:xfrm>
          <a:noFill/>
        </p:spPr>
        <p:txBody>
          <a:bodyPr/>
          <a:lstStyle/>
          <a:p>
            <a:pPr eaLnBrk="1" hangingPunct="1"/>
            <a:endParaRPr lang="zh-CN"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defTabSz="990600" eaLnBrk="0" hangingPunct="0">
              <a:defRPr kumimoji="1" sz="2400" b="1">
                <a:solidFill>
                  <a:schemeClr val="tx1"/>
                </a:solidFill>
                <a:latin typeface="Times New Roman" pitchFamily="18" charset="0"/>
                <a:ea typeface="黑体" pitchFamily="2" charset="-122"/>
              </a:defRPr>
            </a:lvl1pPr>
            <a:lvl2pPr marL="742950" indent="-285750" defTabSz="990600" eaLnBrk="0" hangingPunct="0">
              <a:defRPr kumimoji="1" sz="2400" b="1">
                <a:solidFill>
                  <a:schemeClr val="tx1"/>
                </a:solidFill>
                <a:latin typeface="Times New Roman" pitchFamily="18" charset="0"/>
                <a:ea typeface="黑体" pitchFamily="2" charset="-122"/>
              </a:defRPr>
            </a:lvl2pPr>
            <a:lvl3pPr marL="1143000" indent="-228600" defTabSz="990600" eaLnBrk="0" hangingPunct="0">
              <a:defRPr kumimoji="1" sz="2400" b="1">
                <a:solidFill>
                  <a:schemeClr val="tx1"/>
                </a:solidFill>
                <a:latin typeface="Times New Roman" pitchFamily="18" charset="0"/>
                <a:ea typeface="黑体" pitchFamily="2" charset="-122"/>
              </a:defRPr>
            </a:lvl3pPr>
            <a:lvl4pPr marL="1600200" indent="-228600" defTabSz="990600" eaLnBrk="0" hangingPunct="0">
              <a:defRPr kumimoji="1" sz="2400" b="1">
                <a:solidFill>
                  <a:schemeClr val="tx1"/>
                </a:solidFill>
                <a:latin typeface="Times New Roman" pitchFamily="18" charset="0"/>
                <a:ea typeface="黑体" pitchFamily="2" charset="-122"/>
              </a:defRPr>
            </a:lvl4pPr>
            <a:lvl5pPr marL="2057400" indent="-228600" defTabSz="990600" eaLnBrk="0" hangingPunct="0">
              <a:defRPr kumimoji="1" sz="2400" b="1">
                <a:solidFill>
                  <a:schemeClr val="tx1"/>
                </a:solidFill>
                <a:latin typeface="Times New Roman" pitchFamily="18" charset="0"/>
                <a:ea typeface="黑体" pitchFamily="2" charset="-122"/>
              </a:defRPr>
            </a:lvl5pPr>
            <a:lvl6pPr marL="25146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A839CFA8-0A4B-4F38-A520-352DA291492F}" type="slidenum">
              <a:rPr lang="en-US" altLang="zh-CN" sz="1300" b="0">
                <a:ea typeface="宋体" pitchFamily="2" charset="-122"/>
              </a:rPr>
              <a:pPr eaLnBrk="1" hangingPunct="1"/>
              <a:t>12</a:t>
            </a:fld>
            <a:endParaRPr lang="en-US" altLang="zh-CN" sz="1300" b="0">
              <a:ea typeface="宋体" pitchFamily="2" charset="-122"/>
            </a:endParaRPr>
          </a:p>
        </p:txBody>
      </p:sp>
      <p:sp>
        <p:nvSpPr>
          <p:cNvPr id="87043" name="Rectangle 2"/>
          <p:cNvSpPr>
            <a:spLocks noGrp="1" noRot="1" noChangeAspect="1" noChangeArrowheads="1" noTextEdit="1"/>
          </p:cNvSpPr>
          <p:nvPr>
            <p:ph type="sldImg"/>
          </p:nvPr>
        </p:nvSpPr>
        <p:spPr>
          <a:xfrm>
            <a:off x="992188" y="768350"/>
            <a:ext cx="5114925" cy="3836988"/>
          </a:xfrm>
          <a:ln/>
        </p:spPr>
      </p:sp>
      <p:sp>
        <p:nvSpPr>
          <p:cNvPr id="87044" name="Rectangle 3"/>
          <p:cNvSpPr>
            <a:spLocks noGrp="1" noChangeArrowheads="1"/>
          </p:cNvSpPr>
          <p:nvPr>
            <p:ph type="body" idx="1"/>
          </p:nvPr>
        </p:nvSpPr>
        <p:spPr>
          <a:xfrm>
            <a:off x="946150" y="5116513"/>
            <a:ext cx="5207000" cy="4349750"/>
          </a:xfrm>
          <a:noFill/>
        </p:spPr>
        <p:txBody>
          <a:bodyPr/>
          <a:lstStyle/>
          <a:p>
            <a:pPr eaLnBrk="1" hangingPunct="1"/>
            <a:endParaRPr lang="zh-CN"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lvl1pPr defTabSz="990600" eaLnBrk="0" hangingPunct="0">
              <a:defRPr kumimoji="1" sz="2400" b="1">
                <a:solidFill>
                  <a:schemeClr val="tx1"/>
                </a:solidFill>
                <a:latin typeface="Times New Roman" pitchFamily="18" charset="0"/>
                <a:ea typeface="黑体" pitchFamily="2" charset="-122"/>
              </a:defRPr>
            </a:lvl1pPr>
            <a:lvl2pPr marL="742950" indent="-285750" defTabSz="990600" eaLnBrk="0" hangingPunct="0">
              <a:defRPr kumimoji="1" sz="2400" b="1">
                <a:solidFill>
                  <a:schemeClr val="tx1"/>
                </a:solidFill>
                <a:latin typeface="Times New Roman" pitchFamily="18" charset="0"/>
                <a:ea typeface="黑体" pitchFamily="2" charset="-122"/>
              </a:defRPr>
            </a:lvl2pPr>
            <a:lvl3pPr marL="1143000" indent="-228600" defTabSz="990600" eaLnBrk="0" hangingPunct="0">
              <a:defRPr kumimoji="1" sz="2400" b="1">
                <a:solidFill>
                  <a:schemeClr val="tx1"/>
                </a:solidFill>
                <a:latin typeface="Times New Roman" pitchFamily="18" charset="0"/>
                <a:ea typeface="黑体" pitchFamily="2" charset="-122"/>
              </a:defRPr>
            </a:lvl3pPr>
            <a:lvl4pPr marL="1600200" indent="-228600" defTabSz="990600" eaLnBrk="0" hangingPunct="0">
              <a:defRPr kumimoji="1" sz="2400" b="1">
                <a:solidFill>
                  <a:schemeClr val="tx1"/>
                </a:solidFill>
                <a:latin typeface="Times New Roman" pitchFamily="18" charset="0"/>
                <a:ea typeface="黑体" pitchFamily="2" charset="-122"/>
              </a:defRPr>
            </a:lvl4pPr>
            <a:lvl5pPr marL="2057400" indent="-228600" defTabSz="990600" eaLnBrk="0" hangingPunct="0">
              <a:defRPr kumimoji="1" sz="2400" b="1">
                <a:solidFill>
                  <a:schemeClr val="tx1"/>
                </a:solidFill>
                <a:latin typeface="Times New Roman" pitchFamily="18" charset="0"/>
                <a:ea typeface="黑体" pitchFamily="2" charset="-122"/>
              </a:defRPr>
            </a:lvl5pPr>
            <a:lvl6pPr marL="25146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DA7A4200-8DD0-4AC8-826E-DE40B3297F93}" type="slidenum">
              <a:rPr lang="en-US" altLang="zh-CN" sz="1300" b="0">
                <a:ea typeface="宋体" pitchFamily="2" charset="-122"/>
              </a:rPr>
              <a:pPr eaLnBrk="1" hangingPunct="1"/>
              <a:t>13</a:t>
            </a:fld>
            <a:endParaRPr lang="en-US" altLang="zh-CN" sz="1300" b="0">
              <a:ea typeface="宋体" pitchFamily="2" charset="-122"/>
            </a:endParaRPr>
          </a:p>
        </p:txBody>
      </p:sp>
      <p:sp>
        <p:nvSpPr>
          <p:cNvPr id="88067" name="Rectangle 2"/>
          <p:cNvSpPr>
            <a:spLocks noGrp="1" noRot="1" noChangeAspect="1" noChangeArrowheads="1" noTextEdit="1"/>
          </p:cNvSpPr>
          <p:nvPr>
            <p:ph type="sldImg"/>
          </p:nvPr>
        </p:nvSpPr>
        <p:spPr>
          <a:xfrm>
            <a:off x="992188" y="768350"/>
            <a:ext cx="5114925" cy="3836988"/>
          </a:xfrm>
          <a:ln/>
        </p:spPr>
      </p:sp>
      <p:sp>
        <p:nvSpPr>
          <p:cNvPr id="88068" name="Rectangle 3"/>
          <p:cNvSpPr>
            <a:spLocks noGrp="1" noChangeArrowheads="1"/>
          </p:cNvSpPr>
          <p:nvPr>
            <p:ph type="body" idx="1"/>
          </p:nvPr>
        </p:nvSpPr>
        <p:spPr>
          <a:xfrm>
            <a:off x="946150" y="5116513"/>
            <a:ext cx="5207000" cy="4349750"/>
          </a:xfrm>
          <a:noFill/>
        </p:spPr>
        <p:txBody>
          <a:bodyPr/>
          <a:lstStyle/>
          <a:p>
            <a:pPr eaLnBrk="1" hangingPunct="1"/>
            <a:endParaRPr lang="zh-CN"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lvl1pPr defTabSz="990600" eaLnBrk="0" hangingPunct="0">
              <a:defRPr kumimoji="1" sz="2400" b="1">
                <a:solidFill>
                  <a:schemeClr val="tx1"/>
                </a:solidFill>
                <a:latin typeface="Times New Roman" pitchFamily="18" charset="0"/>
                <a:ea typeface="黑体" pitchFamily="2" charset="-122"/>
              </a:defRPr>
            </a:lvl1pPr>
            <a:lvl2pPr marL="742950" indent="-285750" defTabSz="990600" eaLnBrk="0" hangingPunct="0">
              <a:defRPr kumimoji="1" sz="2400" b="1">
                <a:solidFill>
                  <a:schemeClr val="tx1"/>
                </a:solidFill>
                <a:latin typeface="Times New Roman" pitchFamily="18" charset="0"/>
                <a:ea typeface="黑体" pitchFamily="2" charset="-122"/>
              </a:defRPr>
            </a:lvl2pPr>
            <a:lvl3pPr marL="1143000" indent="-228600" defTabSz="990600" eaLnBrk="0" hangingPunct="0">
              <a:defRPr kumimoji="1" sz="2400" b="1">
                <a:solidFill>
                  <a:schemeClr val="tx1"/>
                </a:solidFill>
                <a:latin typeface="Times New Roman" pitchFamily="18" charset="0"/>
                <a:ea typeface="黑体" pitchFamily="2" charset="-122"/>
              </a:defRPr>
            </a:lvl3pPr>
            <a:lvl4pPr marL="1600200" indent="-228600" defTabSz="990600" eaLnBrk="0" hangingPunct="0">
              <a:defRPr kumimoji="1" sz="2400" b="1">
                <a:solidFill>
                  <a:schemeClr val="tx1"/>
                </a:solidFill>
                <a:latin typeface="Times New Roman" pitchFamily="18" charset="0"/>
                <a:ea typeface="黑体" pitchFamily="2" charset="-122"/>
              </a:defRPr>
            </a:lvl4pPr>
            <a:lvl5pPr marL="2057400" indent="-228600" defTabSz="990600" eaLnBrk="0" hangingPunct="0">
              <a:defRPr kumimoji="1" sz="2400" b="1">
                <a:solidFill>
                  <a:schemeClr val="tx1"/>
                </a:solidFill>
                <a:latin typeface="Times New Roman" pitchFamily="18" charset="0"/>
                <a:ea typeface="黑体" pitchFamily="2" charset="-122"/>
              </a:defRPr>
            </a:lvl5pPr>
            <a:lvl6pPr marL="25146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59DCDDA6-6130-40A1-91BD-6737B5304F24}" type="slidenum">
              <a:rPr lang="en-US" altLang="zh-CN" sz="1300" b="0">
                <a:ea typeface="宋体" pitchFamily="2" charset="-122"/>
              </a:rPr>
              <a:pPr eaLnBrk="1" hangingPunct="1"/>
              <a:t>14</a:t>
            </a:fld>
            <a:endParaRPr lang="en-US" altLang="zh-CN" sz="1300" b="0">
              <a:ea typeface="宋体" pitchFamily="2" charset="-122"/>
            </a:endParaRPr>
          </a:p>
        </p:txBody>
      </p:sp>
      <p:sp>
        <p:nvSpPr>
          <p:cNvPr id="89091" name="Rectangle 2"/>
          <p:cNvSpPr>
            <a:spLocks noGrp="1" noRot="1" noChangeAspect="1" noChangeArrowheads="1" noTextEdit="1"/>
          </p:cNvSpPr>
          <p:nvPr>
            <p:ph type="sldImg"/>
          </p:nvPr>
        </p:nvSpPr>
        <p:spPr>
          <a:xfrm>
            <a:off x="992188" y="768350"/>
            <a:ext cx="5114925" cy="3836988"/>
          </a:xfrm>
          <a:ln/>
        </p:spPr>
      </p:sp>
      <p:sp>
        <p:nvSpPr>
          <p:cNvPr id="89092" name="Rectangle 3"/>
          <p:cNvSpPr>
            <a:spLocks noGrp="1" noChangeArrowheads="1"/>
          </p:cNvSpPr>
          <p:nvPr>
            <p:ph type="body" idx="1"/>
          </p:nvPr>
        </p:nvSpPr>
        <p:spPr>
          <a:xfrm>
            <a:off x="946150" y="5116513"/>
            <a:ext cx="5207000" cy="4349750"/>
          </a:xfrm>
          <a:noFill/>
        </p:spPr>
        <p:txBody>
          <a:bodyPr/>
          <a:lstStyle/>
          <a:p>
            <a:pPr eaLnBrk="1" hangingPunct="1"/>
            <a:endParaRPr lang="zh-CN"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lvl1pPr defTabSz="990600" eaLnBrk="0" hangingPunct="0">
              <a:defRPr kumimoji="1" sz="2400" b="1">
                <a:solidFill>
                  <a:schemeClr val="tx1"/>
                </a:solidFill>
                <a:latin typeface="Times New Roman" pitchFamily="18" charset="0"/>
                <a:ea typeface="黑体" pitchFamily="2" charset="-122"/>
              </a:defRPr>
            </a:lvl1pPr>
            <a:lvl2pPr marL="742950" indent="-285750" defTabSz="990600" eaLnBrk="0" hangingPunct="0">
              <a:defRPr kumimoji="1" sz="2400" b="1">
                <a:solidFill>
                  <a:schemeClr val="tx1"/>
                </a:solidFill>
                <a:latin typeface="Times New Roman" pitchFamily="18" charset="0"/>
                <a:ea typeface="黑体" pitchFamily="2" charset="-122"/>
              </a:defRPr>
            </a:lvl2pPr>
            <a:lvl3pPr marL="1143000" indent="-228600" defTabSz="990600" eaLnBrk="0" hangingPunct="0">
              <a:defRPr kumimoji="1" sz="2400" b="1">
                <a:solidFill>
                  <a:schemeClr val="tx1"/>
                </a:solidFill>
                <a:latin typeface="Times New Roman" pitchFamily="18" charset="0"/>
                <a:ea typeface="黑体" pitchFamily="2" charset="-122"/>
              </a:defRPr>
            </a:lvl3pPr>
            <a:lvl4pPr marL="1600200" indent="-228600" defTabSz="990600" eaLnBrk="0" hangingPunct="0">
              <a:defRPr kumimoji="1" sz="2400" b="1">
                <a:solidFill>
                  <a:schemeClr val="tx1"/>
                </a:solidFill>
                <a:latin typeface="Times New Roman" pitchFamily="18" charset="0"/>
                <a:ea typeface="黑体" pitchFamily="2" charset="-122"/>
              </a:defRPr>
            </a:lvl4pPr>
            <a:lvl5pPr marL="2057400" indent="-228600" defTabSz="990600" eaLnBrk="0" hangingPunct="0">
              <a:defRPr kumimoji="1" sz="2400" b="1">
                <a:solidFill>
                  <a:schemeClr val="tx1"/>
                </a:solidFill>
                <a:latin typeface="Times New Roman" pitchFamily="18" charset="0"/>
                <a:ea typeface="黑体" pitchFamily="2" charset="-122"/>
              </a:defRPr>
            </a:lvl5pPr>
            <a:lvl6pPr marL="25146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70B48FB5-8C15-4C1A-B6ED-E404CC0117F1}" type="slidenum">
              <a:rPr lang="en-US" altLang="zh-CN" sz="1300" b="0">
                <a:ea typeface="宋体" pitchFamily="2" charset="-122"/>
              </a:rPr>
              <a:pPr eaLnBrk="1" hangingPunct="1"/>
              <a:t>16</a:t>
            </a:fld>
            <a:endParaRPr lang="en-US" altLang="zh-CN" sz="1300" b="0">
              <a:ea typeface="宋体" pitchFamily="2" charset="-122"/>
            </a:endParaRPr>
          </a:p>
        </p:txBody>
      </p:sp>
      <p:sp>
        <p:nvSpPr>
          <p:cNvPr id="90115" name="Rectangle 2"/>
          <p:cNvSpPr>
            <a:spLocks noGrp="1" noRot="1" noChangeAspect="1" noChangeArrowheads="1" noTextEdit="1"/>
          </p:cNvSpPr>
          <p:nvPr>
            <p:ph type="sldImg"/>
          </p:nvPr>
        </p:nvSpPr>
        <p:spPr>
          <a:xfrm>
            <a:off x="992188" y="768350"/>
            <a:ext cx="5114925" cy="3836988"/>
          </a:xfrm>
          <a:ln/>
        </p:spPr>
      </p:sp>
      <p:sp>
        <p:nvSpPr>
          <p:cNvPr id="90116" name="Rectangle 3"/>
          <p:cNvSpPr>
            <a:spLocks noGrp="1" noChangeArrowheads="1"/>
          </p:cNvSpPr>
          <p:nvPr>
            <p:ph type="body" idx="1"/>
          </p:nvPr>
        </p:nvSpPr>
        <p:spPr>
          <a:xfrm>
            <a:off x="946150" y="5116513"/>
            <a:ext cx="5207000" cy="4349750"/>
          </a:xfrm>
          <a:noFill/>
        </p:spPr>
        <p:txBody>
          <a:bodyPr/>
          <a:lstStyle/>
          <a:p>
            <a:pPr eaLnBrk="1" hangingPunct="1"/>
            <a:endParaRPr lang="zh-CN"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lvl1pPr defTabSz="990600" eaLnBrk="0" hangingPunct="0">
              <a:defRPr kumimoji="1" sz="2400" b="1">
                <a:solidFill>
                  <a:schemeClr val="tx1"/>
                </a:solidFill>
                <a:latin typeface="Times New Roman" pitchFamily="18" charset="0"/>
                <a:ea typeface="黑体" pitchFamily="2" charset="-122"/>
              </a:defRPr>
            </a:lvl1pPr>
            <a:lvl2pPr marL="742950" indent="-285750" defTabSz="990600" eaLnBrk="0" hangingPunct="0">
              <a:defRPr kumimoji="1" sz="2400" b="1">
                <a:solidFill>
                  <a:schemeClr val="tx1"/>
                </a:solidFill>
                <a:latin typeface="Times New Roman" pitchFamily="18" charset="0"/>
                <a:ea typeface="黑体" pitchFamily="2" charset="-122"/>
              </a:defRPr>
            </a:lvl2pPr>
            <a:lvl3pPr marL="1143000" indent="-228600" defTabSz="990600" eaLnBrk="0" hangingPunct="0">
              <a:defRPr kumimoji="1" sz="2400" b="1">
                <a:solidFill>
                  <a:schemeClr val="tx1"/>
                </a:solidFill>
                <a:latin typeface="Times New Roman" pitchFamily="18" charset="0"/>
                <a:ea typeface="黑体" pitchFamily="2" charset="-122"/>
              </a:defRPr>
            </a:lvl3pPr>
            <a:lvl4pPr marL="1600200" indent="-228600" defTabSz="990600" eaLnBrk="0" hangingPunct="0">
              <a:defRPr kumimoji="1" sz="2400" b="1">
                <a:solidFill>
                  <a:schemeClr val="tx1"/>
                </a:solidFill>
                <a:latin typeface="Times New Roman" pitchFamily="18" charset="0"/>
                <a:ea typeface="黑体" pitchFamily="2" charset="-122"/>
              </a:defRPr>
            </a:lvl4pPr>
            <a:lvl5pPr marL="2057400" indent="-228600" defTabSz="990600" eaLnBrk="0" hangingPunct="0">
              <a:defRPr kumimoji="1" sz="2400" b="1">
                <a:solidFill>
                  <a:schemeClr val="tx1"/>
                </a:solidFill>
                <a:latin typeface="Times New Roman" pitchFamily="18" charset="0"/>
                <a:ea typeface="黑体" pitchFamily="2" charset="-122"/>
              </a:defRPr>
            </a:lvl5pPr>
            <a:lvl6pPr marL="25146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70B48FB5-8C15-4C1A-B6ED-E404CC0117F1}" type="slidenum">
              <a:rPr lang="en-US" altLang="zh-CN" sz="1300" b="0">
                <a:ea typeface="宋体" pitchFamily="2" charset="-122"/>
              </a:rPr>
              <a:pPr eaLnBrk="1" hangingPunct="1"/>
              <a:t>17</a:t>
            </a:fld>
            <a:endParaRPr lang="en-US" altLang="zh-CN" sz="1300" b="0">
              <a:ea typeface="宋体" pitchFamily="2" charset="-122"/>
            </a:endParaRPr>
          </a:p>
        </p:txBody>
      </p:sp>
      <p:sp>
        <p:nvSpPr>
          <p:cNvPr id="90115" name="Rectangle 2"/>
          <p:cNvSpPr>
            <a:spLocks noGrp="1" noRot="1" noChangeAspect="1" noChangeArrowheads="1" noTextEdit="1"/>
          </p:cNvSpPr>
          <p:nvPr>
            <p:ph type="sldImg"/>
          </p:nvPr>
        </p:nvSpPr>
        <p:spPr>
          <a:xfrm>
            <a:off x="992188" y="768350"/>
            <a:ext cx="5114925" cy="3836988"/>
          </a:xfrm>
          <a:ln/>
        </p:spPr>
      </p:sp>
      <p:sp>
        <p:nvSpPr>
          <p:cNvPr id="90116" name="Rectangle 3"/>
          <p:cNvSpPr>
            <a:spLocks noGrp="1" noChangeArrowheads="1"/>
          </p:cNvSpPr>
          <p:nvPr>
            <p:ph type="body" idx="1"/>
          </p:nvPr>
        </p:nvSpPr>
        <p:spPr>
          <a:xfrm>
            <a:off x="946150" y="5116513"/>
            <a:ext cx="5207000" cy="4349750"/>
          </a:xfrm>
          <a:noFill/>
        </p:spPr>
        <p:txBody>
          <a:bodyPr/>
          <a:lstStyle/>
          <a:p>
            <a:pPr eaLnBrk="1" hangingPunct="1"/>
            <a:endParaRPr lang="zh-CN"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lvl1pPr defTabSz="990600" eaLnBrk="0" hangingPunct="0">
              <a:defRPr kumimoji="1" sz="2400" b="1">
                <a:solidFill>
                  <a:schemeClr val="tx1"/>
                </a:solidFill>
                <a:latin typeface="Times New Roman" pitchFamily="18" charset="0"/>
                <a:ea typeface="黑体" pitchFamily="2" charset="-122"/>
              </a:defRPr>
            </a:lvl1pPr>
            <a:lvl2pPr marL="742950" indent="-285750" defTabSz="990600" eaLnBrk="0" hangingPunct="0">
              <a:defRPr kumimoji="1" sz="2400" b="1">
                <a:solidFill>
                  <a:schemeClr val="tx1"/>
                </a:solidFill>
                <a:latin typeface="Times New Roman" pitchFamily="18" charset="0"/>
                <a:ea typeface="黑体" pitchFamily="2" charset="-122"/>
              </a:defRPr>
            </a:lvl2pPr>
            <a:lvl3pPr marL="1143000" indent="-228600" defTabSz="990600" eaLnBrk="0" hangingPunct="0">
              <a:defRPr kumimoji="1" sz="2400" b="1">
                <a:solidFill>
                  <a:schemeClr val="tx1"/>
                </a:solidFill>
                <a:latin typeface="Times New Roman" pitchFamily="18" charset="0"/>
                <a:ea typeface="黑体" pitchFamily="2" charset="-122"/>
              </a:defRPr>
            </a:lvl3pPr>
            <a:lvl4pPr marL="1600200" indent="-228600" defTabSz="990600" eaLnBrk="0" hangingPunct="0">
              <a:defRPr kumimoji="1" sz="2400" b="1">
                <a:solidFill>
                  <a:schemeClr val="tx1"/>
                </a:solidFill>
                <a:latin typeface="Times New Roman" pitchFamily="18" charset="0"/>
                <a:ea typeface="黑体" pitchFamily="2" charset="-122"/>
              </a:defRPr>
            </a:lvl4pPr>
            <a:lvl5pPr marL="2057400" indent="-228600" defTabSz="990600" eaLnBrk="0" hangingPunct="0">
              <a:defRPr kumimoji="1" sz="2400" b="1">
                <a:solidFill>
                  <a:schemeClr val="tx1"/>
                </a:solidFill>
                <a:latin typeface="Times New Roman" pitchFamily="18" charset="0"/>
                <a:ea typeface="黑体" pitchFamily="2" charset="-122"/>
              </a:defRPr>
            </a:lvl5pPr>
            <a:lvl6pPr marL="25146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74E509D6-9531-422D-AA99-A5B439BD3323}" type="slidenum">
              <a:rPr lang="en-US" altLang="zh-CN" sz="1300" b="0">
                <a:ea typeface="宋体" pitchFamily="2" charset="-122"/>
              </a:rPr>
              <a:pPr eaLnBrk="1" hangingPunct="1"/>
              <a:t>19</a:t>
            </a:fld>
            <a:endParaRPr lang="en-US" altLang="zh-CN" sz="1300" b="0">
              <a:ea typeface="宋体" pitchFamily="2" charset="-122"/>
            </a:endParaRPr>
          </a:p>
        </p:txBody>
      </p:sp>
      <p:sp>
        <p:nvSpPr>
          <p:cNvPr id="92163" name="Rectangle 2"/>
          <p:cNvSpPr>
            <a:spLocks noGrp="1" noRot="1" noChangeAspect="1" noChangeArrowheads="1" noTextEdit="1"/>
          </p:cNvSpPr>
          <p:nvPr>
            <p:ph type="sldImg"/>
          </p:nvPr>
        </p:nvSpPr>
        <p:spPr>
          <a:xfrm>
            <a:off x="992188" y="768350"/>
            <a:ext cx="5114925" cy="3836988"/>
          </a:xfrm>
          <a:ln/>
        </p:spPr>
      </p:sp>
      <p:sp>
        <p:nvSpPr>
          <p:cNvPr id="92164" name="Rectangle 3"/>
          <p:cNvSpPr>
            <a:spLocks noGrp="1" noChangeArrowheads="1"/>
          </p:cNvSpPr>
          <p:nvPr>
            <p:ph type="body" idx="1"/>
          </p:nvPr>
        </p:nvSpPr>
        <p:spPr>
          <a:xfrm>
            <a:off x="946150" y="5116513"/>
            <a:ext cx="5207000" cy="4349750"/>
          </a:xfrm>
          <a:noFill/>
        </p:spPr>
        <p:txBody>
          <a:bodyPr/>
          <a:lstStyle/>
          <a:p>
            <a:pPr eaLnBrk="1" hangingPunct="1"/>
            <a:endParaRPr lang="zh-CN" altLang="zh-C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lvl1pPr defTabSz="990600" eaLnBrk="0" hangingPunct="0">
              <a:defRPr kumimoji="1" sz="2400" b="1">
                <a:solidFill>
                  <a:schemeClr val="tx1"/>
                </a:solidFill>
                <a:latin typeface="Times New Roman" pitchFamily="18" charset="0"/>
                <a:ea typeface="黑体" pitchFamily="2" charset="-122"/>
              </a:defRPr>
            </a:lvl1pPr>
            <a:lvl2pPr marL="742950" indent="-285750" defTabSz="990600" eaLnBrk="0" hangingPunct="0">
              <a:defRPr kumimoji="1" sz="2400" b="1">
                <a:solidFill>
                  <a:schemeClr val="tx1"/>
                </a:solidFill>
                <a:latin typeface="Times New Roman" pitchFamily="18" charset="0"/>
                <a:ea typeface="黑体" pitchFamily="2" charset="-122"/>
              </a:defRPr>
            </a:lvl2pPr>
            <a:lvl3pPr marL="1143000" indent="-228600" defTabSz="990600" eaLnBrk="0" hangingPunct="0">
              <a:defRPr kumimoji="1" sz="2400" b="1">
                <a:solidFill>
                  <a:schemeClr val="tx1"/>
                </a:solidFill>
                <a:latin typeface="Times New Roman" pitchFamily="18" charset="0"/>
                <a:ea typeface="黑体" pitchFamily="2" charset="-122"/>
              </a:defRPr>
            </a:lvl3pPr>
            <a:lvl4pPr marL="1600200" indent="-228600" defTabSz="990600" eaLnBrk="0" hangingPunct="0">
              <a:defRPr kumimoji="1" sz="2400" b="1">
                <a:solidFill>
                  <a:schemeClr val="tx1"/>
                </a:solidFill>
                <a:latin typeface="Times New Roman" pitchFamily="18" charset="0"/>
                <a:ea typeface="黑体" pitchFamily="2" charset="-122"/>
              </a:defRPr>
            </a:lvl4pPr>
            <a:lvl5pPr marL="2057400" indent="-228600" defTabSz="990600" eaLnBrk="0" hangingPunct="0">
              <a:defRPr kumimoji="1" sz="2400" b="1">
                <a:solidFill>
                  <a:schemeClr val="tx1"/>
                </a:solidFill>
                <a:latin typeface="Times New Roman" pitchFamily="18" charset="0"/>
                <a:ea typeface="黑体" pitchFamily="2" charset="-122"/>
              </a:defRPr>
            </a:lvl5pPr>
            <a:lvl6pPr marL="25146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D9D6EA98-B6C3-4E66-8312-50C65DF13BB3}" type="slidenum">
              <a:rPr lang="en-US" altLang="zh-CN" sz="1300" b="0">
                <a:ea typeface="宋体" pitchFamily="2" charset="-122"/>
              </a:rPr>
              <a:pPr eaLnBrk="1" hangingPunct="1"/>
              <a:t>20</a:t>
            </a:fld>
            <a:endParaRPr lang="en-US" altLang="zh-CN" sz="1300" b="0">
              <a:ea typeface="宋体" pitchFamily="2" charset="-122"/>
            </a:endParaRPr>
          </a:p>
        </p:txBody>
      </p:sp>
      <p:sp>
        <p:nvSpPr>
          <p:cNvPr id="93187" name="Rectangle 2"/>
          <p:cNvSpPr>
            <a:spLocks noGrp="1" noRot="1" noChangeAspect="1" noChangeArrowheads="1" noTextEdit="1"/>
          </p:cNvSpPr>
          <p:nvPr>
            <p:ph type="sldImg"/>
          </p:nvPr>
        </p:nvSpPr>
        <p:spPr>
          <a:xfrm>
            <a:off x="992188" y="768350"/>
            <a:ext cx="5114925" cy="3836988"/>
          </a:xfrm>
          <a:ln/>
        </p:spPr>
      </p:sp>
      <p:sp>
        <p:nvSpPr>
          <p:cNvPr id="93188" name="Rectangle 3"/>
          <p:cNvSpPr>
            <a:spLocks noGrp="1" noChangeArrowheads="1"/>
          </p:cNvSpPr>
          <p:nvPr>
            <p:ph type="body" idx="1"/>
          </p:nvPr>
        </p:nvSpPr>
        <p:spPr>
          <a:xfrm>
            <a:off x="946150" y="5116513"/>
            <a:ext cx="5207000" cy="4349750"/>
          </a:xfrm>
          <a:noFill/>
        </p:spPr>
        <p:txBody>
          <a:bodyPr/>
          <a:lstStyle/>
          <a:p>
            <a:pPr eaLnBrk="1" hangingPunct="1"/>
            <a:endParaRPr lang="zh-CN" altLang="zh-C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lvl1pPr defTabSz="990600" eaLnBrk="0" hangingPunct="0">
              <a:defRPr kumimoji="1" sz="2400" b="1">
                <a:solidFill>
                  <a:schemeClr val="tx1"/>
                </a:solidFill>
                <a:latin typeface="Times New Roman" pitchFamily="18" charset="0"/>
                <a:ea typeface="黑体" pitchFamily="2" charset="-122"/>
              </a:defRPr>
            </a:lvl1pPr>
            <a:lvl2pPr marL="742950" indent="-285750" defTabSz="990600" eaLnBrk="0" hangingPunct="0">
              <a:defRPr kumimoji="1" sz="2400" b="1">
                <a:solidFill>
                  <a:schemeClr val="tx1"/>
                </a:solidFill>
                <a:latin typeface="Times New Roman" pitchFamily="18" charset="0"/>
                <a:ea typeface="黑体" pitchFamily="2" charset="-122"/>
              </a:defRPr>
            </a:lvl2pPr>
            <a:lvl3pPr marL="1143000" indent="-228600" defTabSz="990600" eaLnBrk="0" hangingPunct="0">
              <a:defRPr kumimoji="1" sz="2400" b="1">
                <a:solidFill>
                  <a:schemeClr val="tx1"/>
                </a:solidFill>
                <a:latin typeface="Times New Roman" pitchFamily="18" charset="0"/>
                <a:ea typeface="黑体" pitchFamily="2" charset="-122"/>
              </a:defRPr>
            </a:lvl3pPr>
            <a:lvl4pPr marL="1600200" indent="-228600" defTabSz="990600" eaLnBrk="0" hangingPunct="0">
              <a:defRPr kumimoji="1" sz="2400" b="1">
                <a:solidFill>
                  <a:schemeClr val="tx1"/>
                </a:solidFill>
                <a:latin typeface="Times New Roman" pitchFamily="18" charset="0"/>
                <a:ea typeface="黑体" pitchFamily="2" charset="-122"/>
              </a:defRPr>
            </a:lvl4pPr>
            <a:lvl5pPr marL="2057400" indent="-228600" defTabSz="990600" eaLnBrk="0" hangingPunct="0">
              <a:defRPr kumimoji="1" sz="2400" b="1">
                <a:solidFill>
                  <a:schemeClr val="tx1"/>
                </a:solidFill>
                <a:latin typeface="Times New Roman" pitchFamily="18" charset="0"/>
                <a:ea typeface="黑体" pitchFamily="2" charset="-122"/>
              </a:defRPr>
            </a:lvl5pPr>
            <a:lvl6pPr marL="25146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92D2F626-AAB6-4F57-864C-31A5CF3AF1DF}" type="slidenum">
              <a:rPr lang="en-US" altLang="zh-CN" sz="1300" b="0">
                <a:ea typeface="宋体" pitchFamily="2" charset="-122"/>
              </a:rPr>
              <a:pPr eaLnBrk="1" hangingPunct="1"/>
              <a:t>22</a:t>
            </a:fld>
            <a:endParaRPr lang="en-US" altLang="zh-CN" sz="1300" b="0">
              <a:ea typeface="宋体" pitchFamily="2" charset="-122"/>
            </a:endParaRPr>
          </a:p>
        </p:txBody>
      </p:sp>
      <p:sp>
        <p:nvSpPr>
          <p:cNvPr id="94211" name="Rectangle 2"/>
          <p:cNvSpPr>
            <a:spLocks noGrp="1" noRot="1" noChangeAspect="1" noChangeArrowheads="1" noTextEdit="1"/>
          </p:cNvSpPr>
          <p:nvPr>
            <p:ph type="sldImg"/>
          </p:nvPr>
        </p:nvSpPr>
        <p:spPr>
          <a:xfrm>
            <a:off x="992188" y="768350"/>
            <a:ext cx="5114925" cy="3836988"/>
          </a:xfrm>
          <a:ln/>
        </p:spPr>
      </p:sp>
      <p:sp>
        <p:nvSpPr>
          <p:cNvPr id="94212" name="Rectangle 3"/>
          <p:cNvSpPr>
            <a:spLocks noGrp="1" noChangeArrowheads="1"/>
          </p:cNvSpPr>
          <p:nvPr>
            <p:ph type="body" idx="1"/>
          </p:nvPr>
        </p:nvSpPr>
        <p:spPr>
          <a:xfrm>
            <a:off x="946150" y="5116513"/>
            <a:ext cx="5207000" cy="4349750"/>
          </a:xfrm>
          <a:noFill/>
        </p:spPr>
        <p:txBody>
          <a:bodyPr/>
          <a:lstStyle/>
          <a:p>
            <a:pPr eaLnBrk="1" hangingPunct="1"/>
            <a:endParaRPr lang="zh-CN" altLang="zh-CN"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lvl1pPr defTabSz="990600" eaLnBrk="0" hangingPunct="0">
              <a:defRPr kumimoji="1" sz="2400" b="1">
                <a:solidFill>
                  <a:schemeClr val="tx1"/>
                </a:solidFill>
                <a:latin typeface="Times New Roman" pitchFamily="18" charset="0"/>
                <a:ea typeface="黑体" pitchFamily="2" charset="-122"/>
              </a:defRPr>
            </a:lvl1pPr>
            <a:lvl2pPr marL="742950" indent="-285750" defTabSz="990600" eaLnBrk="0" hangingPunct="0">
              <a:defRPr kumimoji="1" sz="2400" b="1">
                <a:solidFill>
                  <a:schemeClr val="tx1"/>
                </a:solidFill>
                <a:latin typeface="Times New Roman" pitchFamily="18" charset="0"/>
                <a:ea typeface="黑体" pitchFamily="2" charset="-122"/>
              </a:defRPr>
            </a:lvl2pPr>
            <a:lvl3pPr marL="1143000" indent="-228600" defTabSz="990600" eaLnBrk="0" hangingPunct="0">
              <a:defRPr kumimoji="1" sz="2400" b="1">
                <a:solidFill>
                  <a:schemeClr val="tx1"/>
                </a:solidFill>
                <a:latin typeface="Times New Roman" pitchFamily="18" charset="0"/>
                <a:ea typeface="黑体" pitchFamily="2" charset="-122"/>
              </a:defRPr>
            </a:lvl3pPr>
            <a:lvl4pPr marL="1600200" indent="-228600" defTabSz="990600" eaLnBrk="0" hangingPunct="0">
              <a:defRPr kumimoji="1" sz="2400" b="1">
                <a:solidFill>
                  <a:schemeClr val="tx1"/>
                </a:solidFill>
                <a:latin typeface="Times New Roman" pitchFamily="18" charset="0"/>
                <a:ea typeface="黑体" pitchFamily="2" charset="-122"/>
              </a:defRPr>
            </a:lvl4pPr>
            <a:lvl5pPr marL="2057400" indent="-228600" defTabSz="990600" eaLnBrk="0" hangingPunct="0">
              <a:defRPr kumimoji="1" sz="2400" b="1">
                <a:solidFill>
                  <a:schemeClr val="tx1"/>
                </a:solidFill>
                <a:latin typeface="Times New Roman" pitchFamily="18" charset="0"/>
                <a:ea typeface="黑体" pitchFamily="2" charset="-122"/>
              </a:defRPr>
            </a:lvl5pPr>
            <a:lvl6pPr marL="25146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FCE4A422-D256-498A-87FA-545687E3F4F0}" type="slidenum">
              <a:rPr lang="en-US" altLang="zh-CN" sz="1300" b="0">
                <a:ea typeface="宋体" pitchFamily="2" charset="-122"/>
              </a:rPr>
              <a:pPr eaLnBrk="1" hangingPunct="1"/>
              <a:t>25</a:t>
            </a:fld>
            <a:endParaRPr lang="en-US" altLang="zh-CN" sz="1300" b="0">
              <a:ea typeface="宋体" pitchFamily="2" charset="-122"/>
            </a:endParaRPr>
          </a:p>
        </p:txBody>
      </p:sp>
      <p:sp>
        <p:nvSpPr>
          <p:cNvPr id="95235" name="Rectangle 2"/>
          <p:cNvSpPr>
            <a:spLocks noGrp="1" noRot="1" noChangeAspect="1" noChangeArrowheads="1" noTextEdit="1"/>
          </p:cNvSpPr>
          <p:nvPr>
            <p:ph type="sldImg"/>
          </p:nvPr>
        </p:nvSpPr>
        <p:spPr>
          <a:xfrm>
            <a:off x="992188" y="768350"/>
            <a:ext cx="5114925" cy="3836988"/>
          </a:xfrm>
          <a:ln/>
        </p:spPr>
      </p:sp>
      <p:sp>
        <p:nvSpPr>
          <p:cNvPr id="95236" name="Rectangle 3"/>
          <p:cNvSpPr>
            <a:spLocks noGrp="1" noChangeArrowheads="1"/>
          </p:cNvSpPr>
          <p:nvPr>
            <p:ph type="body" idx="1"/>
          </p:nvPr>
        </p:nvSpPr>
        <p:spPr>
          <a:xfrm>
            <a:off x="946150" y="5116513"/>
            <a:ext cx="5207000" cy="4349750"/>
          </a:xfrm>
          <a:noFill/>
        </p:spPr>
        <p:txBody>
          <a:bodyPr/>
          <a:lstStyle/>
          <a:p>
            <a:pPr eaLnBrk="1" hangingPunct="1"/>
            <a:endParaRPr lang="zh-CN" altLang="zh-CN"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lvl1pPr defTabSz="990600" eaLnBrk="0" hangingPunct="0">
              <a:defRPr kumimoji="1" sz="2400" b="1">
                <a:solidFill>
                  <a:schemeClr val="tx1"/>
                </a:solidFill>
                <a:latin typeface="Times New Roman" pitchFamily="18" charset="0"/>
                <a:ea typeface="黑体" pitchFamily="2" charset="-122"/>
              </a:defRPr>
            </a:lvl1pPr>
            <a:lvl2pPr marL="742950" indent="-285750" defTabSz="990600" eaLnBrk="0" hangingPunct="0">
              <a:defRPr kumimoji="1" sz="2400" b="1">
                <a:solidFill>
                  <a:schemeClr val="tx1"/>
                </a:solidFill>
                <a:latin typeface="Times New Roman" pitchFamily="18" charset="0"/>
                <a:ea typeface="黑体" pitchFamily="2" charset="-122"/>
              </a:defRPr>
            </a:lvl2pPr>
            <a:lvl3pPr marL="1143000" indent="-228600" defTabSz="990600" eaLnBrk="0" hangingPunct="0">
              <a:defRPr kumimoji="1" sz="2400" b="1">
                <a:solidFill>
                  <a:schemeClr val="tx1"/>
                </a:solidFill>
                <a:latin typeface="Times New Roman" pitchFamily="18" charset="0"/>
                <a:ea typeface="黑体" pitchFamily="2" charset="-122"/>
              </a:defRPr>
            </a:lvl3pPr>
            <a:lvl4pPr marL="1600200" indent="-228600" defTabSz="990600" eaLnBrk="0" hangingPunct="0">
              <a:defRPr kumimoji="1" sz="2400" b="1">
                <a:solidFill>
                  <a:schemeClr val="tx1"/>
                </a:solidFill>
                <a:latin typeface="Times New Roman" pitchFamily="18" charset="0"/>
                <a:ea typeface="黑体" pitchFamily="2" charset="-122"/>
              </a:defRPr>
            </a:lvl4pPr>
            <a:lvl5pPr marL="2057400" indent="-228600" defTabSz="990600" eaLnBrk="0" hangingPunct="0">
              <a:defRPr kumimoji="1" sz="2400" b="1">
                <a:solidFill>
                  <a:schemeClr val="tx1"/>
                </a:solidFill>
                <a:latin typeface="Times New Roman" pitchFamily="18" charset="0"/>
                <a:ea typeface="黑体" pitchFamily="2" charset="-122"/>
              </a:defRPr>
            </a:lvl5pPr>
            <a:lvl6pPr marL="25146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ABD430DA-28A9-4A63-96DF-E8BC3EFE3304}" type="slidenum">
              <a:rPr lang="en-US" altLang="zh-CN" sz="1300" b="0">
                <a:ea typeface="宋体" pitchFamily="2" charset="-122"/>
              </a:rPr>
              <a:pPr eaLnBrk="1" hangingPunct="1"/>
              <a:t>26</a:t>
            </a:fld>
            <a:endParaRPr lang="en-US" altLang="zh-CN" sz="1300" b="0">
              <a:ea typeface="宋体" pitchFamily="2" charset="-122"/>
            </a:endParaRPr>
          </a:p>
        </p:txBody>
      </p:sp>
      <p:sp>
        <p:nvSpPr>
          <p:cNvPr id="96259" name="Rectangle 2"/>
          <p:cNvSpPr>
            <a:spLocks noGrp="1" noRot="1" noChangeAspect="1" noChangeArrowheads="1" noTextEdit="1"/>
          </p:cNvSpPr>
          <p:nvPr>
            <p:ph type="sldImg"/>
          </p:nvPr>
        </p:nvSpPr>
        <p:spPr>
          <a:xfrm>
            <a:off x="992188" y="768350"/>
            <a:ext cx="5114925" cy="3836988"/>
          </a:xfrm>
          <a:ln/>
        </p:spPr>
      </p:sp>
      <p:sp>
        <p:nvSpPr>
          <p:cNvPr id="96260" name="Rectangle 3"/>
          <p:cNvSpPr>
            <a:spLocks noGrp="1" noChangeArrowheads="1"/>
          </p:cNvSpPr>
          <p:nvPr>
            <p:ph type="body" idx="1"/>
          </p:nvPr>
        </p:nvSpPr>
        <p:spPr>
          <a:xfrm>
            <a:off x="946150" y="5116513"/>
            <a:ext cx="5207000" cy="4349750"/>
          </a:xfrm>
          <a:noFill/>
        </p:spPr>
        <p:txBody>
          <a:bodyPr/>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defTabSz="990600" eaLnBrk="0" hangingPunct="0">
              <a:defRPr kumimoji="1" sz="2400" b="1">
                <a:solidFill>
                  <a:schemeClr val="tx1"/>
                </a:solidFill>
                <a:latin typeface="Times New Roman" pitchFamily="18" charset="0"/>
                <a:ea typeface="黑体" pitchFamily="2" charset="-122"/>
              </a:defRPr>
            </a:lvl1pPr>
            <a:lvl2pPr marL="742950" indent="-285750" defTabSz="990600" eaLnBrk="0" hangingPunct="0">
              <a:defRPr kumimoji="1" sz="2400" b="1">
                <a:solidFill>
                  <a:schemeClr val="tx1"/>
                </a:solidFill>
                <a:latin typeface="Times New Roman" pitchFamily="18" charset="0"/>
                <a:ea typeface="黑体" pitchFamily="2" charset="-122"/>
              </a:defRPr>
            </a:lvl2pPr>
            <a:lvl3pPr marL="1143000" indent="-228600" defTabSz="990600" eaLnBrk="0" hangingPunct="0">
              <a:defRPr kumimoji="1" sz="2400" b="1">
                <a:solidFill>
                  <a:schemeClr val="tx1"/>
                </a:solidFill>
                <a:latin typeface="Times New Roman" pitchFamily="18" charset="0"/>
                <a:ea typeface="黑体" pitchFamily="2" charset="-122"/>
              </a:defRPr>
            </a:lvl3pPr>
            <a:lvl4pPr marL="1600200" indent="-228600" defTabSz="990600" eaLnBrk="0" hangingPunct="0">
              <a:defRPr kumimoji="1" sz="2400" b="1">
                <a:solidFill>
                  <a:schemeClr val="tx1"/>
                </a:solidFill>
                <a:latin typeface="Times New Roman" pitchFamily="18" charset="0"/>
                <a:ea typeface="黑体" pitchFamily="2" charset="-122"/>
              </a:defRPr>
            </a:lvl4pPr>
            <a:lvl5pPr marL="2057400" indent="-228600" defTabSz="990600" eaLnBrk="0" hangingPunct="0">
              <a:defRPr kumimoji="1" sz="2400" b="1">
                <a:solidFill>
                  <a:schemeClr val="tx1"/>
                </a:solidFill>
                <a:latin typeface="Times New Roman" pitchFamily="18" charset="0"/>
                <a:ea typeface="黑体" pitchFamily="2" charset="-122"/>
              </a:defRPr>
            </a:lvl5pPr>
            <a:lvl6pPr marL="25146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DF9410F0-488F-421E-BD9C-6259405DDFE3}" type="slidenum">
              <a:rPr lang="en-US" altLang="zh-CN" sz="1300" b="0">
                <a:ea typeface="宋体" pitchFamily="2" charset="-122"/>
              </a:rPr>
              <a:pPr eaLnBrk="1" hangingPunct="1"/>
              <a:t>2</a:t>
            </a:fld>
            <a:endParaRPr lang="en-US" altLang="zh-CN" sz="1300" b="0">
              <a:ea typeface="宋体" pitchFamily="2" charset="-122"/>
            </a:endParaRPr>
          </a:p>
        </p:txBody>
      </p:sp>
      <p:sp>
        <p:nvSpPr>
          <p:cNvPr id="79875" name="Rectangle 2"/>
          <p:cNvSpPr>
            <a:spLocks noGrp="1" noRot="1" noChangeAspect="1" noChangeArrowheads="1" noTextEdit="1"/>
          </p:cNvSpPr>
          <p:nvPr>
            <p:ph type="sldImg"/>
          </p:nvPr>
        </p:nvSpPr>
        <p:spPr>
          <a:xfrm>
            <a:off x="992188" y="768350"/>
            <a:ext cx="5114925" cy="3836988"/>
          </a:xfrm>
          <a:ln/>
        </p:spPr>
      </p:sp>
      <p:sp>
        <p:nvSpPr>
          <p:cNvPr id="79876" name="Rectangle 3"/>
          <p:cNvSpPr>
            <a:spLocks noGrp="1" noChangeArrowheads="1"/>
          </p:cNvSpPr>
          <p:nvPr>
            <p:ph type="body" idx="1"/>
          </p:nvPr>
        </p:nvSpPr>
        <p:spPr>
          <a:xfrm>
            <a:off x="946150" y="5116513"/>
            <a:ext cx="5207000" cy="4349750"/>
          </a:xfrm>
          <a:noFill/>
        </p:spPr>
        <p:txBody>
          <a:bodyPr/>
          <a:lstStyle/>
          <a:p>
            <a:pPr eaLnBrk="1" hangingPunct="1"/>
            <a:endParaRPr lang="zh-CN" altLang="zh-CN" smtClean="0">
              <a:latin typeface="宋体"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lvl1pPr defTabSz="990600" eaLnBrk="0" hangingPunct="0">
              <a:defRPr kumimoji="1" sz="2400" b="1">
                <a:solidFill>
                  <a:schemeClr val="tx1"/>
                </a:solidFill>
                <a:latin typeface="Times New Roman" pitchFamily="18" charset="0"/>
                <a:ea typeface="黑体" pitchFamily="2" charset="-122"/>
              </a:defRPr>
            </a:lvl1pPr>
            <a:lvl2pPr marL="742950" indent="-285750" defTabSz="990600" eaLnBrk="0" hangingPunct="0">
              <a:defRPr kumimoji="1" sz="2400" b="1">
                <a:solidFill>
                  <a:schemeClr val="tx1"/>
                </a:solidFill>
                <a:latin typeface="Times New Roman" pitchFamily="18" charset="0"/>
                <a:ea typeface="黑体" pitchFamily="2" charset="-122"/>
              </a:defRPr>
            </a:lvl2pPr>
            <a:lvl3pPr marL="1143000" indent="-228600" defTabSz="990600" eaLnBrk="0" hangingPunct="0">
              <a:defRPr kumimoji="1" sz="2400" b="1">
                <a:solidFill>
                  <a:schemeClr val="tx1"/>
                </a:solidFill>
                <a:latin typeface="Times New Roman" pitchFamily="18" charset="0"/>
                <a:ea typeface="黑体" pitchFamily="2" charset="-122"/>
              </a:defRPr>
            </a:lvl3pPr>
            <a:lvl4pPr marL="1600200" indent="-228600" defTabSz="990600" eaLnBrk="0" hangingPunct="0">
              <a:defRPr kumimoji="1" sz="2400" b="1">
                <a:solidFill>
                  <a:schemeClr val="tx1"/>
                </a:solidFill>
                <a:latin typeface="Times New Roman" pitchFamily="18" charset="0"/>
                <a:ea typeface="黑体" pitchFamily="2" charset="-122"/>
              </a:defRPr>
            </a:lvl4pPr>
            <a:lvl5pPr marL="2057400" indent="-228600" defTabSz="990600" eaLnBrk="0" hangingPunct="0">
              <a:defRPr kumimoji="1" sz="2400" b="1">
                <a:solidFill>
                  <a:schemeClr val="tx1"/>
                </a:solidFill>
                <a:latin typeface="Times New Roman" pitchFamily="18" charset="0"/>
                <a:ea typeface="黑体" pitchFamily="2" charset="-122"/>
              </a:defRPr>
            </a:lvl5pPr>
            <a:lvl6pPr marL="25146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198958E4-1D85-4575-97A4-025DD74A536D}" type="slidenum">
              <a:rPr lang="en-US" altLang="zh-CN" sz="1300" b="0">
                <a:ea typeface="宋体" pitchFamily="2" charset="-122"/>
              </a:rPr>
              <a:pPr eaLnBrk="1" hangingPunct="1"/>
              <a:t>31</a:t>
            </a:fld>
            <a:endParaRPr lang="en-US" altLang="zh-CN" sz="1300" b="0">
              <a:ea typeface="宋体" pitchFamily="2" charset="-122"/>
            </a:endParaRPr>
          </a:p>
        </p:txBody>
      </p:sp>
      <p:sp>
        <p:nvSpPr>
          <p:cNvPr id="97283" name="Rectangle 2"/>
          <p:cNvSpPr>
            <a:spLocks noGrp="1" noRot="1" noChangeAspect="1" noChangeArrowheads="1" noTextEdit="1"/>
          </p:cNvSpPr>
          <p:nvPr>
            <p:ph type="sldImg"/>
          </p:nvPr>
        </p:nvSpPr>
        <p:spPr>
          <a:xfrm>
            <a:off x="992188" y="768350"/>
            <a:ext cx="5114925" cy="3836988"/>
          </a:xfrm>
          <a:ln/>
        </p:spPr>
      </p:sp>
      <p:sp>
        <p:nvSpPr>
          <p:cNvPr id="97284" name="Rectangle 3"/>
          <p:cNvSpPr>
            <a:spLocks noGrp="1" noChangeArrowheads="1"/>
          </p:cNvSpPr>
          <p:nvPr>
            <p:ph type="body" idx="1"/>
          </p:nvPr>
        </p:nvSpPr>
        <p:spPr>
          <a:xfrm>
            <a:off x="946150" y="5116513"/>
            <a:ext cx="5207000" cy="4349750"/>
          </a:xfrm>
          <a:noFill/>
        </p:spPr>
        <p:txBody>
          <a:bodyPr/>
          <a:lstStyle/>
          <a:p>
            <a:pPr eaLnBrk="1" hangingPunct="1"/>
            <a:endParaRPr lang="zh-CN" altLang="zh-CN"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lvl1pPr defTabSz="990600" eaLnBrk="0" hangingPunct="0">
              <a:defRPr kumimoji="1" sz="2400" b="1">
                <a:solidFill>
                  <a:schemeClr val="tx1"/>
                </a:solidFill>
                <a:latin typeface="Times New Roman" pitchFamily="18" charset="0"/>
                <a:ea typeface="黑体" pitchFamily="2" charset="-122"/>
              </a:defRPr>
            </a:lvl1pPr>
            <a:lvl2pPr marL="742950" indent="-285750" defTabSz="990600" eaLnBrk="0" hangingPunct="0">
              <a:defRPr kumimoji="1" sz="2400" b="1">
                <a:solidFill>
                  <a:schemeClr val="tx1"/>
                </a:solidFill>
                <a:latin typeface="Times New Roman" pitchFamily="18" charset="0"/>
                <a:ea typeface="黑体" pitchFamily="2" charset="-122"/>
              </a:defRPr>
            </a:lvl2pPr>
            <a:lvl3pPr marL="1143000" indent="-228600" defTabSz="990600" eaLnBrk="0" hangingPunct="0">
              <a:defRPr kumimoji="1" sz="2400" b="1">
                <a:solidFill>
                  <a:schemeClr val="tx1"/>
                </a:solidFill>
                <a:latin typeface="Times New Roman" pitchFamily="18" charset="0"/>
                <a:ea typeface="黑体" pitchFamily="2" charset="-122"/>
              </a:defRPr>
            </a:lvl3pPr>
            <a:lvl4pPr marL="1600200" indent="-228600" defTabSz="990600" eaLnBrk="0" hangingPunct="0">
              <a:defRPr kumimoji="1" sz="2400" b="1">
                <a:solidFill>
                  <a:schemeClr val="tx1"/>
                </a:solidFill>
                <a:latin typeface="Times New Roman" pitchFamily="18" charset="0"/>
                <a:ea typeface="黑体" pitchFamily="2" charset="-122"/>
              </a:defRPr>
            </a:lvl4pPr>
            <a:lvl5pPr marL="2057400" indent="-228600" defTabSz="990600" eaLnBrk="0" hangingPunct="0">
              <a:defRPr kumimoji="1" sz="2400" b="1">
                <a:solidFill>
                  <a:schemeClr val="tx1"/>
                </a:solidFill>
                <a:latin typeface="Times New Roman" pitchFamily="18" charset="0"/>
                <a:ea typeface="黑体" pitchFamily="2" charset="-122"/>
              </a:defRPr>
            </a:lvl5pPr>
            <a:lvl6pPr marL="25146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92A647FD-902C-48B8-B261-6FBB5C413FB0}" type="slidenum">
              <a:rPr lang="en-US" altLang="zh-CN" sz="1300" b="0">
                <a:ea typeface="宋体" pitchFamily="2" charset="-122"/>
              </a:rPr>
              <a:pPr eaLnBrk="1" hangingPunct="1"/>
              <a:t>37</a:t>
            </a:fld>
            <a:endParaRPr lang="en-US" altLang="zh-CN" sz="1300" b="0">
              <a:ea typeface="宋体" pitchFamily="2" charset="-122"/>
            </a:endParaRPr>
          </a:p>
        </p:txBody>
      </p:sp>
      <p:sp>
        <p:nvSpPr>
          <p:cNvPr id="98307" name="Rectangle 2"/>
          <p:cNvSpPr>
            <a:spLocks noGrp="1" noRot="1" noChangeAspect="1" noChangeArrowheads="1" noTextEdit="1"/>
          </p:cNvSpPr>
          <p:nvPr>
            <p:ph type="sldImg"/>
          </p:nvPr>
        </p:nvSpPr>
        <p:spPr>
          <a:xfrm>
            <a:off x="992188" y="768350"/>
            <a:ext cx="5114925" cy="3836988"/>
          </a:xfrm>
          <a:ln/>
        </p:spPr>
      </p:sp>
      <p:sp>
        <p:nvSpPr>
          <p:cNvPr id="98308" name="Rectangle 3"/>
          <p:cNvSpPr>
            <a:spLocks noGrp="1" noChangeArrowheads="1"/>
          </p:cNvSpPr>
          <p:nvPr>
            <p:ph type="body" idx="1"/>
          </p:nvPr>
        </p:nvSpPr>
        <p:spPr>
          <a:xfrm>
            <a:off x="946150" y="5116513"/>
            <a:ext cx="5207000" cy="4349750"/>
          </a:xfrm>
          <a:noFill/>
        </p:spPr>
        <p:txBody>
          <a:bodyPr/>
          <a:lstStyle/>
          <a:p>
            <a:pPr eaLnBrk="1" hangingPunct="1"/>
            <a:endParaRPr lang="zh-CN" altLang="zh-CN"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lvl1pPr defTabSz="990600" eaLnBrk="0" hangingPunct="0">
              <a:defRPr kumimoji="1" sz="2400" b="1">
                <a:solidFill>
                  <a:schemeClr val="tx1"/>
                </a:solidFill>
                <a:latin typeface="Times New Roman" pitchFamily="18" charset="0"/>
                <a:ea typeface="黑体" pitchFamily="2" charset="-122"/>
              </a:defRPr>
            </a:lvl1pPr>
            <a:lvl2pPr marL="742950" indent="-285750" defTabSz="990600" eaLnBrk="0" hangingPunct="0">
              <a:defRPr kumimoji="1" sz="2400" b="1">
                <a:solidFill>
                  <a:schemeClr val="tx1"/>
                </a:solidFill>
                <a:latin typeface="Times New Roman" pitchFamily="18" charset="0"/>
                <a:ea typeface="黑体" pitchFamily="2" charset="-122"/>
              </a:defRPr>
            </a:lvl2pPr>
            <a:lvl3pPr marL="1143000" indent="-228600" defTabSz="990600" eaLnBrk="0" hangingPunct="0">
              <a:defRPr kumimoji="1" sz="2400" b="1">
                <a:solidFill>
                  <a:schemeClr val="tx1"/>
                </a:solidFill>
                <a:latin typeface="Times New Roman" pitchFamily="18" charset="0"/>
                <a:ea typeface="黑体" pitchFamily="2" charset="-122"/>
              </a:defRPr>
            </a:lvl3pPr>
            <a:lvl4pPr marL="1600200" indent="-228600" defTabSz="990600" eaLnBrk="0" hangingPunct="0">
              <a:defRPr kumimoji="1" sz="2400" b="1">
                <a:solidFill>
                  <a:schemeClr val="tx1"/>
                </a:solidFill>
                <a:latin typeface="Times New Roman" pitchFamily="18" charset="0"/>
                <a:ea typeface="黑体" pitchFamily="2" charset="-122"/>
              </a:defRPr>
            </a:lvl4pPr>
            <a:lvl5pPr marL="2057400" indent="-228600" defTabSz="990600" eaLnBrk="0" hangingPunct="0">
              <a:defRPr kumimoji="1" sz="2400" b="1">
                <a:solidFill>
                  <a:schemeClr val="tx1"/>
                </a:solidFill>
                <a:latin typeface="Times New Roman" pitchFamily="18" charset="0"/>
                <a:ea typeface="黑体" pitchFamily="2" charset="-122"/>
              </a:defRPr>
            </a:lvl5pPr>
            <a:lvl6pPr marL="25146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5D793B42-9EDB-4C75-9169-9329FFE8C4B4}" type="slidenum">
              <a:rPr lang="en-US" altLang="zh-CN" sz="1300" b="0">
                <a:ea typeface="宋体" pitchFamily="2" charset="-122"/>
              </a:rPr>
              <a:pPr eaLnBrk="1" hangingPunct="1"/>
              <a:t>38</a:t>
            </a:fld>
            <a:endParaRPr lang="en-US" altLang="zh-CN" sz="1300" b="0">
              <a:ea typeface="宋体" pitchFamily="2" charset="-122"/>
            </a:endParaRPr>
          </a:p>
        </p:txBody>
      </p:sp>
      <p:sp>
        <p:nvSpPr>
          <p:cNvPr id="99331" name="Rectangle 2"/>
          <p:cNvSpPr>
            <a:spLocks noGrp="1" noRot="1" noChangeAspect="1" noChangeArrowheads="1" noTextEdit="1"/>
          </p:cNvSpPr>
          <p:nvPr>
            <p:ph type="sldImg"/>
          </p:nvPr>
        </p:nvSpPr>
        <p:spPr>
          <a:xfrm>
            <a:off x="992188" y="768350"/>
            <a:ext cx="5114925" cy="3836988"/>
          </a:xfrm>
          <a:ln/>
        </p:spPr>
      </p:sp>
      <p:sp>
        <p:nvSpPr>
          <p:cNvPr id="99332" name="Rectangle 3"/>
          <p:cNvSpPr>
            <a:spLocks noGrp="1" noChangeArrowheads="1"/>
          </p:cNvSpPr>
          <p:nvPr>
            <p:ph type="body" idx="1"/>
          </p:nvPr>
        </p:nvSpPr>
        <p:spPr>
          <a:xfrm>
            <a:off x="946150" y="5116513"/>
            <a:ext cx="5207000" cy="4349750"/>
          </a:xfrm>
          <a:noFill/>
        </p:spPr>
        <p:txBody>
          <a:bodyPr/>
          <a:lstStyle/>
          <a:p>
            <a:pPr eaLnBrk="1" hangingPunct="1"/>
            <a:endParaRPr lang="zh-CN" altLang="zh-CN"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defTabSz="990600" eaLnBrk="0" hangingPunct="0">
              <a:defRPr kumimoji="1" sz="2400" b="1">
                <a:solidFill>
                  <a:schemeClr val="tx1"/>
                </a:solidFill>
                <a:latin typeface="Times New Roman" pitchFamily="18" charset="0"/>
                <a:ea typeface="黑体" pitchFamily="2" charset="-122"/>
              </a:defRPr>
            </a:lvl1pPr>
            <a:lvl2pPr marL="742950" indent="-285750" defTabSz="990600" eaLnBrk="0" hangingPunct="0">
              <a:defRPr kumimoji="1" sz="2400" b="1">
                <a:solidFill>
                  <a:schemeClr val="tx1"/>
                </a:solidFill>
                <a:latin typeface="Times New Roman" pitchFamily="18" charset="0"/>
                <a:ea typeface="黑体" pitchFamily="2" charset="-122"/>
              </a:defRPr>
            </a:lvl2pPr>
            <a:lvl3pPr marL="1143000" indent="-228600" defTabSz="990600" eaLnBrk="0" hangingPunct="0">
              <a:defRPr kumimoji="1" sz="2400" b="1">
                <a:solidFill>
                  <a:schemeClr val="tx1"/>
                </a:solidFill>
                <a:latin typeface="Times New Roman" pitchFamily="18" charset="0"/>
                <a:ea typeface="黑体" pitchFamily="2" charset="-122"/>
              </a:defRPr>
            </a:lvl3pPr>
            <a:lvl4pPr marL="1600200" indent="-228600" defTabSz="990600" eaLnBrk="0" hangingPunct="0">
              <a:defRPr kumimoji="1" sz="2400" b="1">
                <a:solidFill>
                  <a:schemeClr val="tx1"/>
                </a:solidFill>
                <a:latin typeface="Times New Roman" pitchFamily="18" charset="0"/>
                <a:ea typeface="黑体" pitchFamily="2" charset="-122"/>
              </a:defRPr>
            </a:lvl4pPr>
            <a:lvl5pPr marL="2057400" indent="-228600" defTabSz="990600" eaLnBrk="0" hangingPunct="0">
              <a:defRPr kumimoji="1" sz="2400" b="1">
                <a:solidFill>
                  <a:schemeClr val="tx1"/>
                </a:solidFill>
                <a:latin typeface="Times New Roman" pitchFamily="18" charset="0"/>
                <a:ea typeface="黑体" pitchFamily="2" charset="-122"/>
              </a:defRPr>
            </a:lvl5pPr>
            <a:lvl6pPr marL="25146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A9D95D4E-D031-4775-928E-ADF16002304B}" type="slidenum">
              <a:rPr lang="en-US" altLang="zh-CN" sz="1300" b="0">
                <a:ea typeface="宋体" pitchFamily="2" charset="-122"/>
              </a:rPr>
              <a:pPr eaLnBrk="1" hangingPunct="1"/>
              <a:t>70</a:t>
            </a:fld>
            <a:endParaRPr lang="en-US" altLang="zh-CN" sz="1300" b="0">
              <a:ea typeface="宋体" pitchFamily="2" charset="-122"/>
            </a:endParaRPr>
          </a:p>
        </p:txBody>
      </p:sp>
      <p:sp>
        <p:nvSpPr>
          <p:cNvPr id="102403" name="Rectangle 2"/>
          <p:cNvSpPr>
            <a:spLocks noGrp="1" noRot="1" noChangeAspect="1" noChangeArrowheads="1" noTextEdit="1"/>
          </p:cNvSpPr>
          <p:nvPr>
            <p:ph type="sldImg"/>
          </p:nvPr>
        </p:nvSpPr>
        <p:spPr>
          <a:xfrm>
            <a:off x="992188" y="768350"/>
            <a:ext cx="5114925" cy="3836988"/>
          </a:xfrm>
          <a:ln/>
        </p:spPr>
      </p:sp>
      <p:sp>
        <p:nvSpPr>
          <p:cNvPr id="102404" name="Rectangle 3"/>
          <p:cNvSpPr>
            <a:spLocks noGrp="1" noChangeArrowheads="1"/>
          </p:cNvSpPr>
          <p:nvPr>
            <p:ph type="body" idx="1"/>
          </p:nvPr>
        </p:nvSpPr>
        <p:spPr>
          <a:xfrm>
            <a:off x="946150" y="5116513"/>
            <a:ext cx="5207000" cy="4349750"/>
          </a:xfrm>
          <a:noFill/>
        </p:spPr>
        <p:txBody>
          <a:bodyPr/>
          <a:lstStyle/>
          <a:p>
            <a:pPr eaLnBrk="1" hangingPunct="1"/>
            <a:endParaRPr lang="zh-CN" altLang="zh-CN"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lvl1pPr defTabSz="990600" eaLnBrk="0" hangingPunct="0">
              <a:defRPr kumimoji="1" sz="2400" b="1">
                <a:solidFill>
                  <a:schemeClr val="tx1"/>
                </a:solidFill>
                <a:latin typeface="Times New Roman" pitchFamily="18" charset="0"/>
                <a:ea typeface="黑体" pitchFamily="2" charset="-122"/>
              </a:defRPr>
            </a:lvl1pPr>
            <a:lvl2pPr marL="742950" indent="-285750" defTabSz="990600" eaLnBrk="0" hangingPunct="0">
              <a:defRPr kumimoji="1" sz="2400" b="1">
                <a:solidFill>
                  <a:schemeClr val="tx1"/>
                </a:solidFill>
                <a:latin typeface="Times New Roman" pitchFamily="18" charset="0"/>
                <a:ea typeface="黑体" pitchFamily="2" charset="-122"/>
              </a:defRPr>
            </a:lvl2pPr>
            <a:lvl3pPr marL="1143000" indent="-228600" defTabSz="990600" eaLnBrk="0" hangingPunct="0">
              <a:defRPr kumimoji="1" sz="2400" b="1">
                <a:solidFill>
                  <a:schemeClr val="tx1"/>
                </a:solidFill>
                <a:latin typeface="Times New Roman" pitchFamily="18" charset="0"/>
                <a:ea typeface="黑体" pitchFamily="2" charset="-122"/>
              </a:defRPr>
            </a:lvl3pPr>
            <a:lvl4pPr marL="1600200" indent="-228600" defTabSz="990600" eaLnBrk="0" hangingPunct="0">
              <a:defRPr kumimoji="1" sz="2400" b="1">
                <a:solidFill>
                  <a:schemeClr val="tx1"/>
                </a:solidFill>
                <a:latin typeface="Times New Roman" pitchFamily="18" charset="0"/>
                <a:ea typeface="黑体" pitchFamily="2" charset="-122"/>
              </a:defRPr>
            </a:lvl4pPr>
            <a:lvl5pPr marL="2057400" indent="-228600" defTabSz="990600" eaLnBrk="0" hangingPunct="0">
              <a:defRPr kumimoji="1" sz="2400" b="1">
                <a:solidFill>
                  <a:schemeClr val="tx1"/>
                </a:solidFill>
                <a:latin typeface="Times New Roman" pitchFamily="18" charset="0"/>
                <a:ea typeface="黑体" pitchFamily="2" charset="-122"/>
              </a:defRPr>
            </a:lvl5pPr>
            <a:lvl6pPr marL="25146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57A9AC60-A1CB-4F89-9D92-9ABA52F3087D}" type="slidenum">
              <a:rPr lang="en-US" altLang="zh-CN" sz="1300" b="0">
                <a:ea typeface="宋体" pitchFamily="2" charset="-122"/>
              </a:rPr>
              <a:pPr eaLnBrk="1" hangingPunct="1"/>
              <a:t>71</a:t>
            </a:fld>
            <a:endParaRPr lang="en-US" altLang="zh-CN" sz="1300" b="0">
              <a:ea typeface="宋体" pitchFamily="2" charset="-122"/>
            </a:endParaRPr>
          </a:p>
        </p:txBody>
      </p:sp>
      <p:sp>
        <p:nvSpPr>
          <p:cNvPr id="103427" name="Rectangle 2"/>
          <p:cNvSpPr>
            <a:spLocks noGrp="1" noRot="1" noChangeAspect="1" noChangeArrowheads="1" noTextEdit="1"/>
          </p:cNvSpPr>
          <p:nvPr>
            <p:ph type="sldImg"/>
          </p:nvPr>
        </p:nvSpPr>
        <p:spPr>
          <a:xfrm>
            <a:off x="992188" y="768350"/>
            <a:ext cx="5114925" cy="3836988"/>
          </a:xfrm>
          <a:ln/>
        </p:spPr>
      </p:sp>
      <p:sp>
        <p:nvSpPr>
          <p:cNvPr id="103428" name="Rectangle 3"/>
          <p:cNvSpPr>
            <a:spLocks noGrp="1" noChangeArrowheads="1"/>
          </p:cNvSpPr>
          <p:nvPr>
            <p:ph type="body" idx="1"/>
          </p:nvPr>
        </p:nvSpPr>
        <p:spPr>
          <a:xfrm>
            <a:off x="946150" y="5116513"/>
            <a:ext cx="5207000" cy="4349750"/>
          </a:xfrm>
          <a:noFill/>
        </p:spPr>
        <p:txBody>
          <a:bodyPr/>
          <a:lstStyle/>
          <a:p>
            <a:pPr eaLnBrk="1" hangingPunct="1"/>
            <a:endParaRPr lang="zh-CN" altLang="zh-CN"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lvl1pPr defTabSz="990600" eaLnBrk="0" hangingPunct="0">
              <a:defRPr kumimoji="1" sz="2400" b="1">
                <a:solidFill>
                  <a:schemeClr val="tx1"/>
                </a:solidFill>
                <a:latin typeface="Times New Roman" pitchFamily="18" charset="0"/>
                <a:ea typeface="黑体" pitchFamily="2" charset="-122"/>
              </a:defRPr>
            </a:lvl1pPr>
            <a:lvl2pPr marL="742950" indent="-285750" defTabSz="990600" eaLnBrk="0" hangingPunct="0">
              <a:defRPr kumimoji="1" sz="2400" b="1">
                <a:solidFill>
                  <a:schemeClr val="tx1"/>
                </a:solidFill>
                <a:latin typeface="Times New Roman" pitchFamily="18" charset="0"/>
                <a:ea typeface="黑体" pitchFamily="2" charset="-122"/>
              </a:defRPr>
            </a:lvl2pPr>
            <a:lvl3pPr marL="1143000" indent="-228600" defTabSz="990600" eaLnBrk="0" hangingPunct="0">
              <a:defRPr kumimoji="1" sz="2400" b="1">
                <a:solidFill>
                  <a:schemeClr val="tx1"/>
                </a:solidFill>
                <a:latin typeface="Times New Roman" pitchFamily="18" charset="0"/>
                <a:ea typeface="黑体" pitchFamily="2" charset="-122"/>
              </a:defRPr>
            </a:lvl3pPr>
            <a:lvl4pPr marL="1600200" indent="-228600" defTabSz="990600" eaLnBrk="0" hangingPunct="0">
              <a:defRPr kumimoji="1" sz="2400" b="1">
                <a:solidFill>
                  <a:schemeClr val="tx1"/>
                </a:solidFill>
                <a:latin typeface="Times New Roman" pitchFamily="18" charset="0"/>
                <a:ea typeface="黑体" pitchFamily="2" charset="-122"/>
              </a:defRPr>
            </a:lvl4pPr>
            <a:lvl5pPr marL="2057400" indent="-228600" defTabSz="990600" eaLnBrk="0" hangingPunct="0">
              <a:defRPr kumimoji="1" sz="2400" b="1">
                <a:solidFill>
                  <a:schemeClr val="tx1"/>
                </a:solidFill>
                <a:latin typeface="Times New Roman" pitchFamily="18" charset="0"/>
                <a:ea typeface="黑体" pitchFamily="2" charset="-122"/>
              </a:defRPr>
            </a:lvl5pPr>
            <a:lvl6pPr marL="25146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9002258E-3B93-4DDE-9D3B-C07D6657CB38}" type="slidenum">
              <a:rPr lang="en-US" altLang="zh-CN" sz="1300" b="0">
                <a:ea typeface="宋体" pitchFamily="2" charset="-122"/>
              </a:rPr>
              <a:pPr eaLnBrk="1" hangingPunct="1"/>
              <a:t>72</a:t>
            </a:fld>
            <a:endParaRPr lang="en-US" altLang="zh-CN" sz="1300" b="0">
              <a:ea typeface="宋体" pitchFamily="2" charset="-122"/>
            </a:endParaRPr>
          </a:p>
        </p:txBody>
      </p:sp>
      <p:sp>
        <p:nvSpPr>
          <p:cNvPr id="104451" name="Rectangle 2"/>
          <p:cNvSpPr>
            <a:spLocks noGrp="1" noRot="1" noChangeAspect="1" noChangeArrowheads="1" noTextEdit="1"/>
          </p:cNvSpPr>
          <p:nvPr>
            <p:ph type="sldImg"/>
          </p:nvPr>
        </p:nvSpPr>
        <p:spPr>
          <a:xfrm>
            <a:off x="992188" y="768350"/>
            <a:ext cx="5114925" cy="3836988"/>
          </a:xfrm>
          <a:ln/>
        </p:spPr>
      </p:sp>
      <p:sp>
        <p:nvSpPr>
          <p:cNvPr id="104452" name="Rectangle 3"/>
          <p:cNvSpPr>
            <a:spLocks noGrp="1" noChangeArrowheads="1"/>
          </p:cNvSpPr>
          <p:nvPr>
            <p:ph type="body" idx="1"/>
          </p:nvPr>
        </p:nvSpPr>
        <p:spPr>
          <a:xfrm>
            <a:off x="946150" y="5116513"/>
            <a:ext cx="5207000" cy="4349750"/>
          </a:xfrm>
          <a:noFill/>
        </p:spPr>
        <p:txBody>
          <a:bodyPr/>
          <a:lstStyle/>
          <a:p>
            <a:pPr eaLnBrk="1" hangingPunct="1"/>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defTabSz="990600" eaLnBrk="0" hangingPunct="0">
              <a:defRPr kumimoji="1" sz="2400" b="1">
                <a:solidFill>
                  <a:schemeClr val="tx1"/>
                </a:solidFill>
                <a:latin typeface="Times New Roman" pitchFamily="18" charset="0"/>
                <a:ea typeface="黑体" pitchFamily="2" charset="-122"/>
              </a:defRPr>
            </a:lvl1pPr>
            <a:lvl2pPr marL="742950" indent="-285750" defTabSz="990600" eaLnBrk="0" hangingPunct="0">
              <a:defRPr kumimoji="1" sz="2400" b="1">
                <a:solidFill>
                  <a:schemeClr val="tx1"/>
                </a:solidFill>
                <a:latin typeface="Times New Roman" pitchFamily="18" charset="0"/>
                <a:ea typeface="黑体" pitchFamily="2" charset="-122"/>
              </a:defRPr>
            </a:lvl2pPr>
            <a:lvl3pPr marL="1143000" indent="-228600" defTabSz="990600" eaLnBrk="0" hangingPunct="0">
              <a:defRPr kumimoji="1" sz="2400" b="1">
                <a:solidFill>
                  <a:schemeClr val="tx1"/>
                </a:solidFill>
                <a:latin typeface="Times New Roman" pitchFamily="18" charset="0"/>
                <a:ea typeface="黑体" pitchFamily="2" charset="-122"/>
              </a:defRPr>
            </a:lvl3pPr>
            <a:lvl4pPr marL="1600200" indent="-228600" defTabSz="990600" eaLnBrk="0" hangingPunct="0">
              <a:defRPr kumimoji="1" sz="2400" b="1">
                <a:solidFill>
                  <a:schemeClr val="tx1"/>
                </a:solidFill>
                <a:latin typeface="Times New Roman" pitchFamily="18" charset="0"/>
                <a:ea typeface="黑体" pitchFamily="2" charset="-122"/>
              </a:defRPr>
            </a:lvl4pPr>
            <a:lvl5pPr marL="2057400" indent="-228600" defTabSz="990600" eaLnBrk="0" hangingPunct="0">
              <a:defRPr kumimoji="1" sz="2400" b="1">
                <a:solidFill>
                  <a:schemeClr val="tx1"/>
                </a:solidFill>
                <a:latin typeface="Times New Roman" pitchFamily="18" charset="0"/>
                <a:ea typeface="黑体" pitchFamily="2" charset="-122"/>
              </a:defRPr>
            </a:lvl5pPr>
            <a:lvl6pPr marL="25146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C8F7315C-60BA-4A10-9BE7-3E177CAB22FC}" type="slidenum">
              <a:rPr lang="en-US" altLang="zh-CN" sz="1300" b="0">
                <a:ea typeface="宋体" pitchFamily="2" charset="-122"/>
              </a:rPr>
              <a:pPr eaLnBrk="1" hangingPunct="1"/>
              <a:t>3</a:t>
            </a:fld>
            <a:endParaRPr lang="en-US" altLang="zh-CN" sz="1300" b="0">
              <a:ea typeface="宋体" pitchFamily="2" charset="-122"/>
            </a:endParaRPr>
          </a:p>
        </p:txBody>
      </p:sp>
      <p:sp>
        <p:nvSpPr>
          <p:cNvPr id="78851" name="Rectangle 2"/>
          <p:cNvSpPr>
            <a:spLocks noGrp="1" noRot="1" noChangeAspect="1" noChangeArrowheads="1" noTextEdit="1"/>
          </p:cNvSpPr>
          <p:nvPr>
            <p:ph type="sldImg"/>
          </p:nvPr>
        </p:nvSpPr>
        <p:spPr>
          <a:xfrm>
            <a:off x="992188" y="768350"/>
            <a:ext cx="5114925" cy="3836988"/>
          </a:xfrm>
          <a:ln/>
        </p:spPr>
      </p:sp>
      <p:sp>
        <p:nvSpPr>
          <p:cNvPr id="78852" name="Rectangle 3"/>
          <p:cNvSpPr>
            <a:spLocks noGrp="1" noChangeArrowheads="1"/>
          </p:cNvSpPr>
          <p:nvPr>
            <p:ph type="body" idx="1"/>
          </p:nvPr>
        </p:nvSpPr>
        <p:spPr>
          <a:xfrm>
            <a:off x="946150" y="5116513"/>
            <a:ext cx="5207000" cy="4349750"/>
          </a:xfrm>
          <a:noFill/>
        </p:spPr>
        <p:txBody>
          <a:bodyPr/>
          <a:lstStyle/>
          <a:p>
            <a:pPr eaLnBrk="1" hangingPunct="1"/>
            <a:endParaRPr lang="zh-CN" altLang="zh-CN" smtClean="0">
              <a:latin typeface="宋体"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lvl1pPr defTabSz="990600" eaLnBrk="0" hangingPunct="0">
              <a:defRPr kumimoji="1" sz="2400" b="1">
                <a:solidFill>
                  <a:schemeClr val="tx1"/>
                </a:solidFill>
                <a:latin typeface="Times New Roman" pitchFamily="18" charset="0"/>
                <a:ea typeface="黑体" pitchFamily="2" charset="-122"/>
              </a:defRPr>
            </a:lvl1pPr>
            <a:lvl2pPr marL="742950" indent="-285750" defTabSz="990600" eaLnBrk="0" hangingPunct="0">
              <a:defRPr kumimoji="1" sz="2400" b="1">
                <a:solidFill>
                  <a:schemeClr val="tx1"/>
                </a:solidFill>
                <a:latin typeface="Times New Roman" pitchFamily="18" charset="0"/>
                <a:ea typeface="黑体" pitchFamily="2" charset="-122"/>
              </a:defRPr>
            </a:lvl2pPr>
            <a:lvl3pPr marL="1143000" indent="-228600" defTabSz="990600" eaLnBrk="0" hangingPunct="0">
              <a:defRPr kumimoji="1" sz="2400" b="1">
                <a:solidFill>
                  <a:schemeClr val="tx1"/>
                </a:solidFill>
                <a:latin typeface="Times New Roman" pitchFamily="18" charset="0"/>
                <a:ea typeface="黑体" pitchFamily="2" charset="-122"/>
              </a:defRPr>
            </a:lvl3pPr>
            <a:lvl4pPr marL="1600200" indent="-228600" defTabSz="990600" eaLnBrk="0" hangingPunct="0">
              <a:defRPr kumimoji="1" sz="2400" b="1">
                <a:solidFill>
                  <a:schemeClr val="tx1"/>
                </a:solidFill>
                <a:latin typeface="Times New Roman" pitchFamily="18" charset="0"/>
                <a:ea typeface="黑体" pitchFamily="2" charset="-122"/>
              </a:defRPr>
            </a:lvl4pPr>
            <a:lvl5pPr marL="2057400" indent="-228600" defTabSz="990600" eaLnBrk="0" hangingPunct="0">
              <a:defRPr kumimoji="1" sz="2400" b="1">
                <a:solidFill>
                  <a:schemeClr val="tx1"/>
                </a:solidFill>
                <a:latin typeface="Times New Roman" pitchFamily="18" charset="0"/>
                <a:ea typeface="黑体" pitchFamily="2" charset="-122"/>
              </a:defRPr>
            </a:lvl5pPr>
            <a:lvl6pPr marL="25146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13A07326-35C1-48B5-97FC-6A73E59162DC}" type="slidenum">
              <a:rPr lang="en-US" altLang="zh-CN" sz="1300" b="0">
                <a:ea typeface="宋体" pitchFamily="2" charset="-122"/>
              </a:rPr>
              <a:pPr eaLnBrk="1" hangingPunct="1"/>
              <a:t>4</a:t>
            </a:fld>
            <a:endParaRPr lang="en-US" altLang="zh-CN" sz="1300" b="0">
              <a:ea typeface="宋体" pitchFamily="2" charset="-122"/>
            </a:endParaRPr>
          </a:p>
        </p:txBody>
      </p:sp>
      <p:sp>
        <p:nvSpPr>
          <p:cNvPr id="80899" name="Rectangle 2"/>
          <p:cNvSpPr>
            <a:spLocks noGrp="1" noRot="1" noChangeAspect="1" noChangeArrowheads="1" noTextEdit="1"/>
          </p:cNvSpPr>
          <p:nvPr>
            <p:ph type="sldImg"/>
          </p:nvPr>
        </p:nvSpPr>
        <p:spPr>
          <a:xfrm>
            <a:off x="992188" y="768350"/>
            <a:ext cx="5114925" cy="3836988"/>
          </a:xfrm>
          <a:ln/>
        </p:spPr>
      </p:sp>
      <p:sp>
        <p:nvSpPr>
          <p:cNvPr id="80900" name="Rectangle 3"/>
          <p:cNvSpPr>
            <a:spLocks noGrp="1" noChangeArrowheads="1"/>
          </p:cNvSpPr>
          <p:nvPr>
            <p:ph type="body" idx="1"/>
          </p:nvPr>
        </p:nvSpPr>
        <p:spPr>
          <a:xfrm>
            <a:off x="946150" y="5116513"/>
            <a:ext cx="5207000" cy="4349750"/>
          </a:xfrm>
          <a:noFill/>
        </p:spPr>
        <p:txBody>
          <a:bodyPr/>
          <a:lstStyle/>
          <a:p>
            <a:pPr eaLnBrk="1" hangingPunct="1"/>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lvl1pPr defTabSz="990600" eaLnBrk="0" hangingPunct="0">
              <a:defRPr kumimoji="1" sz="2400" b="1">
                <a:solidFill>
                  <a:schemeClr val="tx1"/>
                </a:solidFill>
                <a:latin typeface="Times New Roman" pitchFamily="18" charset="0"/>
                <a:ea typeface="黑体" pitchFamily="2" charset="-122"/>
              </a:defRPr>
            </a:lvl1pPr>
            <a:lvl2pPr marL="742950" indent="-285750" defTabSz="990600" eaLnBrk="0" hangingPunct="0">
              <a:defRPr kumimoji="1" sz="2400" b="1">
                <a:solidFill>
                  <a:schemeClr val="tx1"/>
                </a:solidFill>
                <a:latin typeface="Times New Roman" pitchFamily="18" charset="0"/>
                <a:ea typeface="黑体" pitchFamily="2" charset="-122"/>
              </a:defRPr>
            </a:lvl2pPr>
            <a:lvl3pPr marL="1143000" indent="-228600" defTabSz="990600" eaLnBrk="0" hangingPunct="0">
              <a:defRPr kumimoji="1" sz="2400" b="1">
                <a:solidFill>
                  <a:schemeClr val="tx1"/>
                </a:solidFill>
                <a:latin typeface="Times New Roman" pitchFamily="18" charset="0"/>
                <a:ea typeface="黑体" pitchFamily="2" charset="-122"/>
              </a:defRPr>
            </a:lvl3pPr>
            <a:lvl4pPr marL="1600200" indent="-228600" defTabSz="990600" eaLnBrk="0" hangingPunct="0">
              <a:defRPr kumimoji="1" sz="2400" b="1">
                <a:solidFill>
                  <a:schemeClr val="tx1"/>
                </a:solidFill>
                <a:latin typeface="Times New Roman" pitchFamily="18" charset="0"/>
                <a:ea typeface="黑体" pitchFamily="2" charset="-122"/>
              </a:defRPr>
            </a:lvl4pPr>
            <a:lvl5pPr marL="2057400" indent="-228600" defTabSz="990600" eaLnBrk="0" hangingPunct="0">
              <a:defRPr kumimoji="1" sz="2400" b="1">
                <a:solidFill>
                  <a:schemeClr val="tx1"/>
                </a:solidFill>
                <a:latin typeface="Times New Roman" pitchFamily="18" charset="0"/>
                <a:ea typeface="黑体" pitchFamily="2" charset="-122"/>
              </a:defRPr>
            </a:lvl5pPr>
            <a:lvl6pPr marL="25146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17845F41-1DAE-4B2A-BB59-0C5C6C1ECE91}" type="slidenum">
              <a:rPr lang="en-US" altLang="zh-CN" sz="1300" b="0">
                <a:ea typeface="宋体" pitchFamily="2" charset="-122"/>
              </a:rPr>
              <a:pPr eaLnBrk="1" hangingPunct="1"/>
              <a:t>5</a:t>
            </a:fld>
            <a:endParaRPr lang="en-US" altLang="zh-CN" sz="1300" b="0">
              <a:ea typeface="宋体" pitchFamily="2" charset="-122"/>
            </a:endParaRPr>
          </a:p>
        </p:txBody>
      </p:sp>
      <p:sp>
        <p:nvSpPr>
          <p:cNvPr id="81923" name="Rectangle 2"/>
          <p:cNvSpPr>
            <a:spLocks noGrp="1" noRot="1" noChangeAspect="1" noChangeArrowheads="1" noTextEdit="1"/>
          </p:cNvSpPr>
          <p:nvPr>
            <p:ph type="sldImg"/>
          </p:nvPr>
        </p:nvSpPr>
        <p:spPr>
          <a:xfrm>
            <a:off x="992188" y="768350"/>
            <a:ext cx="5114925" cy="3836988"/>
          </a:xfrm>
          <a:ln/>
        </p:spPr>
      </p:sp>
      <p:sp>
        <p:nvSpPr>
          <p:cNvPr id="81924" name="Rectangle 3"/>
          <p:cNvSpPr>
            <a:spLocks noGrp="1" noChangeArrowheads="1"/>
          </p:cNvSpPr>
          <p:nvPr>
            <p:ph type="body" idx="1"/>
          </p:nvPr>
        </p:nvSpPr>
        <p:spPr>
          <a:xfrm>
            <a:off x="946150" y="5116513"/>
            <a:ext cx="5207000" cy="4349750"/>
          </a:xfrm>
          <a:noFill/>
        </p:spPr>
        <p:txBody>
          <a:bodyPr/>
          <a:lstStyle/>
          <a:p>
            <a:pPr eaLnBrk="1" hangingPunct="1"/>
            <a:endParaRPr lang="zh-CN"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defTabSz="990600" eaLnBrk="0" hangingPunct="0">
              <a:defRPr kumimoji="1" sz="2400" b="1">
                <a:solidFill>
                  <a:schemeClr val="tx1"/>
                </a:solidFill>
                <a:latin typeface="Times New Roman" pitchFamily="18" charset="0"/>
                <a:ea typeface="黑体" pitchFamily="2" charset="-122"/>
              </a:defRPr>
            </a:lvl1pPr>
            <a:lvl2pPr marL="742950" indent="-285750" defTabSz="990600" eaLnBrk="0" hangingPunct="0">
              <a:defRPr kumimoji="1" sz="2400" b="1">
                <a:solidFill>
                  <a:schemeClr val="tx1"/>
                </a:solidFill>
                <a:latin typeface="Times New Roman" pitchFamily="18" charset="0"/>
                <a:ea typeface="黑体" pitchFamily="2" charset="-122"/>
              </a:defRPr>
            </a:lvl2pPr>
            <a:lvl3pPr marL="1143000" indent="-228600" defTabSz="990600" eaLnBrk="0" hangingPunct="0">
              <a:defRPr kumimoji="1" sz="2400" b="1">
                <a:solidFill>
                  <a:schemeClr val="tx1"/>
                </a:solidFill>
                <a:latin typeface="Times New Roman" pitchFamily="18" charset="0"/>
                <a:ea typeface="黑体" pitchFamily="2" charset="-122"/>
              </a:defRPr>
            </a:lvl3pPr>
            <a:lvl4pPr marL="1600200" indent="-228600" defTabSz="990600" eaLnBrk="0" hangingPunct="0">
              <a:defRPr kumimoji="1" sz="2400" b="1">
                <a:solidFill>
                  <a:schemeClr val="tx1"/>
                </a:solidFill>
                <a:latin typeface="Times New Roman" pitchFamily="18" charset="0"/>
                <a:ea typeface="黑体" pitchFamily="2" charset="-122"/>
              </a:defRPr>
            </a:lvl4pPr>
            <a:lvl5pPr marL="2057400" indent="-228600" defTabSz="990600" eaLnBrk="0" hangingPunct="0">
              <a:defRPr kumimoji="1" sz="2400" b="1">
                <a:solidFill>
                  <a:schemeClr val="tx1"/>
                </a:solidFill>
                <a:latin typeface="Times New Roman" pitchFamily="18" charset="0"/>
                <a:ea typeface="黑体" pitchFamily="2" charset="-122"/>
              </a:defRPr>
            </a:lvl5pPr>
            <a:lvl6pPr marL="25146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4B66914E-3296-4FE7-A349-2AFA67529A99}" type="slidenum">
              <a:rPr lang="en-US" altLang="zh-CN" sz="1300" b="0">
                <a:ea typeface="宋体" pitchFamily="2" charset="-122"/>
              </a:rPr>
              <a:pPr eaLnBrk="1" hangingPunct="1"/>
              <a:t>6</a:t>
            </a:fld>
            <a:endParaRPr lang="en-US" altLang="zh-CN" sz="1300" b="0">
              <a:ea typeface="宋体" pitchFamily="2" charset="-122"/>
            </a:endParaRPr>
          </a:p>
        </p:txBody>
      </p:sp>
      <p:sp>
        <p:nvSpPr>
          <p:cNvPr id="82947" name="Rectangle 2"/>
          <p:cNvSpPr>
            <a:spLocks noGrp="1" noRot="1" noChangeAspect="1" noChangeArrowheads="1" noTextEdit="1"/>
          </p:cNvSpPr>
          <p:nvPr>
            <p:ph type="sldImg"/>
          </p:nvPr>
        </p:nvSpPr>
        <p:spPr>
          <a:xfrm>
            <a:off x="992188" y="768350"/>
            <a:ext cx="5114925" cy="3836988"/>
          </a:xfrm>
          <a:ln/>
        </p:spPr>
      </p:sp>
      <p:sp>
        <p:nvSpPr>
          <p:cNvPr id="82948" name="Rectangle 3"/>
          <p:cNvSpPr>
            <a:spLocks noGrp="1" noChangeArrowheads="1"/>
          </p:cNvSpPr>
          <p:nvPr>
            <p:ph type="body" idx="1"/>
          </p:nvPr>
        </p:nvSpPr>
        <p:spPr>
          <a:xfrm>
            <a:off x="946150" y="5116513"/>
            <a:ext cx="5207000" cy="4349750"/>
          </a:xfrm>
          <a:noFill/>
        </p:spPr>
        <p:txBody>
          <a:bodyPr/>
          <a:lstStyle/>
          <a:p>
            <a:pPr eaLnBrk="1" hangingPunct="1"/>
            <a:endParaRPr lang="zh-CN"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defTabSz="990600" eaLnBrk="0" hangingPunct="0">
              <a:defRPr kumimoji="1" sz="2400" b="1">
                <a:solidFill>
                  <a:schemeClr val="tx1"/>
                </a:solidFill>
                <a:latin typeface="Times New Roman" pitchFamily="18" charset="0"/>
                <a:ea typeface="黑体" pitchFamily="2" charset="-122"/>
              </a:defRPr>
            </a:lvl1pPr>
            <a:lvl2pPr marL="742950" indent="-285750" defTabSz="990600" eaLnBrk="0" hangingPunct="0">
              <a:defRPr kumimoji="1" sz="2400" b="1">
                <a:solidFill>
                  <a:schemeClr val="tx1"/>
                </a:solidFill>
                <a:latin typeface="Times New Roman" pitchFamily="18" charset="0"/>
                <a:ea typeface="黑体" pitchFamily="2" charset="-122"/>
              </a:defRPr>
            </a:lvl2pPr>
            <a:lvl3pPr marL="1143000" indent="-228600" defTabSz="990600" eaLnBrk="0" hangingPunct="0">
              <a:defRPr kumimoji="1" sz="2400" b="1">
                <a:solidFill>
                  <a:schemeClr val="tx1"/>
                </a:solidFill>
                <a:latin typeface="Times New Roman" pitchFamily="18" charset="0"/>
                <a:ea typeface="黑体" pitchFamily="2" charset="-122"/>
              </a:defRPr>
            </a:lvl3pPr>
            <a:lvl4pPr marL="1600200" indent="-228600" defTabSz="990600" eaLnBrk="0" hangingPunct="0">
              <a:defRPr kumimoji="1" sz="2400" b="1">
                <a:solidFill>
                  <a:schemeClr val="tx1"/>
                </a:solidFill>
                <a:latin typeface="Times New Roman" pitchFamily="18" charset="0"/>
                <a:ea typeface="黑体" pitchFamily="2" charset="-122"/>
              </a:defRPr>
            </a:lvl4pPr>
            <a:lvl5pPr marL="2057400" indent="-228600" defTabSz="990600" eaLnBrk="0" hangingPunct="0">
              <a:defRPr kumimoji="1" sz="2400" b="1">
                <a:solidFill>
                  <a:schemeClr val="tx1"/>
                </a:solidFill>
                <a:latin typeface="Times New Roman" pitchFamily="18" charset="0"/>
                <a:ea typeface="黑体" pitchFamily="2" charset="-122"/>
              </a:defRPr>
            </a:lvl5pPr>
            <a:lvl6pPr marL="25146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1B519810-4CFB-4995-B1F0-1E42317B231B}" type="slidenum">
              <a:rPr lang="en-US" altLang="zh-CN" sz="1300" b="0">
                <a:ea typeface="宋体" pitchFamily="2" charset="-122"/>
              </a:rPr>
              <a:pPr eaLnBrk="1" hangingPunct="1"/>
              <a:t>7</a:t>
            </a:fld>
            <a:endParaRPr lang="en-US" altLang="zh-CN" sz="1300" b="0">
              <a:ea typeface="宋体" pitchFamily="2" charset="-122"/>
            </a:endParaRPr>
          </a:p>
        </p:txBody>
      </p:sp>
      <p:sp>
        <p:nvSpPr>
          <p:cNvPr id="83971" name="Rectangle 2"/>
          <p:cNvSpPr>
            <a:spLocks noGrp="1" noRot="1" noChangeAspect="1" noChangeArrowheads="1" noTextEdit="1"/>
          </p:cNvSpPr>
          <p:nvPr>
            <p:ph type="sldImg"/>
          </p:nvPr>
        </p:nvSpPr>
        <p:spPr>
          <a:xfrm>
            <a:off x="992188" y="768350"/>
            <a:ext cx="5114925" cy="3836988"/>
          </a:xfrm>
          <a:ln/>
        </p:spPr>
      </p:sp>
      <p:sp>
        <p:nvSpPr>
          <p:cNvPr id="83972" name="Rectangle 3"/>
          <p:cNvSpPr>
            <a:spLocks noGrp="1" noChangeArrowheads="1"/>
          </p:cNvSpPr>
          <p:nvPr>
            <p:ph type="body" idx="1"/>
          </p:nvPr>
        </p:nvSpPr>
        <p:spPr>
          <a:xfrm>
            <a:off x="946150" y="5116513"/>
            <a:ext cx="5207000" cy="4349750"/>
          </a:xfrm>
          <a:noFill/>
        </p:spPr>
        <p:txBody>
          <a:bodyPr/>
          <a:lstStyle/>
          <a:p>
            <a:pPr eaLnBrk="1" hangingPunct="1"/>
            <a:endParaRPr lang="zh-CN" altLang="zh-CN" smtClean="0">
              <a:latin typeface="宋体"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lvl1pPr defTabSz="990600" eaLnBrk="0" hangingPunct="0">
              <a:defRPr kumimoji="1" sz="2400" b="1">
                <a:solidFill>
                  <a:schemeClr val="tx1"/>
                </a:solidFill>
                <a:latin typeface="Times New Roman" pitchFamily="18" charset="0"/>
                <a:ea typeface="黑体" pitchFamily="2" charset="-122"/>
              </a:defRPr>
            </a:lvl1pPr>
            <a:lvl2pPr marL="742950" indent="-285750" defTabSz="990600" eaLnBrk="0" hangingPunct="0">
              <a:defRPr kumimoji="1" sz="2400" b="1">
                <a:solidFill>
                  <a:schemeClr val="tx1"/>
                </a:solidFill>
                <a:latin typeface="Times New Roman" pitchFamily="18" charset="0"/>
                <a:ea typeface="黑体" pitchFamily="2" charset="-122"/>
              </a:defRPr>
            </a:lvl2pPr>
            <a:lvl3pPr marL="1143000" indent="-228600" defTabSz="990600" eaLnBrk="0" hangingPunct="0">
              <a:defRPr kumimoji="1" sz="2400" b="1">
                <a:solidFill>
                  <a:schemeClr val="tx1"/>
                </a:solidFill>
                <a:latin typeface="Times New Roman" pitchFamily="18" charset="0"/>
                <a:ea typeface="黑体" pitchFamily="2" charset="-122"/>
              </a:defRPr>
            </a:lvl3pPr>
            <a:lvl4pPr marL="1600200" indent="-228600" defTabSz="990600" eaLnBrk="0" hangingPunct="0">
              <a:defRPr kumimoji="1" sz="2400" b="1">
                <a:solidFill>
                  <a:schemeClr val="tx1"/>
                </a:solidFill>
                <a:latin typeface="Times New Roman" pitchFamily="18" charset="0"/>
                <a:ea typeface="黑体" pitchFamily="2" charset="-122"/>
              </a:defRPr>
            </a:lvl4pPr>
            <a:lvl5pPr marL="2057400" indent="-228600" defTabSz="990600" eaLnBrk="0" hangingPunct="0">
              <a:defRPr kumimoji="1" sz="2400" b="1">
                <a:solidFill>
                  <a:schemeClr val="tx1"/>
                </a:solidFill>
                <a:latin typeface="Times New Roman" pitchFamily="18" charset="0"/>
                <a:ea typeface="黑体" pitchFamily="2" charset="-122"/>
              </a:defRPr>
            </a:lvl5pPr>
            <a:lvl6pPr marL="25146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E887BC84-D826-4831-8B08-B4DFF3D3BACE}" type="slidenum">
              <a:rPr lang="en-US" altLang="zh-CN" sz="1300" b="0">
                <a:ea typeface="宋体" pitchFamily="2" charset="-122"/>
              </a:rPr>
              <a:pPr eaLnBrk="1" hangingPunct="1"/>
              <a:t>8</a:t>
            </a:fld>
            <a:endParaRPr lang="en-US" altLang="zh-CN" sz="1300" b="0">
              <a:ea typeface="宋体" pitchFamily="2" charset="-122"/>
            </a:endParaRPr>
          </a:p>
        </p:txBody>
      </p:sp>
      <p:sp>
        <p:nvSpPr>
          <p:cNvPr id="84995" name="Rectangle 2"/>
          <p:cNvSpPr>
            <a:spLocks noGrp="1" noRot="1" noChangeAspect="1" noChangeArrowheads="1" noTextEdit="1"/>
          </p:cNvSpPr>
          <p:nvPr>
            <p:ph type="sldImg"/>
          </p:nvPr>
        </p:nvSpPr>
        <p:spPr>
          <a:xfrm>
            <a:off x="992188" y="768350"/>
            <a:ext cx="5114925" cy="3836988"/>
          </a:xfrm>
          <a:ln/>
        </p:spPr>
      </p:sp>
      <p:sp>
        <p:nvSpPr>
          <p:cNvPr id="84996" name="Rectangle 3"/>
          <p:cNvSpPr>
            <a:spLocks noGrp="1" noChangeArrowheads="1"/>
          </p:cNvSpPr>
          <p:nvPr>
            <p:ph type="body" idx="1"/>
          </p:nvPr>
        </p:nvSpPr>
        <p:spPr>
          <a:xfrm>
            <a:off x="946150" y="5116513"/>
            <a:ext cx="5207000" cy="4349750"/>
          </a:xfrm>
          <a:noFill/>
        </p:spPr>
        <p:txBody>
          <a:bodyPr/>
          <a:lstStyle/>
          <a:p>
            <a:pPr eaLnBrk="1" hangingPunct="1"/>
            <a:endParaRPr lang="zh-CN"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lvl1pPr defTabSz="990600" eaLnBrk="0" hangingPunct="0">
              <a:defRPr kumimoji="1" sz="2400" b="1">
                <a:solidFill>
                  <a:schemeClr val="tx1"/>
                </a:solidFill>
                <a:latin typeface="Times New Roman" pitchFamily="18" charset="0"/>
                <a:ea typeface="黑体" pitchFamily="2" charset="-122"/>
              </a:defRPr>
            </a:lvl1pPr>
            <a:lvl2pPr marL="742950" indent="-285750" defTabSz="990600" eaLnBrk="0" hangingPunct="0">
              <a:defRPr kumimoji="1" sz="2400" b="1">
                <a:solidFill>
                  <a:schemeClr val="tx1"/>
                </a:solidFill>
                <a:latin typeface="Times New Roman" pitchFamily="18" charset="0"/>
                <a:ea typeface="黑体" pitchFamily="2" charset="-122"/>
              </a:defRPr>
            </a:lvl2pPr>
            <a:lvl3pPr marL="1143000" indent="-228600" defTabSz="990600" eaLnBrk="0" hangingPunct="0">
              <a:defRPr kumimoji="1" sz="2400" b="1">
                <a:solidFill>
                  <a:schemeClr val="tx1"/>
                </a:solidFill>
                <a:latin typeface="Times New Roman" pitchFamily="18" charset="0"/>
                <a:ea typeface="黑体" pitchFamily="2" charset="-122"/>
              </a:defRPr>
            </a:lvl3pPr>
            <a:lvl4pPr marL="1600200" indent="-228600" defTabSz="990600" eaLnBrk="0" hangingPunct="0">
              <a:defRPr kumimoji="1" sz="2400" b="1">
                <a:solidFill>
                  <a:schemeClr val="tx1"/>
                </a:solidFill>
                <a:latin typeface="Times New Roman" pitchFamily="18" charset="0"/>
                <a:ea typeface="黑体" pitchFamily="2" charset="-122"/>
              </a:defRPr>
            </a:lvl4pPr>
            <a:lvl5pPr marL="2057400" indent="-228600" defTabSz="990600" eaLnBrk="0" hangingPunct="0">
              <a:defRPr kumimoji="1" sz="2400" b="1">
                <a:solidFill>
                  <a:schemeClr val="tx1"/>
                </a:solidFill>
                <a:latin typeface="Times New Roman" pitchFamily="18" charset="0"/>
                <a:ea typeface="黑体" pitchFamily="2" charset="-122"/>
              </a:defRPr>
            </a:lvl5pPr>
            <a:lvl6pPr marL="25146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defTabSz="990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09FDFF98-53B4-449B-9D3B-147CDB00782D}" type="slidenum">
              <a:rPr lang="en-US" altLang="zh-CN" sz="1300" b="0">
                <a:ea typeface="宋体" pitchFamily="2" charset="-122"/>
              </a:rPr>
              <a:pPr eaLnBrk="1" hangingPunct="1"/>
              <a:t>10</a:t>
            </a:fld>
            <a:endParaRPr lang="en-US" altLang="zh-CN" sz="1300" b="0">
              <a:ea typeface="宋体" pitchFamily="2" charset="-122"/>
            </a:endParaRPr>
          </a:p>
        </p:txBody>
      </p:sp>
      <p:sp>
        <p:nvSpPr>
          <p:cNvPr id="86019" name="Rectangle 2"/>
          <p:cNvSpPr>
            <a:spLocks noGrp="1" noRot="1" noChangeAspect="1" noChangeArrowheads="1" noTextEdit="1"/>
          </p:cNvSpPr>
          <p:nvPr>
            <p:ph type="sldImg"/>
          </p:nvPr>
        </p:nvSpPr>
        <p:spPr>
          <a:xfrm>
            <a:off x="992188" y="768350"/>
            <a:ext cx="5114925" cy="3836988"/>
          </a:xfrm>
          <a:ln/>
        </p:spPr>
      </p:sp>
      <p:sp>
        <p:nvSpPr>
          <p:cNvPr id="86020" name="Rectangle 3"/>
          <p:cNvSpPr>
            <a:spLocks noGrp="1" noChangeArrowheads="1"/>
          </p:cNvSpPr>
          <p:nvPr>
            <p:ph type="body" idx="1"/>
          </p:nvPr>
        </p:nvSpPr>
        <p:spPr>
          <a:xfrm>
            <a:off x="946150" y="5116513"/>
            <a:ext cx="5207000" cy="4349750"/>
          </a:xfrm>
          <a:noFill/>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vmlDrawing" Target="../drawings/vmlDrawing2.vml"/><Relationship Id="rId5" Type="http://schemas.openxmlformats.org/officeDocument/2006/relationships/image" Target="../media/image3.png"/><Relationship Id="rId4" Type="http://schemas.openxmlformats.org/officeDocument/2006/relationships/image" Target="../media/image2.w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aphicFrame>
        <p:nvGraphicFramePr>
          <p:cNvPr id="4" name="Object 33"/>
          <p:cNvGraphicFramePr>
            <a:graphicFrameLocks noChangeAspect="1"/>
          </p:cNvGraphicFramePr>
          <p:nvPr/>
        </p:nvGraphicFramePr>
        <p:xfrm>
          <a:off x="323850" y="2419350"/>
          <a:ext cx="8534400" cy="422275"/>
        </p:xfrm>
        <a:graphic>
          <a:graphicData uri="http://schemas.openxmlformats.org/presentationml/2006/ole">
            <mc:AlternateContent xmlns:mc="http://schemas.openxmlformats.org/markup-compatibility/2006">
              <mc:Choice xmlns:v="urn:schemas-microsoft-com:vml" Requires="v">
                <p:oleObj spid="_x0000_s107712" name="剪辑" r:id="rId3" imgW="4732934" imgH="423367" progId="">
                  <p:embed/>
                </p:oleObj>
              </mc:Choice>
              <mc:Fallback>
                <p:oleObj name="剪辑" r:id="rId3" imgW="4732934" imgH="423367" progId="">
                  <p:embed/>
                  <p:pic>
                    <p:nvPicPr>
                      <p:cNvPr id="0" name="Picture 18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2419350"/>
                        <a:ext cx="8534400" cy="422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Box 36"/>
          <p:cNvSpPr txBox="1">
            <a:spLocks noChangeArrowheads="1"/>
          </p:cNvSpPr>
          <p:nvPr/>
        </p:nvSpPr>
        <p:spPr bwMode="auto">
          <a:xfrm>
            <a:off x="2339975" y="2420938"/>
            <a:ext cx="45370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sz="1800" i="1" dirty="0">
                <a:solidFill>
                  <a:srgbClr val="0000FF"/>
                </a:solidFill>
                <a:ea typeface="宋体" pitchFamily="2" charset="-122"/>
              </a:rPr>
              <a:t>LI </a:t>
            </a:r>
            <a:r>
              <a:rPr lang="en-US" altLang="zh-CN" sz="1800" i="1" dirty="0" err="1">
                <a:solidFill>
                  <a:srgbClr val="0000FF"/>
                </a:solidFill>
                <a:ea typeface="宋体" pitchFamily="2" charset="-122"/>
              </a:rPr>
              <a:t>Wensheng</a:t>
            </a:r>
            <a:r>
              <a:rPr lang="en-US" altLang="zh-CN" sz="1800" i="1" dirty="0">
                <a:solidFill>
                  <a:srgbClr val="0000FF"/>
                </a:solidFill>
                <a:ea typeface="宋体" pitchFamily="2" charset="-122"/>
              </a:rPr>
              <a:t>,  </a:t>
            </a:r>
            <a:r>
              <a:rPr lang="en-US" altLang="zh-CN" sz="1800" i="1" dirty="0" smtClean="0">
                <a:solidFill>
                  <a:srgbClr val="0000FF"/>
                </a:solidFill>
                <a:ea typeface="宋体" pitchFamily="2" charset="-122"/>
              </a:rPr>
              <a:t>SCS, </a:t>
            </a:r>
            <a:r>
              <a:rPr lang="en-US" altLang="zh-CN" sz="1800" i="1" dirty="0">
                <a:solidFill>
                  <a:srgbClr val="0000FF"/>
                </a:solidFill>
                <a:ea typeface="宋体" pitchFamily="2" charset="-122"/>
              </a:rPr>
              <a:t>BUPT        </a:t>
            </a:r>
          </a:p>
        </p:txBody>
      </p:sp>
      <p:pic>
        <p:nvPicPr>
          <p:cNvPr id="6" name="Picture 37"/>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0" y="0"/>
            <a:ext cx="25908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45" name="Rectangle 25"/>
          <p:cNvSpPr>
            <a:spLocks noGrp="1" noChangeArrowheads="1"/>
          </p:cNvSpPr>
          <p:nvPr>
            <p:ph type="ctrTitle"/>
          </p:nvPr>
        </p:nvSpPr>
        <p:spPr>
          <a:xfrm>
            <a:off x="1173163" y="1052513"/>
            <a:ext cx="7772400" cy="1143000"/>
          </a:xfrm>
        </p:spPr>
        <p:txBody>
          <a:bodyPr/>
          <a:lstStyle>
            <a:lvl1pPr>
              <a:defRPr b="0"/>
            </a:lvl1pPr>
          </a:lstStyle>
          <a:p>
            <a:pPr lvl="0"/>
            <a:r>
              <a:rPr lang="zh-CN" altLang="en-US" noProof="0" smtClean="0"/>
              <a:t>单击此处编辑母版标题样式</a:t>
            </a:r>
            <a:endParaRPr lang="zh-CN" altLang="zh-CN" noProof="0" smtClean="0"/>
          </a:p>
        </p:txBody>
      </p:sp>
      <p:sp>
        <p:nvSpPr>
          <p:cNvPr id="5146" name="Rectangle 26"/>
          <p:cNvSpPr>
            <a:spLocks noGrp="1" noChangeArrowheads="1"/>
          </p:cNvSpPr>
          <p:nvPr>
            <p:ph type="subTitle" idx="1"/>
          </p:nvPr>
        </p:nvSpPr>
        <p:spPr>
          <a:xfrm>
            <a:off x="1166813" y="3886200"/>
            <a:ext cx="6400800" cy="1752600"/>
          </a:xfrm>
        </p:spPr>
        <p:txBody>
          <a:bodyPr/>
          <a:lstStyle>
            <a:lvl1pPr marL="0" indent="0">
              <a:buFont typeface="Monotype Sorts" pitchFamily="2" charset="2"/>
              <a:buNone/>
              <a:defRPr b="0"/>
            </a:lvl1pPr>
          </a:lstStyle>
          <a:p>
            <a:pPr lvl="0"/>
            <a:r>
              <a:rPr lang="zh-CN" altLang="en-US" noProof="0" smtClean="0"/>
              <a:t>单击此处编辑母版副标题样式</a:t>
            </a:r>
          </a:p>
        </p:txBody>
      </p:sp>
      <p:sp>
        <p:nvSpPr>
          <p:cNvPr id="7" name="Rectangle 27"/>
          <p:cNvSpPr>
            <a:spLocks noGrp="1" noChangeArrowheads="1"/>
          </p:cNvSpPr>
          <p:nvPr>
            <p:ph type="dt" sz="half" idx="10"/>
          </p:nvPr>
        </p:nvSpPr>
        <p:spPr bwMode="auto">
          <a:xfrm>
            <a:off x="1166813"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50000"/>
              </a:spcBef>
              <a:defRPr sz="1400" b="0" smtClean="0">
                <a:solidFill>
                  <a:srgbClr val="000000"/>
                </a:solidFill>
                <a:latin typeface="Arial" pitchFamily="34" charset="0"/>
                <a:ea typeface="宋体" pitchFamily="2" charset="-122"/>
              </a:defRPr>
            </a:lvl1pPr>
          </a:lstStyle>
          <a:p>
            <a:pPr>
              <a:defRPr/>
            </a:pPr>
            <a:endParaRPr lang="en-US" altLang="zh-CN"/>
          </a:p>
        </p:txBody>
      </p:sp>
      <p:sp>
        <p:nvSpPr>
          <p:cNvPr id="8" name="Rectangle 28"/>
          <p:cNvSpPr>
            <a:spLocks noGrp="1" noChangeArrowheads="1"/>
          </p:cNvSpPr>
          <p:nvPr>
            <p:ph type="ftr" sz="quarter" idx="11"/>
          </p:nvPr>
        </p:nvSpPr>
        <p:spPr bwMode="auto">
          <a:xfrm>
            <a:off x="3581400" y="62484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a:spcBef>
                <a:spcPct val="50000"/>
              </a:spcBef>
              <a:defRPr sz="1400" b="0" smtClean="0">
                <a:solidFill>
                  <a:srgbClr val="000000"/>
                </a:solidFill>
                <a:latin typeface="Arial" pitchFamily="34" charset="0"/>
                <a:ea typeface="宋体" pitchFamily="2" charset="-122"/>
              </a:defRPr>
            </a:lvl1pPr>
          </a:lstStyle>
          <a:p>
            <a:pPr>
              <a:defRPr/>
            </a:pPr>
            <a:endParaRPr lang="en-US" altLang="zh-CN"/>
          </a:p>
        </p:txBody>
      </p:sp>
      <p:sp>
        <p:nvSpPr>
          <p:cNvPr id="9" name="Rectangle 29"/>
          <p:cNvSpPr>
            <a:spLocks noGrp="1" noChangeArrowheads="1"/>
          </p:cNvSpPr>
          <p:nvPr>
            <p:ph type="sldNum" sz="quarter" idx="12"/>
          </p:nvPr>
        </p:nvSpPr>
        <p:spPr>
          <a:xfrm>
            <a:off x="7010400" y="6248400"/>
            <a:ext cx="1905000" cy="457200"/>
          </a:xfrm>
        </p:spPr>
        <p:txBody>
          <a:bodyPr/>
          <a:lstStyle>
            <a:lvl1pPr>
              <a:defRPr smtClean="0">
                <a:solidFill>
                  <a:srgbClr val="000000"/>
                </a:solidFill>
                <a:latin typeface="Arial" pitchFamily="34" charset="0"/>
              </a:defRPr>
            </a:lvl1pPr>
          </a:lstStyle>
          <a:p>
            <a:pPr>
              <a:defRPr/>
            </a:pPr>
            <a:fld id="{A05344C4-0B14-4C8B-BD33-1FE5ABC51BC2}" type="slidenum">
              <a:rPr lang="en-US" altLang="zh-CN"/>
              <a:pPr>
                <a:defRPr/>
              </a:pPr>
              <a:t>‹#›</a:t>
            </a:fld>
            <a:endParaRPr lang="en-US" altLang="zh-CN"/>
          </a:p>
        </p:txBody>
      </p:sp>
    </p:spTree>
    <p:extLst>
      <p:ext uri="{BB962C8B-B14F-4D97-AF65-F5344CB8AC3E}">
        <p14:creationId xmlns:p14="http://schemas.microsoft.com/office/powerpoint/2010/main" val="12588505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9"/>
          <p:cNvSpPr>
            <a:spLocks noGrp="1" noChangeArrowheads="1"/>
          </p:cNvSpPr>
          <p:nvPr>
            <p:ph type="sldNum" sz="quarter" idx="10"/>
          </p:nvPr>
        </p:nvSpPr>
        <p:spPr>
          <a:ln/>
        </p:spPr>
        <p:txBody>
          <a:bodyPr/>
          <a:lstStyle>
            <a:lvl1pPr>
              <a:defRPr/>
            </a:lvl1pPr>
          </a:lstStyle>
          <a:p>
            <a:pPr>
              <a:defRPr/>
            </a:pPr>
            <a:fld id="{8F16A1C8-7E20-4664-8D1D-6CCD03FFB576}" type="slidenum">
              <a:rPr lang="en-US" altLang="zh-CN"/>
              <a:pPr>
                <a:defRPr/>
              </a:pPr>
              <a:t>‹#›</a:t>
            </a:fld>
            <a:endParaRPr lang="en-US" altLang="zh-CN"/>
          </a:p>
        </p:txBody>
      </p:sp>
    </p:spTree>
    <p:extLst>
      <p:ext uri="{BB962C8B-B14F-4D97-AF65-F5344CB8AC3E}">
        <p14:creationId xmlns:p14="http://schemas.microsoft.com/office/powerpoint/2010/main" val="458580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152400"/>
            <a:ext cx="2171700" cy="6248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152400"/>
            <a:ext cx="6362700" cy="6248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9"/>
          <p:cNvSpPr>
            <a:spLocks noGrp="1" noChangeArrowheads="1"/>
          </p:cNvSpPr>
          <p:nvPr>
            <p:ph type="sldNum" sz="quarter" idx="10"/>
          </p:nvPr>
        </p:nvSpPr>
        <p:spPr>
          <a:ln/>
        </p:spPr>
        <p:txBody>
          <a:bodyPr/>
          <a:lstStyle>
            <a:lvl1pPr>
              <a:defRPr/>
            </a:lvl1pPr>
          </a:lstStyle>
          <a:p>
            <a:pPr>
              <a:defRPr/>
            </a:pPr>
            <a:fld id="{7B82DE51-FC16-4B72-95B2-1DB41CC5C7FB}" type="slidenum">
              <a:rPr lang="en-US" altLang="zh-CN"/>
              <a:pPr>
                <a:defRPr/>
              </a:pPr>
              <a:t>‹#›</a:t>
            </a:fld>
            <a:endParaRPr lang="en-US" altLang="zh-CN"/>
          </a:p>
        </p:txBody>
      </p:sp>
    </p:spTree>
    <p:extLst>
      <p:ext uri="{BB962C8B-B14F-4D97-AF65-F5344CB8AC3E}">
        <p14:creationId xmlns:p14="http://schemas.microsoft.com/office/powerpoint/2010/main" val="4119385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8610600" cy="8382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28600" y="1219200"/>
            <a:ext cx="4267200" cy="5181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4648200" y="1219200"/>
            <a:ext cx="4267200" cy="5181600"/>
          </a:xfrm>
        </p:spPr>
        <p:txBody>
          <a:bodyPr/>
          <a:lstStyle/>
          <a:p>
            <a:pPr lvl="0"/>
            <a:endParaRPr lang="zh-CN" altLang="en-US" noProof="0" smtClean="0"/>
          </a:p>
        </p:txBody>
      </p:sp>
      <p:sp>
        <p:nvSpPr>
          <p:cNvPr id="5" name="Rectangle 29"/>
          <p:cNvSpPr>
            <a:spLocks noGrp="1" noChangeArrowheads="1"/>
          </p:cNvSpPr>
          <p:nvPr>
            <p:ph type="sldNum" sz="quarter" idx="10"/>
          </p:nvPr>
        </p:nvSpPr>
        <p:spPr>
          <a:ln/>
        </p:spPr>
        <p:txBody>
          <a:bodyPr/>
          <a:lstStyle>
            <a:lvl1pPr>
              <a:defRPr/>
            </a:lvl1pPr>
          </a:lstStyle>
          <a:p>
            <a:pPr>
              <a:defRPr/>
            </a:pPr>
            <a:fld id="{98F53F4E-0176-49C8-B52C-9F5428E8D933}" type="slidenum">
              <a:rPr lang="en-US" altLang="zh-CN"/>
              <a:pPr>
                <a:defRPr/>
              </a:pPr>
              <a:t>‹#›</a:t>
            </a:fld>
            <a:endParaRPr lang="en-US" altLang="zh-CN"/>
          </a:p>
        </p:txBody>
      </p:sp>
    </p:spTree>
    <p:extLst>
      <p:ext uri="{BB962C8B-B14F-4D97-AF65-F5344CB8AC3E}">
        <p14:creationId xmlns:p14="http://schemas.microsoft.com/office/powerpoint/2010/main" val="1272715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9"/>
          <p:cNvSpPr>
            <a:spLocks noGrp="1" noChangeArrowheads="1"/>
          </p:cNvSpPr>
          <p:nvPr>
            <p:ph type="sldNum" sz="quarter" idx="10"/>
          </p:nvPr>
        </p:nvSpPr>
        <p:spPr>
          <a:ln/>
        </p:spPr>
        <p:txBody>
          <a:bodyPr/>
          <a:lstStyle>
            <a:lvl1pPr>
              <a:defRPr/>
            </a:lvl1pPr>
          </a:lstStyle>
          <a:p>
            <a:pPr>
              <a:defRPr/>
            </a:pPr>
            <a:fld id="{5FBA2045-A460-4FD2-A3A7-A2D1757D5550}" type="slidenum">
              <a:rPr lang="en-US" altLang="zh-CN"/>
              <a:pPr>
                <a:defRPr/>
              </a:pPr>
              <a:t>‹#›</a:t>
            </a:fld>
            <a:endParaRPr lang="en-US" altLang="zh-CN"/>
          </a:p>
        </p:txBody>
      </p:sp>
    </p:spTree>
    <p:extLst>
      <p:ext uri="{BB962C8B-B14F-4D97-AF65-F5344CB8AC3E}">
        <p14:creationId xmlns:p14="http://schemas.microsoft.com/office/powerpoint/2010/main" val="1558975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9"/>
          <p:cNvSpPr>
            <a:spLocks noGrp="1" noChangeArrowheads="1"/>
          </p:cNvSpPr>
          <p:nvPr>
            <p:ph type="sldNum" sz="quarter" idx="10"/>
          </p:nvPr>
        </p:nvSpPr>
        <p:spPr>
          <a:ln/>
        </p:spPr>
        <p:txBody>
          <a:bodyPr/>
          <a:lstStyle>
            <a:lvl1pPr>
              <a:defRPr/>
            </a:lvl1pPr>
          </a:lstStyle>
          <a:p>
            <a:pPr>
              <a:defRPr/>
            </a:pPr>
            <a:fld id="{E8EB7066-EDD1-4123-825B-7C8A3C960E0D}" type="slidenum">
              <a:rPr lang="en-US" altLang="zh-CN"/>
              <a:pPr>
                <a:defRPr/>
              </a:pPr>
              <a:t>‹#›</a:t>
            </a:fld>
            <a:endParaRPr lang="en-US" altLang="zh-CN"/>
          </a:p>
        </p:txBody>
      </p:sp>
    </p:spTree>
    <p:extLst>
      <p:ext uri="{BB962C8B-B14F-4D97-AF65-F5344CB8AC3E}">
        <p14:creationId xmlns:p14="http://schemas.microsoft.com/office/powerpoint/2010/main" val="328886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28600" y="12192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192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9"/>
          <p:cNvSpPr>
            <a:spLocks noGrp="1" noChangeArrowheads="1"/>
          </p:cNvSpPr>
          <p:nvPr>
            <p:ph type="sldNum" sz="quarter" idx="10"/>
          </p:nvPr>
        </p:nvSpPr>
        <p:spPr>
          <a:ln/>
        </p:spPr>
        <p:txBody>
          <a:bodyPr/>
          <a:lstStyle>
            <a:lvl1pPr>
              <a:defRPr/>
            </a:lvl1pPr>
          </a:lstStyle>
          <a:p>
            <a:pPr>
              <a:defRPr/>
            </a:pPr>
            <a:fld id="{F4C944F5-6D54-4716-93D2-CC2BCC606759}" type="slidenum">
              <a:rPr lang="en-US" altLang="zh-CN"/>
              <a:pPr>
                <a:defRPr/>
              </a:pPr>
              <a:t>‹#›</a:t>
            </a:fld>
            <a:endParaRPr lang="en-US" altLang="zh-CN"/>
          </a:p>
        </p:txBody>
      </p:sp>
    </p:spTree>
    <p:extLst>
      <p:ext uri="{BB962C8B-B14F-4D97-AF65-F5344CB8AC3E}">
        <p14:creationId xmlns:p14="http://schemas.microsoft.com/office/powerpoint/2010/main" val="88190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9"/>
          <p:cNvSpPr>
            <a:spLocks noGrp="1" noChangeArrowheads="1"/>
          </p:cNvSpPr>
          <p:nvPr>
            <p:ph type="sldNum" sz="quarter" idx="10"/>
          </p:nvPr>
        </p:nvSpPr>
        <p:spPr>
          <a:ln/>
        </p:spPr>
        <p:txBody>
          <a:bodyPr/>
          <a:lstStyle>
            <a:lvl1pPr>
              <a:defRPr/>
            </a:lvl1pPr>
          </a:lstStyle>
          <a:p>
            <a:pPr>
              <a:defRPr/>
            </a:pPr>
            <a:fld id="{EA4C540E-645C-442D-B16D-2140F9A5A220}" type="slidenum">
              <a:rPr lang="en-US" altLang="zh-CN"/>
              <a:pPr>
                <a:defRPr/>
              </a:pPr>
              <a:t>‹#›</a:t>
            </a:fld>
            <a:endParaRPr lang="en-US" altLang="zh-CN"/>
          </a:p>
        </p:txBody>
      </p:sp>
    </p:spTree>
    <p:extLst>
      <p:ext uri="{BB962C8B-B14F-4D97-AF65-F5344CB8AC3E}">
        <p14:creationId xmlns:p14="http://schemas.microsoft.com/office/powerpoint/2010/main" val="94669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9"/>
          <p:cNvSpPr>
            <a:spLocks noGrp="1" noChangeArrowheads="1"/>
          </p:cNvSpPr>
          <p:nvPr>
            <p:ph type="sldNum" sz="quarter" idx="10"/>
          </p:nvPr>
        </p:nvSpPr>
        <p:spPr>
          <a:ln/>
        </p:spPr>
        <p:txBody>
          <a:bodyPr/>
          <a:lstStyle>
            <a:lvl1pPr>
              <a:defRPr/>
            </a:lvl1pPr>
          </a:lstStyle>
          <a:p>
            <a:pPr>
              <a:defRPr/>
            </a:pPr>
            <a:fld id="{DA6FFE74-84D3-4E5A-9157-53DB9D9B60A7}" type="slidenum">
              <a:rPr lang="en-US" altLang="zh-CN"/>
              <a:pPr>
                <a:defRPr/>
              </a:pPr>
              <a:t>‹#›</a:t>
            </a:fld>
            <a:endParaRPr lang="en-US" altLang="zh-CN"/>
          </a:p>
        </p:txBody>
      </p:sp>
    </p:spTree>
    <p:extLst>
      <p:ext uri="{BB962C8B-B14F-4D97-AF65-F5344CB8AC3E}">
        <p14:creationId xmlns:p14="http://schemas.microsoft.com/office/powerpoint/2010/main" val="465289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9"/>
          <p:cNvSpPr>
            <a:spLocks noGrp="1" noChangeArrowheads="1"/>
          </p:cNvSpPr>
          <p:nvPr>
            <p:ph type="sldNum" sz="quarter" idx="10"/>
          </p:nvPr>
        </p:nvSpPr>
        <p:spPr>
          <a:ln/>
        </p:spPr>
        <p:txBody>
          <a:bodyPr/>
          <a:lstStyle>
            <a:lvl1pPr>
              <a:defRPr/>
            </a:lvl1pPr>
          </a:lstStyle>
          <a:p>
            <a:pPr>
              <a:defRPr/>
            </a:pPr>
            <a:fld id="{F29EDAA9-0EFE-422F-BA18-2C8B1384439F}" type="slidenum">
              <a:rPr lang="en-US" altLang="zh-CN"/>
              <a:pPr>
                <a:defRPr/>
              </a:pPr>
              <a:t>‹#›</a:t>
            </a:fld>
            <a:endParaRPr lang="en-US" altLang="zh-CN"/>
          </a:p>
        </p:txBody>
      </p:sp>
    </p:spTree>
    <p:extLst>
      <p:ext uri="{BB962C8B-B14F-4D97-AF65-F5344CB8AC3E}">
        <p14:creationId xmlns:p14="http://schemas.microsoft.com/office/powerpoint/2010/main" val="2026047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9"/>
          <p:cNvSpPr>
            <a:spLocks noGrp="1" noChangeArrowheads="1"/>
          </p:cNvSpPr>
          <p:nvPr>
            <p:ph type="sldNum" sz="quarter" idx="10"/>
          </p:nvPr>
        </p:nvSpPr>
        <p:spPr>
          <a:ln/>
        </p:spPr>
        <p:txBody>
          <a:bodyPr/>
          <a:lstStyle>
            <a:lvl1pPr>
              <a:defRPr/>
            </a:lvl1pPr>
          </a:lstStyle>
          <a:p>
            <a:pPr>
              <a:defRPr/>
            </a:pPr>
            <a:fld id="{43E84E80-7008-46DA-9184-C541A23DF8CA}" type="slidenum">
              <a:rPr lang="en-US" altLang="zh-CN"/>
              <a:pPr>
                <a:defRPr/>
              </a:pPr>
              <a:t>‹#›</a:t>
            </a:fld>
            <a:endParaRPr lang="en-US" altLang="zh-CN"/>
          </a:p>
        </p:txBody>
      </p:sp>
    </p:spTree>
    <p:extLst>
      <p:ext uri="{BB962C8B-B14F-4D97-AF65-F5344CB8AC3E}">
        <p14:creationId xmlns:p14="http://schemas.microsoft.com/office/powerpoint/2010/main" val="2774500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9"/>
          <p:cNvSpPr>
            <a:spLocks noGrp="1" noChangeArrowheads="1"/>
          </p:cNvSpPr>
          <p:nvPr>
            <p:ph type="sldNum" sz="quarter" idx="10"/>
          </p:nvPr>
        </p:nvSpPr>
        <p:spPr>
          <a:ln/>
        </p:spPr>
        <p:txBody>
          <a:bodyPr/>
          <a:lstStyle>
            <a:lvl1pPr>
              <a:defRPr/>
            </a:lvl1pPr>
          </a:lstStyle>
          <a:p>
            <a:pPr>
              <a:defRPr/>
            </a:pPr>
            <a:fld id="{2BB7FC51-8515-44F6-8AF2-30D94154EC68}" type="slidenum">
              <a:rPr lang="en-US" altLang="zh-CN"/>
              <a:pPr>
                <a:defRPr/>
              </a:pPr>
              <a:t>‹#›</a:t>
            </a:fld>
            <a:endParaRPr lang="en-US" altLang="zh-CN"/>
          </a:p>
        </p:txBody>
      </p:sp>
    </p:spTree>
    <p:extLst>
      <p:ext uri="{BB962C8B-B14F-4D97-AF65-F5344CB8AC3E}">
        <p14:creationId xmlns:p14="http://schemas.microsoft.com/office/powerpoint/2010/main" val="3347861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2.bin"/><Relationship Id="rId2" Type="http://schemas.openxmlformats.org/officeDocument/2006/relationships/slideLayout" Target="../slideLayouts/slideLayout2.xml"/><Relationship Id="rId16" Type="http://schemas.openxmlformats.org/officeDocument/2006/relationships/image" Target="../media/image1.w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5"/>
          <p:cNvSpPr>
            <a:spLocks noGrp="1" noChangeArrowheads="1"/>
          </p:cNvSpPr>
          <p:nvPr>
            <p:ph type="title"/>
          </p:nvPr>
        </p:nvSpPr>
        <p:spPr bwMode="auto">
          <a:xfrm>
            <a:off x="304800" y="152400"/>
            <a:ext cx="86106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26"/>
          <p:cNvSpPr>
            <a:spLocks noGrp="1" noChangeArrowheads="1"/>
          </p:cNvSpPr>
          <p:nvPr>
            <p:ph type="body" idx="1"/>
          </p:nvPr>
        </p:nvSpPr>
        <p:spPr bwMode="auto">
          <a:xfrm>
            <a:off x="228600" y="1219200"/>
            <a:ext cx="8686800" cy="518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graphicFrame>
        <p:nvGraphicFramePr>
          <p:cNvPr id="1028" name="Object 34"/>
          <p:cNvGraphicFramePr>
            <a:graphicFrameLocks noChangeAspect="1"/>
          </p:cNvGraphicFramePr>
          <p:nvPr/>
        </p:nvGraphicFramePr>
        <p:xfrm>
          <a:off x="-19050" y="0"/>
          <a:ext cx="76200" cy="6858000"/>
        </p:xfrm>
        <a:graphic>
          <a:graphicData uri="http://schemas.openxmlformats.org/presentationml/2006/ole">
            <mc:AlternateContent xmlns:mc="http://schemas.openxmlformats.org/markup-compatibility/2006">
              <mc:Choice xmlns:v="urn:schemas-microsoft-com:vml" Requires="v">
                <p:oleObj spid="_x0000_s1431" name="剪辑" r:id="rId15" imgW="44806" imgH="2658161" progId="">
                  <p:embed/>
                </p:oleObj>
              </mc:Choice>
              <mc:Fallback>
                <p:oleObj name="剪辑" r:id="rId15" imgW="44806" imgH="2658161" progId="">
                  <p:embed/>
                  <p:pic>
                    <p:nvPicPr>
                      <p:cNvPr id="0" name="Picture 39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050" y="0"/>
                        <a:ext cx="76200" cy="685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9" name="Object 35"/>
          <p:cNvGraphicFramePr>
            <a:graphicFrameLocks noChangeAspect="1"/>
          </p:cNvGraphicFramePr>
          <p:nvPr/>
        </p:nvGraphicFramePr>
        <p:xfrm>
          <a:off x="9072563" y="0"/>
          <a:ext cx="107950" cy="6858000"/>
        </p:xfrm>
        <a:graphic>
          <a:graphicData uri="http://schemas.openxmlformats.org/presentationml/2006/ole">
            <mc:AlternateContent xmlns:mc="http://schemas.openxmlformats.org/markup-compatibility/2006">
              <mc:Choice xmlns:v="urn:schemas-microsoft-com:vml" Requires="v">
                <p:oleObj spid="_x0000_s1432" name="剪辑" r:id="rId17" imgW="44806" imgH="2658161" progId="">
                  <p:embed/>
                </p:oleObj>
              </mc:Choice>
              <mc:Fallback>
                <p:oleObj name="剪辑" r:id="rId17" imgW="44806" imgH="2658161" progId="">
                  <p:embed/>
                  <p:pic>
                    <p:nvPicPr>
                      <p:cNvPr id="0" name="Picture 40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072563" y="0"/>
                        <a:ext cx="107950" cy="685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0" name="Text Box 30"/>
          <p:cNvSpPr txBox="1">
            <a:spLocks noChangeArrowheads="1"/>
          </p:cNvSpPr>
          <p:nvPr/>
        </p:nvSpPr>
        <p:spPr bwMode="auto">
          <a:xfrm rot="5400000">
            <a:off x="-1045369" y="5487194"/>
            <a:ext cx="24098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r" eaLnBrk="1" hangingPunct="1"/>
            <a:r>
              <a:rPr lang="en-US" altLang="zh-CN" sz="1200" b="0" i="1">
                <a:solidFill>
                  <a:srgbClr val="0000FF"/>
                </a:solidFill>
                <a:latin typeface="黑体" pitchFamily="2" charset="-122"/>
              </a:rPr>
              <a:t>Wensheng Li     BUPT</a:t>
            </a:r>
          </a:p>
        </p:txBody>
      </p:sp>
      <p:sp>
        <p:nvSpPr>
          <p:cNvPr id="4125" name="Rectangle 29"/>
          <p:cNvSpPr>
            <a:spLocks noGrp="1" noChangeArrowheads="1"/>
          </p:cNvSpPr>
          <p:nvPr>
            <p:ph type="sldNum" sz="quarter" idx="4"/>
          </p:nvPr>
        </p:nvSpPr>
        <p:spPr bwMode="auto">
          <a:xfrm>
            <a:off x="8355505" y="6579350"/>
            <a:ext cx="762000" cy="2700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spcBef>
                <a:spcPct val="50000"/>
              </a:spcBef>
              <a:defRPr sz="1400" b="0" smtClean="0">
                <a:ea typeface="宋体" pitchFamily="2" charset="-122"/>
              </a:defRPr>
            </a:lvl1pPr>
          </a:lstStyle>
          <a:p>
            <a:pPr>
              <a:defRPr/>
            </a:pPr>
            <a:fld id="{5E22407C-E0ED-4425-937C-C83FD4A8E535}"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74"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iming>
    <p:tnLst>
      <p:par>
        <p:cTn id="1" dur="indefinite" restart="never" nodeType="tmRoot"/>
      </p:par>
    </p:tnLst>
  </p:timing>
  <p:hf hdr="0" ftr="0" dt="0"/>
  <p:txStyles>
    <p:titleStyle>
      <a:lvl1pPr algn="l" rtl="0" eaLnBrk="0" fontAlgn="base" hangingPunct="0">
        <a:spcBef>
          <a:spcPct val="0"/>
        </a:spcBef>
        <a:spcAft>
          <a:spcPct val="0"/>
        </a:spcAft>
        <a:defRPr kumimoji="1" sz="4000" b="1">
          <a:solidFill>
            <a:srgbClr val="FF3300"/>
          </a:solidFill>
          <a:latin typeface="+mj-lt"/>
          <a:ea typeface="+mj-ea"/>
          <a:cs typeface="+mj-cs"/>
        </a:defRPr>
      </a:lvl1pPr>
      <a:lvl2pPr algn="l" rtl="0" eaLnBrk="0" fontAlgn="base" hangingPunct="0">
        <a:spcBef>
          <a:spcPct val="0"/>
        </a:spcBef>
        <a:spcAft>
          <a:spcPct val="0"/>
        </a:spcAft>
        <a:defRPr kumimoji="1" sz="4000" b="1">
          <a:solidFill>
            <a:srgbClr val="FF3300"/>
          </a:solidFill>
          <a:latin typeface="黑体" pitchFamily="2" charset="-122"/>
          <a:ea typeface="黑体" pitchFamily="2" charset="-122"/>
        </a:defRPr>
      </a:lvl2pPr>
      <a:lvl3pPr algn="l" rtl="0" eaLnBrk="0" fontAlgn="base" hangingPunct="0">
        <a:spcBef>
          <a:spcPct val="0"/>
        </a:spcBef>
        <a:spcAft>
          <a:spcPct val="0"/>
        </a:spcAft>
        <a:defRPr kumimoji="1" sz="4000" b="1">
          <a:solidFill>
            <a:srgbClr val="FF3300"/>
          </a:solidFill>
          <a:latin typeface="黑体" pitchFamily="2" charset="-122"/>
          <a:ea typeface="黑体" pitchFamily="2" charset="-122"/>
        </a:defRPr>
      </a:lvl3pPr>
      <a:lvl4pPr algn="l" rtl="0" eaLnBrk="0" fontAlgn="base" hangingPunct="0">
        <a:spcBef>
          <a:spcPct val="0"/>
        </a:spcBef>
        <a:spcAft>
          <a:spcPct val="0"/>
        </a:spcAft>
        <a:defRPr kumimoji="1" sz="4000" b="1">
          <a:solidFill>
            <a:srgbClr val="FF3300"/>
          </a:solidFill>
          <a:latin typeface="黑体" pitchFamily="2" charset="-122"/>
          <a:ea typeface="黑体" pitchFamily="2" charset="-122"/>
        </a:defRPr>
      </a:lvl4pPr>
      <a:lvl5pPr algn="l" rtl="0" eaLnBrk="0" fontAlgn="base" hangingPunct="0">
        <a:spcBef>
          <a:spcPct val="0"/>
        </a:spcBef>
        <a:spcAft>
          <a:spcPct val="0"/>
        </a:spcAft>
        <a:defRPr kumimoji="1" sz="4000" b="1">
          <a:solidFill>
            <a:srgbClr val="FF3300"/>
          </a:solidFill>
          <a:latin typeface="黑体" pitchFamily="2" charset="-122"/>
          <a:ea typeface="黑体" pitchFamily="2" charset="-122"/>
        </a:defRPr>
      </a:lvl5pPr>
      <a:lvl6pPr marL="457200" algn="l" rtl="0" fontAlgn="base">
        <a:spcBef>
          <a:spcPct val="0"/>
        </a:spcBef>
        <a:spcAft>
          <a:spcPct val="0"/>
        </a:spcAft>
        <a:defRPr kumimoji="1" sz="4000" b="1">
          <a:solidFill>
            <a:srgbClr val="FF3300"/>
          </a:solidFill>
          <a:latin typeface="黑体" pitchFamily="2" charset="-122"/>
          <a:ea typeface="黑体" pitchFamily="2" charset="-122"/>
        </a:defRPr>
      </a:lvl6pPr>
      <a:lvl7pPr marL="914400" algn="l" rtl="0" fontAlgn="base">
        <a:spcBef>
          <a:spcPct val="0"/>
        </a:spcBef>
        <a:spcAft>
          <a:spcPct val="0"/>
        </a:spcAft>
        <a:defRPr kumimoji="1" sz="4000" b="1">
          <a:solidFill>
            <a:srgbClr val="FF3300"/>
          </a:solidFill>
          <a:latin typeface="黑体" pitchFamily="2" charset="-122"/>
          <a:ea typeface="黑体" pitchFamily="2" charset="-122"/>
        </a:defRPr>
      </a:lvl7pPr>
      <a:lvl8pPr marL="1371600" algn="l" rtl="0" fontAlgn="base">
        <a:spcBef>
          <a:spcPct val="0"/>
        </a:spcBef>
        <a:spcAft>
          <a:spcPct val="0"/>
        </a:spcAft>
        <a:defRPr kumimoji="1" sz="4000" b="1">
          <a:solidFill>
            <a:srgbClr val="FF3300"/>
          </a:solidFill>
          <a:latin typeface="黑体" pitchFamily="2" charset="-122"/>
          <a:ea typeface="黑体" pitchFamily="2" charset="-122"/>
        </a:defRPr>
      </a:lvl8pPr>
      <a:lvl9pPr marL="1828800" algn="l" rtl="0" fontAlgn="base">
        <a:spcBef>
          <a:spcPct val="0"/>
        </a:spcBef>
        <a:spcAft>
          <a:spcPct val="0"/>
        </a:spcAft>
        <a:defRPr kumimoji="1" sz="4000" b="1">
          <a:solidFill>
            <a:srgbClr val="FF3300"/>
          </a:solidFill>
          <a:latin typeface="黑体" pitchFamily="2" charset="-122"/>
          <a:ea typeface="黑体" pitchFamily="2" charset="-122"/>
        </a:defRPr>
      </a:lvl9pPr>
    </p:titleStyle>
    <p:bodyStyle>
      <a:lvl1pPr marL="342900" indent="-342900" algn="l" rtl="0" eaLnBrk="0" fontAlgn="base" hangingPunct="0">
        <a:spcBef>
          <a:spcPct val="20000"/>
        </a:spcBef>
        <a:spcAft>
          <a:spcPct val="0"/>
        </a:spcAft>
        <a:buClr>
          <a:srgbClr val="0000FF"/>
        </a:buClr>
        <a:buSzPct val="70000"/>
        <a:buFont typeface="Monotype Sorts" pitchFamily="2" charset="2"/>
        <a:buChar char="n"/>
        <a:defRPr kumimoji="1" sz="2800" b="1">
          <a:solidFill>
            <a:schemeClr val="tx1"/>
          </a:solidFill>
          <a:latin typeface="+mn-lt"/>
          <a:ea typeface="+mn-ea"/>
          <a:cs typeface="+mn-cs"/>
        </a:defRPr>
      </a:lvl1pPr>
      <a:lvl2pPr marL="742950" indent="-285750" algn="l" rtl="0" eaLnBrk="0" fontAlgn="base" hangingPunct="0">
        <a:spcBef>
          <a:spcPct val="20000"/>
        </a:spcBef>
        <a:spcAft>
          <a:spcPct val="0"/>
        </a:spcAft>
        <a:buClr>
          <a:srgbClr val="0000FF"/>
        </a:buClr>
        <a:buSzPct val="70000"/>
        <a:buFont typeface="Wingdings" pitchFamily="2" charset="2"/>
        <a:buChar char="u"/>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000" b="1">
          <a:solidFill>
            <a:schemeClr val="tx1"/>
          </a:solidFill>
          <a:latin typeface="+mn-lt"/>
          <a:ea typeface="+mn-ea"/>
        </a:defRPr>
      </a:lvl3pPr>
      <a:lvl4pPr marL="1600200" indent="-228600" algn="l" rtl="0" eaLnBrk="0" fontAlgn="base" hangingPunct="0">
        <a:spcBef>
          <a:spcPct val="20000"/>
        </a:spcBef>
        <a:spcAft>
          <a:spcPct val="0"/>
        </a:spcAft>
        <a:buChar char="–"/>
        <a:defRPr kumimoji="1" b="1">
          <a:solidFill>
            <a:schemeClr val="tx1"/>
          </a:solidFill>
          <a:latin typeface="+mn-lt"/>
          <a:ea typeface="+mn-ea"/>
        </a:defRPr>
      </a:lvl4pPr>
      <a:lvl5pPr marL="2057400" indent="-228600" algn="l" rtl="0" eaLnBrk="0" fontAlgn="base" hangingPunct="0">
        <a:spcBef>
          <a:spcPct val="20000"/>
        </a:spcBef>
        <a:spcAft>
          <a:spcPct val="0"/>
        </a:spcAft>
        <a:buChar char="»"/>
        <a:defRPr kumimoji="1" b="1">
          <a:solidFill>
            <a:schemeClr val="tx1"/>
          </a:solidFill>
          <a:latin typeface="+mn-lt"/>
          <a:ea typeface="+mn-ea"/>
        </a:defRPr>
      </a:lvl5pPr>
      <a:lvl6pPr marL="2514600" indent="-228600" algn="l" rtl="0" fontAlgn="base">
        <a:spcBef>
          <a:spcPct val="20000"/>
        </a:spcBef>
        <a:spcAft>
          <a:spcPct val="0"/>
        </a:spcAft>
        <a:buChar char="»"/>
        <a:defRPr kumimoji="1" b="1">
          <a:solidFill>
            <a:schemeClr val="tx1"/>
          </a:solidFill>
          <a:latin typeface="+mn-lt"/>
          <a:ea typeface="+mn-ea"/>
        </a:defRPr>
      </a:lvl6pPr>
      <a:lvl7pPr marL="2971800" indent="-228600" algn="l" rtl="0" fontAlgn="base">
        <a:spcBef>
          <a:spcPct val="20000"/>
        </a:spcBef>
        <a:spcAft>
          <a:spcPct val="0"/>
        </a:spcAft>
        <a:buChar char="»"/>
        <a:defRPr kumimoji="1" b="1">
          <a:solidFill>
            <a:schemeClr val="tx1"/>
          </a:solidFill>
          <a:latin typeface="+mn-lt"/>
          <a:ea typeface="+mn-ea"/>
        </a:defRPr>
      </a:lvl7pPr>
      <a:lvl8pPr marL="3429000" indent="-228600" algn="l" rtl="0" fontAlgn="base">
        <a:spcBef>
          <a:spcPct val="20000"/>
        </a:spcBef>
        <a:spcAft>
          <a:spcPct val="0"/>
        </a:spcAft>
        <a:buChar char="»"/>
        <a:defRPr kumimoji="1" b="1">
          <a:solidFill>
            <a:schemeClr val="tx1"/>
          </a:solidFill>
          <a:latin typeface="+mn-lt"/>
          <a:ea typeface="+mn-ea"/>
        </a:defRPr>
      </a:lvl8pPr>
      <a:lvl9pPr marL="3886200" indent="-228600" algn="l" rtl="0" fontAlgn="base">
        <a:spcBef>
          <a:spcPct val="20000"/>
        </a:spcBef>
        <a:spcAft>
          <a:spcPct val="0"/>
        </a:spcAft>
        <a:buChar char="»"/>
        <a:defRPr kumimoji="1"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6.wmf"/><Relationship Id="rId5" Type="http://schemas.openxmlformats.org/officeDocument/2006/relationships/oleObject" Target="../embeddings/oleObject6.bin"/><Relationship Id="rId4" Type="http://schemas.openxmlformats.org/officeDocument/2006/relationships/slide" Target="slide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5.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6.w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5.wmf"/><Relationship Id="rId5" Type="http://schemas.openxmlformats.org/officeDocument/2006/relationships/oleObject" Target="../embeddings/oleObject9.bin"/><Relationship Id="rId4" Type="http://schemas.openxmlformats.org/officeDocument/2006/relationships/slide" Target="slide27.xml"/></Relationships>
</file>

<file path=ppt/slides/_rels/slide27.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6.wmf"/><Relationship Id="rId4" Type="http://schemas.openxmlformats.org/officeDocument/2006/relationships/oleObject" Target="../embeddings/oleObject10.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2.bin"/><Relationship Id="rId5" Type="http://schemas.openxmlformats.org/officeDocument/2006/relationships/slide" Target="slide31.xml"/><Relationship Id="rId4" Type="http://schemas.openxmlformats.org/officeDocument/2006/relationships/image" Target="../media/image5.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6.wmf"/></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6.wmf"/><Relationship Id="rId5" Type="http://schemas.openxmlformats.org/officeDocument/2006/relationships/oleObject" Target="../embeddings/oleObject14.bin"/><Relationship Id="rId4" Type="http://schemas.openxmlformats.org/officeDocument/2006/relationships/slide" Target="slide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Layout" Target="../slideLayouts/slideLayout7.xml"/><Relationship Id="rId1" Type="http://schemas.openxmlformats.org/officeDocument/2006/relationships/vmlDrawing" Target="../drawings/vmlDrawing12.vml"/><Relationship Id="rId5" Type="http://schemas.openxmlformats.org/officeDocument/2006/relationships/image" Target="../media/image6.wmf"/><Relationship Id="rId4" Type="http://schemas.openxmlformats.org/officeDocument/2006/relationships/oleObject" Target="../embeddings/oleObject15.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6.wmf"/><Relationship Id="rId4" Type="http://schemas.openxmlformats.org/officeDocument/2006/relationships/oleObject" Target="../embeddings/oleObject16.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6.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5.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slide" Target="slide43.xml"/><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5.wmf"/><Relationship Id="rId4" Type="http://schemas.openxmlformats.org/officeDocument/2006/relationships/oleObject" Target="../embeddings/oleObject19.bin"/></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notesSlide" Target="../notesSlides/notesSlide8.xml"/><Relationship Id="rId7"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5.wmf"/><Relationship Id="rId5" Type="http://schemas.openxmlformats.org/officeDocument/2006/relationships/oleObject" Target="../embeddings/oleObject4.bin"/><Relationship Id="rId4" Type="http://schemas.openxmlformats.org/officeDocument/2006/relationships/slide" Target="slide19.xml"/><Relationship Id="rId9" Type="http://schemas.openxmlformats.org/officeDocument/2006/relationships/oleObject" Target="../embeddings/oleObject5.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173163" y="1223963"/>
            <a:ext cx="6751637" cy="1143000"/>
          </a:xfrm>
        </p:spPr>
        <p:txBody>
          <a:bodyPr/>
          <a:lstStyle/>
          <a:p>
            <a:pPr algn="ctr" eaLnBrk="1" hangingPunct="1"/>
            <a:r>
              <a:rPr lang="zh-CN" altLang="en-US" b="1" smtClean="0">
                <a:latin typeface="Verdana" pitchFamily="34" charset="0"/>
              </a:rPr>
              <a:t>第</a:t>
            </a:r>
            <a:r>
              <a:rPr lang="en-US" altLang="zh-CN" b="1" smtClean="0">
                <a:latin typeface="Verdana" pitchFamily="34" charset="0"/>
              </a:rPr>
              <a:t>7</a:t>
            </a:r>
            <a:r>
              <a:rPr lang="zh-CN" altLang="en-US" b="1" smtClean="0">
                <a:latin typeface="Verdana" pitchFamily="34" charset="0"/>
              </a:rPr>
              <a:t>章   运行环境</a:t>
            </a:r>
          </a:p>
        </p:txBody>
      </p:sp>
      <p:sp>
        <p:nvSpPr>
          <p:cNvPr id="183299" name="Rectangle 3"/>
          <p:cNvSpPr>
            <a:spLocks noGrp="1" noChangeArrowheads="1"/>
          </p:cNvSpPr>
          <p:nvPr>
            <p:ph type="subTitle" idx="1"/>
          </p:nvPr>
        </p:nvSpPr>
        <p:spPr>
          <a:xfrm>
            <a:off x="1166813" y="3581400"/>
            <a:ext cx="6400800" cy="2286000"/>
          </a:xfrm>
        </p:spPr>
        <p:txBody>
          <a:bodyPr/>
          <a:lstStyle/>
          <a:p>
            <a:pPr eaLnBrk="1" hangingPunct="1"/>
            <a:r>
              <a:rPr lang="zh-CN" altLang="en-US" sz="2400" b="1" smtClean="0">
                <a:latin typeface="Verdana" pitchFamily="34" charset="0"/>
              </a:rPr>
              <a:t>知识点：活动记录、控制栈</a:t>
            </a:r>
          </a:p>
          <a:p>
            <a:pPr marL="457200" lvl="1" indent="0" eaLnBrk="1" hangingPunct="1">
              <a:buFontTx/>
              <a:buNone/>
            </a:pPr>
            <a:r>
              <a:rPr lang="zh-CN" altLang="en-US" sz="2000" smtClean="0">
                <a:latin typeface="Verdana" pitchFamily="34" charset="0"/>
              </a:rPr>
              <a:t>         </a:t>
            </a:r>
            <a:r>
              <a:rPr lang="zh-CN" altLang="en-US" smtClean="0">
                <a:latin typeface="Verdana" pitchFamily="34" charset="0"/>
              </a:rPr>
              <a:t>栈式存储分配</a:t>
            </a:r>
          </a:p>
          <a:p>
            <a:pPr marL="457200" lvl="1" indent="0" eaLnBrk="1" hangingPunct="1">
              <a:buFontTx/>
              <a:buNone/>
            </a:pPr>
            <a:r>
              <a:rPr lang="zh-CN" altLang="en-US" smtClean="0">
                <a:latin typeface="Verdana" pitchFamily="34" charset="0"/>
              </a:rPr>
              <a:t>       非局部名字的访问</a:t>
            </a:r>
          </a:p>
          <a:p>
            <a:pPr marL="457200" lvl="1" indent="0" eaLnBrk="1" hangingPunct="1">
              <a:buFontTx/>
              <a:buNone/>
            </a:pPr>
            <a:r>
              <a:rPr lang="zh-CN" altLang="en-US" smtClean="0">
                <a:latin typeface="Verdana" pitchFamily="34" charset="0"/>
              </a:rPr>
              <a:t>       参数传递方式</a:t>
            </a:r>
            <a:endParaRPr lang="zh-CN" altLang="en-US" sz="2000" smtClean="0">
              <a:latin typeface="Verdana"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83299">
                                            <p:txEl>
                                              <p:pRg st="0" end="0"/>
                                            </p:txEl>
                                          </p:spTgt>
                                        </p:tgtEl>
                                        <p:attrNameLst>
                                          <p:attrName>style.visibility</p:attrName>
                                        </p:attrNameLst>
                                      </p:cBhvr>
                                      <p:to>
                                        <p:strVal val="visible"/>
                                      </p:to>
                                    </p:set>
                                    <p:animEffect transition="in" filter="wipe(up)">
                                      <p:cBhvr>
                                        <p:cTn id="7" dur="500"/>
                                        <p:tgtEl>
                                          <p:spTgt spid="183299">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83299">
                                            <p:txEl>
                                              <p:pRg st="1" end="1"/>
                                            </p:txEl>
                                          </p:spTgt>
                                        </p:tgtEl>
                                        <p:attrNameLst>
                                          <p:attrName>style.visibility</p:attrName>
                                        </p:attrNameLst>
                                      </p:cBhvr>
                                      <p:to>
                                        <p:strVal val="visible"/>
                                      </p:to>
                                    </p:set>
                                    <p:animEffect transition="in" filter="wipe(up)">
                                      <p:cBhvr>
                                        <p:cTn id="11" dur="500"/>
                                        <p:tgtEl>
                                          <p:spTgt spid="183299">
                                            <p:txEl>
                                              <p:pRg st="1" end="1"/>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83299">
                                            <p:txEl>
                                              <p:pRg st="2" end="2"/>
                                            </p:txEl>
                                          </p:spTgt>
                                        </p:tgtEl>
                                        <p:attrNameLst>
                                          <p:attrName>style.visibility</p:attrName>
                                        </p:attrNameLst>
                                      </p:cBhvr>
                                      <p:to>
                                        <p:strVal val="visible"/>
                                      </p:to>
                                    </p:set>
                                    <p:animEffect transition="in" filter="wipe(up)">
                                      <p:cBhvr>
                                        <p:cTn id="15" dur="500"/>
                                        <p:tgtEl>
                                          <p:spTgt spid="183299">
                                            <p:txEl>
                                              <p:pRg st="2" end="2"/>
                                            </p:txEl>
                                          </p:spTgt>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83299">
                                            <p:txEl>
                                              <p:pRg st="3" end="3"/>
                                            </p:txEl>
                                          </p:spTgt>
                                        </p:tgtEl>
                                        <p:attrNameLst>
                                          <p:attrName>style.visibility</p:attrName>
                                        </p:attrNameLst>
                                      </p:cBhvr>
                                      <p:to>
                                        <p:strVal val="visible"/>
                                      </p:to>
                                    </p:set>
                                    <p:animEffect transition="in" filter="wipe(up)">
                                      <p:cBhvr>
                                        <p:cTn id="19" dur="500"/>
                                        <p:tgtEl>
                                          <p:spTgt spid="1832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9" grpId="0"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3"/>
          <p:cNvSpPr>
            <a:spLocks noGrp="1"/>
          </p:cNvSpPr>
          <p:nvPr>
            <p:ph type="sldNum" sz="quarter" idx="10"/>
          </p:nvPr>
        </p:nvSpPr>
        <p:spPr>
          <a:noFill/>
        </p:spPr>
        <p:txBody>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B4D7A63D-B755-4799-B2D2-CDA4983D32B9}" type="slidenum">
              <a:rPr lang="en-US" altLang="zh-CN" sz="1400" b="0">
                <a:ea typeface="宋体" pitchFamily="2" charset="-122"/>
              </a:rPr>
              <a:pPr eaLnBrk="1" hangingPunct="1"/>
              <a:t>10</a:t>
            </a:fld>
            <a:endParaRPr lang="en-US" altLang="zh-CN" sz="1400" b="0">
              <a:ea typeface="宋体" pitchFamily="2" charset="-122"/>
            </a:endParaRPr>
          </a:p>
        </p:txBody>
      </p:sp>
      <p:sp>
        <p:nvSpPr>
          <p:cNvPr id="12291" name="Rectangle 2"/>
          <p:cNvSpPr>
            <a:spLocks noGrp="1" noChangeArrowheads="1"/>
          </p:cNvSpPr>
          <p:nvPr>
            <p:ph type="title"/>
          </p:nvPr>
        </p:nvSpPr>
        <p:spPr>
          <a:xfrm>
            <a:off x="304800" y="152400"/>
            <a:ext cx="8610600" cy="666750"/>
          </a:xfrm>
        </p:spPr>
        <p:txBody>
          <a:bodyPr/>
          <a:lstStyle/>
          <a:p>
            <a:pPr eaLnBrk="1" hangingPunct="1"/>
            <a:r>
              <a:rPr lang="zh-CN" altLang="en-US" sz="3600" dirty="0" smtClean="0"/>
              <a:t>活动记录的内容与组织</a:t>
            </a:r>
          </a:p>
        </p:txBody>
      </p:sp>
      <p:grpSp>
        <p:nvGrpSpPr>
          <p:cNvPr id="297987" name="Group 3"/>
          <p:cNvGrpSpPr>
            <a:grpSpLocks/>
          </p:cNvGrpSpPr>
          <p:nvPr/>
        </p:nvGrpSpPr>
        <p:grpSpPr bwMode="auto">
          <a:xfrm>
            <a:off x="661988" y="1106488"/>
            <a:ext cx="2133600" cy="4572000"/>
            <a:chOff x="672" y="960"/>
            <a:chExt cx="1344" cy="2880"/>
          </a:xfrm>
        </p:grpSpPr>
        <p:sp>
          <p:nvSpPr>
            <p:cNvPr id="12309" name="Rectangle 4"/>
            <p:cNvSpPr>
              <a:spLocks noChangeArrowheads="1"/>
            </p:cNvSpPr>
            <p:nvPr/>
          </p:nvSpPr>
          <p:spPr bwMode="auto">
            <a:xfrm>
              <a:off x="672" y="960"/>
              <a:ext cx="1344" cy="288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10" name="Line 5"/>
            <p:cNvSpPr>
              <a:spLocks noChangeShapeType="1"/>
            </p:cNvSpPr>
            <p:nvPr/>
          </p:nvSpPr>
          <p:spPr bwMode="auto">
            <a:xfrm>
              <a:off x="672" y="3408"/>
              <a:ext cx="13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11" name="Line 6"/>
            <p:cNvSpPr>
              <a:spLocks noChangeShapeType="1"/>
            </p:cNvSpPr>
            <p:nvPr/>
          </p:nvSpPr>
          <p:spPr bwMode="auto">
            <a:xfrm>
              <a:off x="672" y="3024"/>
              <a:ext cx="13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12" name="Line 7"/>
            <p:cNvSpPr>
              <a:spLocks noChangeShapeType="1"/>
            </p:cNvSpPr>
            <p:nvPr/>
          </p:nvSpPr>
          <p:spPr bwMode="auto">
            <a:xfrm>
              <a:off x="672" y="2640"/>
              <a:ext cx="13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13" name="Line 8"/>
            <p:cNvSpPr>
              <a:spLocks noChangeShapeType="1"/>
            </p:cNvSpPr>
            <p:nvPr/>
          </p:nvSpPr>
          <p:spPr bwMode="auto">
            <a:xfrm>
              <a:off x="672" y="2208"/>
              <a:ext cx="13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14" name="Line 9"/>
            <p:cNvSpPr>
              <a:spLocks noChangeShapeType="1"/>
            </p:cNvSpPr>
            <p:nvPr/>
          </p:nvSpPr>
          <p:spPr bwMode="auto">
            <a:xfrm>
              <a:off x="672" y="1776"/>
              <a:ext cx="13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15" name="Line 10"/>
            <p:cNvSpPr>
              <a:spLocks noChangeShapeType="1"/>
            </p:cNvSpPr>
            <p:nvPr/>
          </p:nvSpPr>
          <p:spPr bwMode="auto">
            <a:xfrm>
              <a:off x="672" y="1344"/>
              <a:ext cx="13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97995" name="Text Box 11"/>
          <p:cNvSpPr txBox="1">
            <a:spLocks noChangeArrowheads="1"/>
          </p:cNvSpPr>
          <p:nvPr/>
        </p:nvSpPr>
        <p:spPr bwMode="auto">
          <a:xfrm>
            <a:off x="1162050" y="1182688"/>
            <a:ext cx="11033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zh-CN" altLang="en-US">
                <a:latin typeface="黑体" pitchFamily="2" charset="-122"/>
              </a:rPr>
              <a:t>返回值</a:t>
            </a:r>
          </a:p>
        </p:txBody>
      </p:sp>
      <p:sp>
        <p:nvSpPr>
          <p:cNvPr id="297996" name="Text Box 12"/>
          <p:cNvSpPr txBox="1">
            <a:spLocks noChangeArrowheads="1"/>
          </p:cNvSpPr>
          <p:nvPr/>
        </p:nvSpPr>
        <p:spPr bwMode="auto">
          <a:xfrm>
            <a:off x="1023938" y="1868488"/>
            <a:ext cx="14097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zh-CN" altLang="en-US">
                <a:latin typeface="黑体" pitchFamily="2" charset="-122"/>
              </a:rPr>
              <a:t>实参区域</a:t>
            </a:r>
          </a:p>
        </p:txBody>
      </p:sp>
      <p:sp>
        <p:nvSpPr>
          <p:cNvPr id="297997" name="Text Box 13"/>
          <p:cNvSpPr txBox="1">
            <a:spLocks noChangeArrowheads="1"/>
          </p:cNvSpPr>
          <p:nvPr/>
        </p:nvSpPr>
        <p:spPr bwMode="auto">
          <a:xfrm>
            <a:off x="1177925" y="2478088"/>
            <a:ext cx="11033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zh-CN" altLang="en-US">
                <a:latin typeface="黑体" pitchFamily="2" charset="-122"/>
              </a:rPr>
              <a:t>控制链</a:t>
            </a:r>
          </a:p>
        </p:txBody>
      </p:sp>
      <p:sp>
        <p:nvSpPr>
          <p:cNvPr id="297998" name="Text Box 14"/>
          <p:cNvSpPr txBox="1">
            <a:spLocks noChangeArrowheads="1"/>
          </p:cNvSpPr>
          <p:nvPr/>
        </p:nvSpPr>
        <p:spPr bwMode="auto">
          <a:xfrm>
            <a:off x="1177925" y="3163888"/>
            <a:ext cx="11033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zh-CN" altLang="en-US">
                <a:latin typeface="黑体" pitchFamily="2" charset="-122"/>
              </a:rPr>
              <a:t>访问链</a:t>
            </a:r>
          </a:p>
        </p:txBody>
      </p:sp>
      <p:sp>
        <p:nvSpPr>
          <p:cNvPr id="297999" name="Text Box 15"/>
          <p:cNvSpPr txBox="1">
            <a:spLocks noChangeArrowheads="1"/>
          </p:cNvSpPr>
          <p:nvPr/>
        </p:nvSpPr>
        <p:spPr bwMode="auto">
          <a:xfrm>
            <a:off x="871538" y="3849688"/>
            <a:ext cx="171608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zh-CN" altLang="en-US">
                <a:latin typeface="黑体" pitchFamily="2" charset="-122"/>
              </a:rPr>
              <a:t>机器状态域</a:t>
            </a:r>
          </a:p>
        </p:txBody>
      </p:sp>
      <p:sp>
        <p:nvSpPr>
          <p:cNvPr id="298000" name="Text Box 16"/>
          <p:cNvSpPr txBox="1">
            <a:spLocks noChangeArrowheads="1"/>
          </p:cNvSpPr>
          <p:nvPr/>
        </p:nvSpPr>
        <p:spPr bwMode="auto">
          <a:xfrm>
            <a:off x="854075" y="4459288"/>
            <a:ext cx="17160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zh-CN" altLang="en-US">
                <a:latin typeface="黑体" pitchFamily="2" charset="-122"/>
              </a:rPr>
              <a:t>局部数据区</a:t>
            </a:r>
          </a:p>
        </p:txBody>
      </p:sp>
      <p:sp>
        <p:nvSpPr>
          <p:cNvPr id="298001" name="Text Box 17"/>
          <p:cNvSpPr txBox="1">
            <a:spLocks noChangeArrowheads="1"/>
          </p:cNvSpPr>
          <p:nvPr/>
        </p:nvSpPr>
        <p:spPr bwMode="auto">
          <a:xfrm>
            <a:off x="871538" y="5068888"/>
            <a:ext cx="171608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zh-CN" altLang="en-US">
                <a:latin typeface="黑体" pitchFamily="2" charset="-122"/>
              </a:rPr>
              <a:t>临时数据区</a:t>
            </a:r>
          </a:p>
        </p:txBody>
      </p:sp>
      <p:sp>
        <p:nvSpPr>
          <p:cNvPr id="298002" name="AutoShape 18"/>
          <p:cNvSpPr>
            <a:spLocks noChangeArrowheads="1"/>
          </p:cNvSpPr>
          <p:nvPr/>
        </p:nvSpPr>
        <p:spPr bwMode="auto">
          <a:xfrm>
            <a:off x="3176588" y="5373688"/>
            <a:ext cx="5334000" cy="533400"/>
          </a:xfrm>
          <a:prstGeom prst="wedgeRoundRectCallout">
            <a:avLst>
              <a:gd name="adj1" fmla="val -57111"/>
              <a:gd name="adj2" fmla="val -45236"/>
              <a:gd name="adj3" fmla="val 16667"/>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000">
                <a:latin typeface="黑体" pitchFamily="2" charset="-122"/>
              </a:rPr>
              <a:t>存放中间计算结果</a:t>
            </a:r>
          </a:p>
        </p:txBody>
      </p:sp>
      <p:sp>
        <p:nvSpPr>
          <p:cNvPr id="298003" name="AutoShape 19"/>
          <p:cNvSpPr>
            <a:spLocks noChangeArrowheads="1"/>
          </p:cNvSpPr>
          <p:nvPr/>
        </p:nvSpPr>
        <p:spPr bwMode="auto">
          <a:xfrm>
            <a:off x="3176588" y="4535488"/>
            <a:ext cx="5334000" cy="762000"/>
          </a:xfrm>
          <a:prstGeom prst="wedgeRoundRectCallout">
            <a:avLst>
              <a:gd name="adj1" fmla="val -58213"/>
              <a:gd name="adj2" fmla="val -31250"/>
              <a:gd name="adj3" fmla="val 16667"/>
            </a:avLst>
          </a:prstGeom>
          <a:solidFill>
            <a:srgbClr val="99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000">
                <a:latin typeface="黑体" pitchFamily="2" charset="-122"/>
              </a:rPr>
              <a:t>在本次活动中，为过程中定义的局部变量</a:t>
            </a:r>
          </a:p>
          <a:p>
            <a:r>
              <a:rPr lang="zh-CN" altLang="en-US" sz="2000">
                <a:latin typeface="黑体" pitchFamily="2" charset="-122"/>
              </a:rPr>
              <a:t>分配的存储空间</a:t>
            </a:r>
          </a:p>
        </p:txBody>
      </p:sp>
      <p:sp>
        <p:nvSpPr>
          <p:cNvPr id="298004" name="AutoShape 20"/>
          <p:cNvSpPr>
            <a:spLocks noChangeArrowheads="1"/>
          </p:cNvSpPr>
          <p:nvPr/>
        </p:nvSpPr>
        <p:spPr bwMode="auto">
          <a:xfrm>
            <a:off x="3176588" y="3925888"/>
            <a:ext cx="5334000" cy="533400"/>
          </a:xfrm>
          <a:prstGeom prst="wedgeRoundRectCallout">
            <a:avLst>
              <a:gd name="adj1" fmla="val -57111"/>
              <a:gd name="adj2" fmla="val -25894"/>
              <a:gd name="adj3" fmla="val 1666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000">
                <a:latin typeface="黑体" pitchFamily="2" charset="-122"/>
              </a:rPr>
              <a:t>保存断点的现场信息，寄存器、</a:t>
            </a:r>
            <a:r>
              <a:rPr lang="en-US" altLang="zh-CN" sz="2000">
                <a:latin typeface="黑体" pitchFamily="2" charset="-122"/>
              </a:rPr>
              <a:t>PSW</a:t>
            </a:r>
            <a:r>
              <a:rPr lang="zh-CN" altLang="en-US" sz="2000">
                <a:latin typeface="黑体" pitchFamily="2" charset="-122"/>
              </a:rPr>
              <a:t>等</a:t>
            </a:r>
          </a:p>
        </p:txBody>
      </p:sp>
      <p:sp>
        <p:nvSpPr>
          <p:cNvPr id="298005" name="AutoShape 21"/>
          <p:cNvSpPr>
            <a:spLocks noChangeArrowheads="1"/>
          </p:cNvSpPr>
          <p:nvPr/>
        </p:nvSpPr>
        <p:spPr bwMode="auto">
          <a:xfrm>
            <a:off x="3176588" y="3087688"/>
            <a:ext cx="5334000" cy="762000"/>
          </a:xfrm>
          <a:prstGeom prst="wedgeRoundRectCallout">
            <a:avLst>
              <a:gd name="adj1" fmla="val -57681"/>
              <a:gd name="adj2" fmla="val -3125"/>
              <a:gd name="adj3" fmla="val 16667"/>
            </a:avLst>
          </a:prstGeom>
          <a:solidFill>
            <a:srgbClr val="FF33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000">
                <a:latin typeface="黑体" pitchFamily="2" charset="-122"/>
              </a:rPr>
              <a:t>指向直接外围过程的最近一次活动的活动</a:t>
            </a:r>
          </a:p>
          <a:p>
            <a:r>
              <a:rPr lang="zh-CN" altLang="en-US" sz="2000">
                <a:latin typeface="黑体" pitchFamily="2" charset="-122"/>
              </a:rPr>
              <a:t>记录的指针，用于对非局部名字的访问</a:t>
            </a:r>
          </a:p>
        </p:txBody>
      </p:sp>
      <p:sp>
        <p:nvSpPr>
          <p:cNvPr id="298006" name="AutoShape 22"/>
          <p:cNvSpPr>
            <a:spLocks noChangeArrowheads="1"/>
          </p:cNvSpPr>
          <p:nvPr/>
        </p:nvSpPr>
        <p:spPr bwMode="auto">
          <a:xfrm>
            <a:off x="3176588" y="2173288"/>
            <a:ext cx="5334000" cy="838200"/>
          </a:xfrm>
          <a:prstGeom prst="wedgeRoundRectCallout">
            <a:avLst>
              <a:gd name="adj1" fmla="val -58454"/>
              <a:gd name="adj2" fmla="val 8523"/>
              <a:gd name="adj3" fmla="val 16667"/>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000">
                <a:latin typeface="黑体" pitchFamily="2" charset="-122"/>
              </a:rPr>
              <a:t>指向调用过程的活动记录的指针，</a:t>
            </a:r>
          </a:p>
          <a:p>
            <a:r>
              <a:rPr lang="zh-CN" altLang="en-US" sz="2000">
                <a:latin typeface="黑体" pitchFamily="2" charset="-122"/>
              </a:rPr>
              <a:t>用于本活动结束时的恢复</a:t>
            </a:r>
          </a:p>
        </p:txBody>
      </p:sp>
      <p:sp>
        <p:nvSpPr>
          <p:cNvPr id="298007" name="AutoShape 23"/>
          <p:cNvSpPr>
            <a:spLocks noChangeArrowheads="1"/>
          </p:cNvSpPr>
          <p:nvPr/>
        </p:nvSpPr>
        <p:spPr bwMode="auto">
          <a:xfrm>
            <a:off x="3176588" y="1563688"/>
            <a:ext cx="5334000" cy="533400"/>
          </a:xfrm>
          <a:prstGeom prst="wedgeRoundRectCallout">
            <a:avLst>
              <a:gd name="adj1" fmla="val -57144"/>
              <a:gd name="adj2" fmla="val 39287"/>
              <a:gd name="adj3" fmla="val 16667"/>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000">
                <a:latin typeface="黑体" pitchFamily="2" charset="-122"/>
              </a:rPr>
              <a:t>调用过程提供给本活动的实参值</a:t>
            </a:r>
          </a:p>
        </p:txBody>
      </p:sp>
      <p:sp>
        <p:nvSpPr>
          <p:cNvPr id="298008" name="AutoShape 24"/>
          <p:cNvSpPr>
            <a:spLocks noChangeArrowheads="1"/>
          </p:cNvSpPr>
          <p:nvPr/>
        </p:nvSpPr>
        <p:spPr bwMode="auto">
          <a:xfrm>
            <a:off x="3176588" y="954088"/>
            <a:ext cx="5334000" cy="533400"/>
          </a:xfrm>
          <a:prstGeom prst="wedgeRoundRectCallout">
            <a:avLst>
              <a:gd name="adj1" fmla="val -57681"/>
              <a:gd name="adj2" fmla="val 22917"/>
              <a:gd name="adj3" fmla="val 16667"/>
            </a:avLst>
          </a:prstGeom>
          <a:solidFill>
            <a:srgbClr val="99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000">
                <a:latin typeface="黑体" pitchFamily="2" charset="-122"/>
              </a:rPr>
              <a:t>本活动返回给调用过程的值</a:t>
            </a:r>
          </a:p>
        </p:txBody>
      </p:sp>
      <p:sp>
        <p:nvSpPr>
          <p:cNvPr id="298010" name="AutoShape 26"/>
          <p:cNvSpPr>
            <a:spLocks noChangeArrowheads="1"/>
          </p:cNvSpPr>
          <p:nvPr/>
        </p:nvSpPr>
        <p:spPr bwMode="auto">
          <a:xfrm>
            <a:off x="476250" y="6084888"/>
            <a:ext cx="8101013" cy="684212"/>
          </a:xfrm>
          <a:prstGeom prst="wedgeRectCallout">
            <a:avLst>
              <a:gd name="adj1" fmla="val -36556"/>
              <a:gd name="adj2" fmla="val -112875"/>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000"/>
              <a:t>根据确定每个域所需空间大小的时间早晚安排其位置。</a:t>
            </a:r>
          </a:p>
          <a:p>
            <a:r>
              <a:rPr lang="en-US" altLang="zh-CN" sz="2000"/>
              <a:t>(1) </a:t>
            </a:r>
            <a:r>
              <a:rPr lang="zh-CN" altLang="en-US" sz="2000"/>
              <a:t>早：中间    晚：两头           </a:t>
            </a:r>
            <a:r>
              <a:rPr lang="en-US" altLang="zh-CN" sz="2000"/>
              <a:t>(2) </a:t>
            </a:r>
            <a:r>
              <a:rPr lang="zh-CN" altLang="en-US" sz="2000"/>
              <a:t>用于通信：前面      自己用的：后面</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97987"/>
                                        </p:tgtEl>
                                        <p:attrNameLst>
                                          <p:attrName>style.visibility</p:attrName>
                                        </p:attrNameLst>
                                      </p:cBhvr>
                                      <p:to>
                                        <p:strVal val="visible"/>
                                      </p:to>
                                    </p:set>
                                    <p:animEffect transition="in" filter="wipe(up)">
                                      <p:cBhvr>
                                        <p:cTn id="7" dur="500"/>
                                        <p:tgtEl>
                                          <p:spTgt spid="297987"/>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97995"/>
                                        </p:tgtEl>
                                        <p:attrNameLst>
                                          <p:attrName>style.visibility</p:attrName>
                                        </p:attrNameLst>
                                      </p:cBhvr>
                                      <p:to>
                                        <p:strVal val="visible"/>
                                      </p:to>
                                    </p:set>
                                    <p:animEffect transition="in" filter="wipe(left)">
                                      <p:cBhvr>
                                        <p:cTn id="11" dur="500"/>
                                        <p:tgtEl>
                                          <p:spTgt spid="297995"/>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97996"/>
                                        </p:tgtEl>
                                        <p:attrNameLst>
                                          <p:attrName>style.visibility</p:attrName>
                                        </p:attrNameLst>
                                      </p:cBhvr>
                                      <p:to>
                                        <p:strVal val="visible"/>
                                      </p:to>
                                    </p:set>
                                    <p:animEffect transition="in" filter="wipe(left)">
                                      <p:cBhvr>
                                        <p:cTn id="15" dur="500"/>
                                        <p:tgtEl>
                                          <p:spTgt spid="297996"/>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97997"/>
                                        </p:tgtEl>
                                        <p:attrNameLst>
                                          <p:attrName>style.visibility</p:attrName>
                                        </p:attrNameLst>
                                      </p:cBhvr>
                                      <p:to>
                                        <p:strVal val="visible"/>
                                      </p:to>
                                    </p:set>
                                    <p:animEffect transition="in" filter="wipe(left)">
                                      <p:cBhvr>
                                        <p:cTn id="19" dur="500"/>
                                        <p:tgtEl>
                                          <p:spTgt spid="297997"/>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97998"/>
                                        </p:tgtEl>
                                        <p:attrNameLst>
                                          <p:attrName>style.visibility</p:attrName>
                                        </p:attrNameLst>
                                      </p:cBhvr>
                                      <p:to>
                                        <p:strVal val="visible"/>
                                      </p:to>
                                    </p:set>
                                    <p:animEffect transition="in" filter="wipe(left)">
                                      <p:cBhvr>
                                        <p:cTn id="23" dur="500"/>
                                        <p:tgtEl>
                                          <p:spTgt spid="297998"/>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97999"/>
                                        </p:tgtEl>
                                        <p:attrNameLst>
                                          <p:attrName>style.visibility</p:attrName>
                                        </p:attrNameLst>
                                      </p:cBhvr>
                                      <p:to>
                                        <p:strVal val="visible"/>
                                      </p:to>
                                    </p:set>
                                    <p:animEffect transition="in" filter="wipe(left)">
                                      <p:cBhvr>
                                        <p:cTn id="27" dur="500"/>
                                        <p:tgtEl>
                                          <p:spTgt spid="297999"/>
                                        </p:tgtEl>
                                      </p:cBhvr>
                                    </p:animEffect>
                                  </p:childTnLst>
                                </p:cTn>
                              </p:par>
                            </p:childTnLst>
                          </p:cTn>
                        </p:par>
                        <p:par>
                          <p:cTn id="28" fill="hold" nodeType="afterGroup">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98000"/>
                                        </p:tgtEl>
                                        <p:attrNameLst>
                                          <p:attrName>style.visibility</p:attrName>
                                        </p:attrNameLst>
                                      </p:cBhvr>
                                      <p:to>
                                        <p:strVal val="visible"/>
                                      </p:to>
                                    </p:set>
                                    <p:animEffect transition="in" filter="wipe(left)">
                                      <p:cBhvr>
                                        <p:cTn id="31" dur="500"/>
                                        <p:tgtEl>
                                          <p:spTgt spid="298000"/>
                                        </p:tgtEl>
                                      </p:cBhvr>
                                    </p:animEffect>
                                  </p:childTnLst>
                                </p:cTn>
                              </p:par>
                            </p:childTnLst>
                          </p:cTn>
                        </p:par>
                        <p:par>
                          <p:cTn id="32" fill="hold" nodeType="afterGroup">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298001"/>
                                        </p:tgtEl>
                                        <p:attrNameLst>
                                          <p:attrName>style.visibility</p:attrName>
                                        </p:attrNameLst>
                                      </p:cBhvr>
                                      <p:to>
                                        <p:strVal val="visible"/>
                                      </p:to>
                                    </p:set>
                                    <p:animEffect transition="in" filter="wipe(left)">
                                      <p:cBhvr>
                                        <p:cTn id="35" dur="500"/>
                                        <p:tgtEl>
                                          <p:spTgt spid="29800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98002"/>
                                        </p:tgtEl>
                                        <p:attrNameLst>
                                          <p:attrName>style.visibility</p:attrName>
                                        </p:attrNameLst>
                                      </p:cBhvr>
                                      <p:to>
                                        <p:strVal val="visible"/>
                                      </p:to>
                                    </p:set>
                                    <p:animEffect transition="in" filter="wipe(left)">
                                      <p:cBhvr>
                                        <p:cTn id="40" dur="500"/>
                                        <p:tgtEl>
                                          <p:spTgt spid="298002"/>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98003"/>
                                        </p:tgtEl>
                                        <p:attrNameLst>
                                          <p:attrName>style.visibility</p:attrName>
                                        </p:attrNameLst>
                                      </p:cBhvr>
                                      <p:to>
                                        <p:strVal val="visible"/>
                                      </p:to>
                                    </p:set>
                                    <p:animEffect transition="in" filter="wipe(left)">
                                      <p:cBhvr>
                                        <p:cTn id="45" dur="500"/>
                                        <p:tgtEl>
                                          <p:spTgt spid="298003"/>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98004"/>
                                        </p:tgtEl>
                                        <p:attrNameLst>
                                          <p:attrName>style.visibility</p:attrName>
                                        </p:attrNameLst>
                                      </p:cBhvr>
                                      <p:to>
                                        <p:strVal val="visible"/>
                                      </p:to>
                                    </p:set>
                                    <p:animEffect transition="in" filter="wipe(left)">
                                      <p:cBhvr>
                                        <p:cTn id="50" dur="500"/>
                                        <p:tgtEl>
                                          <p:spTgt spid="298004"/>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98005"/>
                                        </p:tgtEl>
                                        <p:attrNameLst>
                                          <p:attrName>style.visibility</p:attrName>
                                        </p:attrNameLst>
                                      </p:cBhvr>
                                      <p:to>
                                        <p:strVal val="visible"/>
                                      </p:to>
                                    </p:set>
                                    <p:animEffect transition="in" filter="wipe(left)">
                                      <p:cBhvr>
                                        <p:cTn id="55" dur="500"/>
                                        <p:tgtEl>
                                          <p:spTgt spid="298005"/>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298006"/>
                                        </p:tgtEl>
                                        <p:attrNameLst>
                                          <p:attrName>style.visibility</p:attrName>
                                        </p:attrNameLst>
                                      </p:cBhvr>
                                      <p:to>
                                        <p:strVal val="visible"/>
                                      </p:to>
                                    </p:set>
                                    <p:animEffect transition="in" filter="wipe(left)">
                                      <p:cBhvr>
                                        <p:cTn id="60" dur="500"/>
                                        <p:tgtEl>
                                          <p:spTgt spid="298006"/>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298007"/>
                                        </p:tgtEl>
                                        <p:attrNameLst>
                                          <p:attrName>style.visibility</p:attrName>
                                        </p:attrNameLst>
                                      </p:cBhvr>
                                      <p:to>
                                        <p:strVal val="visible"/>
                                      </p:to>
                                    </p:set>
                                    <p:animEffect transition="in" filter="wipe(left)">
                                      <p:cBhvr>
                                        <p:cTn id="65" dur="500"/>
                                        <p:tgtEl>
                                          <p:spTgt spid="298007"/>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298008"/>
                                        </p:tgtEl>
                                        <p:attrNameLst>
                                          <p:attrName>style.visibility</p:attrName>
                                        </p:attrNameLst>
                                      </p:cBhvr>
                                      <p:to>
                                        <p:strVal val="visible"/>
                                      </p:to>
                                    </p:set>
                                    <p:animEffect transition="in" filter="wipe(left)">
                                      <p:cBhvr>
                                        <p:cTn id="70" dur="500"/>
                                        <p:tgtEl>
                                          <p:spTgt spid="298008"/>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298010"/>
                                        </p:tgtEl>
                                        <p:attrNameLst>
                                          <p:attrName>style.visibility</p:attrName>
                                        </p:attrNameLst>
                                      </p:cBhvr>
                                      <p:to>
                                        <p:strVal val="visible"/>
                                      </p:to>
                                    </p:set>
                                    <p:animEffect transition="in" filter="wipe(left)">
                                      <p:cBhvr>
                                        <p:cTn id="75" dur="500"/>
                                        <p:tgtEl>
                                          <p:spTgt spid="2980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95" grpId="0" autoUpdateAnimBg="0"/>
      <p:bldP spid="297996" grpId="0" autoUpdateAnimBg="0"/>
      <p:bldP spid="297997" grpId="0" autoUpdateAnimBg="0"/>
      <p:bldP spid="297998" grpId="0" autoUpdateAnimBg="0"/>
      <p:bldP spid="297999" grpId="0" autoUpdateAnimBg="0"/>
      <p:bldP spid="298000" grpId="0" autoUpdateAnimBg="0"/>
      <p:bldP spid="298001" grpId="0" autoUpdateAnimBg="0"/>
      <p:bldP spid="298002" grpId="0" animBg="1" autoUpdateAnimBg="0"/>
      <p:bldP spid="298003" grpId="0" animBg="1" autoUpdateAnimBg="0"/>
      <p:bldP spid="298004" grpId="0" animBg="1" autoUpdateAnimBg="0"/>
      <p:bldP spid="298005" grpId="0" animBg="1" autoUpdateAnimBg="0"/>
      <p:bldP spid="298006" grpId="0" animBg="1" autoUpdateAnimBg="0"/>
      <p:bldP spid="298007" grpId="0" animBg="1" autoUpdateAnimBg="0"/>
      <p:bldP spid="298008" grpId="0" animBg="1" autoUpdateAnimBg="0"/>
      <p:bldP spid="2980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3"/>
          <p:cNvSpPr>
            <a:spLocks noGrp="1"/>
          </p:cNvSpPr>
          <p:nvPr>
            <p:ph type="sldNum" sz="quarter" idx="10"/>
          </p:nvPr>
        </p:nvSpPr>
        <p:spPr>
          <a:noFill/>
        </p:spPr>
        <p:txBody>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284FB2C6-6CF7-48CD-B3BF-1791E89EAD03}" type="slidenum">
              <a:rPr lang="en-US" altLang="zh-CN" sz="1400" b="0">
                <a:ea typeface="宋体" pitchFamily="2" charset="-122"/>
              </a:rPr>
              <a:pPr eaLnBrk="1" hangingPunct="1"/>
              <a:t>11</a:t>
            </a:fld>
            <a:endParaRPr lang="en-US" altLang="zh-CN" sz="1400" b="0">
              <a:ea typeface="宋体" pitchFamily="2" charset="-122"/>
            </a:endParaRPr>
          </a:p>
        </p:txBody>
      </p:sp>
      <p:sp>
        <p:nvSpPr>
          <p:cNvPr id="11267" name="Rectangle 2"/>
          <p:cNvSpPr>
            <a:spLocks noGrp="1" noChangeArrowheads="1"/>
          </p:cNvSpPr>
          <p:nvPr>
            <p:ph type="title"/>
          </p:nvPr>
        </p:nvSpPr>
        <p:spPr/>
        <p:txBody>
          <a:bodyPr/>
          <a:lstStyle/>
          <a:p>
            <a:pPr eaLnBrk="1" hangingPunct="1"/>
            <a:r>
              <a:rPr lang="zh-CN" altLang="en-US" dirty="0"/>
              <a:t>控制栈与活动记录</a:t>
            </a:r>
            <a:endParaRPr lang="zh-CN" altLang="en-US" dirty="0" smtClean="0"/>
          </a:p>
        </p:txBody>
      </p:sp>
      <p:sp>
        <p:nvSpPr>
          <p:cNvPr id="292867" name="Rectangle 3"/>
          <p:cNvSpPr>
            <a:spLocks noGrp="1" noChangeArrowheads="1"/>
          </p:cNvSpPr>
          <p:nvPr>
            <p:ph type="body" idx="1"/>
          </p:nvPr>
        </p:nvSpPr>
        <p:spPr/>
        <p:txBody>
          <a:bodyPr/>
          <a:lstStyle/>
          <a:p>
            <a:pPr eaLnBrk="1" hangingPunct="1"/>
            <a:r>
              <a:rPr lang="zh-CN" altLang="zh-CN" dirty="0"/>
              <a:t>控制</a:t>
            </a:r>
            <a:r>
              <a:rPr lang="zh-CN" altLang="zh-CN" dirty="0" smtClean="0"/>
              <a:t>栈</a:t>
            </a:r>
            <a:r>
              <a:rPr lang="zh-CN" altLang="en-US" dirty="0" smtClean="0"/>
              <a:t>：</a:t>
            </a:r>
            <a:endParaRPr lang="en-US" altLang="zh-CN" dirty="0" smtClean="0"/>
          </a:p>
          <a:p>
            <a:pPr lvl="1" eaLnBrk="1" hangingPunct="1"/>
            <a:r>
              <a:rPr lang="zh-CN" altLang="zh-CN" dirty="0" smtClean="0"/>
              <a:t>程序运行</a:t>
            </a:r>
            <a:r>
              <a:rPr lang="zh-CN" altLang="zh-CN" dirty="0"/>
              <a:t>空间</a:t>
            </a:r>
            <a:r>
              <a:rPr lang="zh-CN" altLang="zh-CN" dirty="0" smtClean="0"/>
              <a:t>中</a:t>
            </a:r>
            <a:r>
              <a:rPr lang="zh-CN" altLang="zh-CN" dirty="0"/>
              <a:t>的存储</a:t>
            </a:r>
            <a:r>
              <a:rPr lang="zh-CN" altLang="zh-CN" dirty="0" smtClean="0"/>
              <a:t>区域</a:t>
            </a:r>
            <a:endParaRPr lang="en-US" altLang="zh-CN" dirty="0" smtClean="0"/>
          </a:p>
          <a:p>
            <a:pPr lvl="1" eaLnBrk="1" hangingPunct="1"/>
            <a:r>
              <a:rPr lang="zh-CN" altLang="en-US" dirty="0" smtClean="0"/>
              <a:t>以栈的形式组织和管理</a:t>
            </a:r>
            <a:endParaRPr lang="en-US" altLang="zh-CN" dirty="0" smtClean="0"/>
          </a:p>
          <a:p>
            <a:pPr lvl="1" eaLnBrk="1" hangingPunct="1"/>
            <a:r>
              <a:rPr lang="zh-CN" altLang="zh-CN" dirty="0" smtClean="0"/>
              <a:t>保存</a:t>
            </a:r>
            <a:r>
              <a:rPr lang="zh-CN" altLang="en-US" dirty="0" smtClean="0"/>
              <a:t>当前活着的活动的</a:t>
            </a:r>
            <a:r>
              <a:rPr lang="zh-CN" altLang="zh-CN" dirty="0" smtClean="0"/>
              <a:t>活动记录</a:t>
            </a:r>
            <a:endParaRPr lang="en-US" altLang="zh-CN" dirty="0" smtClean="0"/>
          </a:p>
          <a:p>
            <a:pPr eaLnBrk="1" hangingPunct="1"/>
            <a:r>
              <a:rPr lang="zh-CN" altLang="en-US" dirty="0" smtClean="0"/>
              <a:t>控制栈记录活动的生存踪迹及活动的运行环境。 </a:t>
            </a:r>
          </a:p>
          <a:p>
            <a:pPr eaLnBrk="1" hangingPunct="1"/>
            <a:r>
              <a:rPr lang="zh-CN" altLang="en-US" dirty="0" smtClean="0"/>
              <a:t>栈空间的分配和回收，即活动记录的入栈和出栈（像</a:t>
            </a:r>
            <a:r>
              <a:rPr lang="en-US" altLang="zh-CN" dirty="0" smtClean="0"/>
              <a:t>Pascal</a:t>
            </a:r>
            <a:r>
              <a:rPr lang="zh-CN" altLang="en-US" dirty="0" smtClean="0"/>
              <a:t>、</a:t>
            </a:r>
            <a:r>
              <a:rPr lang="en-US" altLang="zh-CN" dirty="0" smtClean="0"/>
              <a:t>C</a:t>
            </a:r>
            <a:r>
              <a:rPr lang="zh-CN" altLang="en-US" dirty="0" smtClean="0"/>
              <a:t>）</a:t>
            </a:r>
          </a:p>
          <a:p>
            <a:pPr lvl="1" eaLnBrk="1" hangingPunct="1"/>
            <a:r>
              <a:rPr lang="zh-CN" altLang="en-US" dirty="0" smtClean="0"/>
              <a:t>当一个过程被调用时，被调用过程的一次新的活动被激活，在栈顶为该活动创建一个新的活动记录来保存其环境信息；</a:t>
            </a:r>
          </a:p>
          <a:p>
            <a:pPr lvl="1" eaLnBrk="1" hangingPunct="1"/>
            <a:r>
              <a:rPr lang="zh-CN" altLang="en-US" dirty="0" smtClean="0"/>
              <a:t>当活动结束，控制从被调用过程返回时，释放该活动记录，使调用过程的活动记录成为栈顶活动记录，即恢复调用过程的执行环境。 </a:t>
            </a:r>
          </a:p>
        </p:txBody>
      </p:sp>
    </p:spTree>
    <p:extLst>
      <p:ext uri="{BB962C8B-B14F-4D97-AF65-F5344CB8AC3E}">
        <p14:creationId xmlns:p14="http://schemas.microsoft.com/office/powerpoint/2010/main" val="2655617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92867">
                                            <p:txEl>
                                              <p:pRg st="0" end="0"/>
                                            </p:txEl>
                                          </p:spTgt>
                                        </p:tgtEl>
                                        <p:attrNameLst>
                                          <p:attrName>style.visibility</p:attrName>
                                        </p:attrNameLst>
                                      </p:cBhvr>
                                      <p:to>
                                        <p:strVal val="visible"/>
                                      </p:to>
                                    </p:set>
                                    <p:animEffect transition="in" filter="wipe(up)">
                                      <p:cBhvr>
                                        <p:cTn id="7" dur="500"/>
                                        <p:tgtEl>
                                          <p:spTgt spid="292867">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92867">
                                            <p:txEl>
                                              <p:pRg st="1" end="1"/>
                                            </p:txEl>
                                          </p:spTgt>
                                        </p:tgtEl>
                                        <p:attrNameLst>
                                          <p:attrName>style.visibility</p:attrName>
                                        </p:attrNameLst>
                                      </p:cBhvr>
                                      <p:to>
                                        <p:strVal val="visible"/>
                                      </p:to>
                                    </p:set>
                                    <p:animEffect transition="in" filter="wipe(up)">
                                      <p:cBhvr>
                                        <p:cTn id="11" dur="500"/>
                                        <p:tgtEl>
                                          <p:spTgt spid="292867">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92867">
                                            <p:txEl>
                                              <p:pRg st="2" end="2"/>
                                            </p:txEl>
                                          </p:spTgt>
                                        </p:tgtEl>
                                        <p:attrNameLst>
                                          <p:attrName>style.visibility</p:attrName>
                                        </p:attrNameLst>
                                      </p:cBhvr>
                                      <p:to>
                                        <p:strVal val="visible"/>
                                      </p:to>
                                    </p:set>
                                    <p:animEffect transition="in" filter="wipe(up)">
                                      <p:cBhvr>
                                        <p:cTn id="15" dur="500"/>
                                        <p:tgtEl>
                                          <p:spTgt spid="292867">
                                            <p:txEl>
                                              <p:pRg st="2" end="2"/>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92867">
                                            <p:txEl>
                                              <p:pRg st="3" end="3"/>
                                            </p:txEl>
                                          </p:spTgt>
                                        </p:tgtEl>
                                        <p:attrNameLst>
                                          <p:attrName>style.visibility</p:attrName>
                                        </p:attrNameLst>
                                      </p:cBhvr>
                                      <p:to>
                                        <p:strVal val="visible"/>
                                      </p:to>
                                    </p:set>
                                    <p:animEffect transition="in" filter="wipe(up)">
                                      <p:cBhvr>
                                        <p:cTn id="19" dur="500"/>
                                        <p:tgtEl>
                                          <p:spTgt spid="292867">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292867">
                                            <p:txEl>
                                              <p:pRg st="4" end="4"/>
                                            </p:txEl>
                                          </p:spTgt>
                                        </p:tgtEl>
                                        <p:attrNameLst>
                                          <p:attrName>style.visibility</p:attrName>
                                        </p:attrNameLst>
                                      </p:cBhvr>
                                      <p:to>
                                        <p:strVal val="visible"/>
                                      </p:to>
                                    </p:set>
                                    <p:animEffect transition="in" filter="wipe(up)">
                                      <p:cBhvr>
                                        <p:cTn id="24" dur="500"/>
                                        <p:tgtEl>
                                          <p:spTgt spid="292867">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292867">
                                            <p:txEl>
                                              <p:pRg st="5" end="5"/>
                                            </p:txEl>
                                          </p:spTgt>
                                        </p:tgtEl>
                                        <p:attrNameLst>
                                          <p:attrName>style.visibility</p:attrName>
                                        </p:attrNameLst>
                                      </p:cBhvr>
                                      <p:to>
                                        <p:strVal val="visible"/>
                                      </p:to>
                                    </p:set>
                                    <p:animEffect transition="in" filter="wipe(up)">
                                      <p:cBhvr>
                                        <p:cTn id="29" dur="500"/>
                                        <p:tgtEl>
                                          <p:spTgt spid="292867">
                                            <p:txEl>
                                              <p:pRg st="5" end="5"/>
                                            </p:txEl>
                                          </p:spTgt>
                                        </p:tgtEl>
                                      </p:cBhvr>
                                    </p:animEffect>
                                  </p:childTnLst>
                                </p:cTn>
                              </p:par>
                            </p:childTnLst>
                          </p:cTn>
                        </p:par>
                        <p:par>
                          <p:cTn id="30" fill="hold" nodeType="withGroup">
                            <p:stCondLst>
                              <p:cond delay="500"/>
                            </p:stCondLst>
                            <p:childTnLst>
                              <p:par>
                                <p:cTn id="31" presetID="22" presetClass="entr" presetSubtype="1" fill="hold" grpId="0" nodeType="afterEffect">
                                  <p:stCondLst>
                                    <p:cond delay="0"/>
                                  </p:stCondLst>
                                  <p:childTnLst>
                                    <p:set>
                                      <p:cBhvr>
                                        <p:cTn id="32" dur="1" fill="hold">
                                          <p:stCondLst>
                                            <p:cond delay="0"/>
                                          </p:stCondLst>
                                        </p:cTn>
                                        <p:tgtEl>
                                          <p:spTgt spid="292867">
                                            <p:txEl>
                                              <p:pRg st="6" end="6"/>
                                            </p:txEl>
                                          </p:spTgt>
                                        </p:tgtEl>
                                        <p:attrNameLst>
                                          <p:attrName>style.visibility</p:attrName>
                                        </p:attrNameLst>
                                      </p:cBhvr>
                                      <p:to>
                                        <p:strVal val="visible"/>
                                      </p:to>
                                    </p:set>
                                    <p:animEffect transition="in" filter="wipe(up)">
                                      <p:cBhvr>
                                        <p:cTn id="33" dur="500"/>
                                        <p:tgtEl>
                                          <p:spTgt spid="292867">
                                            <p:txEl>
                                              <p:pRg st="6" end="6"/>
                                            </p:txEl>
                                          </p:spTgt>
                                        </p:tgtEl>
                                      </p:cBhvr>
                                    </p:animEffect>
                                  </p:childTnLst>
                                </p:cTn>
                              </p:par>
                            </p:childTnLst>
                          </p:cTn>
                        </p:par>
                        <p:par>
                          <p:cTn id="34" fill="hold" nodeType="withGroup">
                            <p:stCondLst>
                              <p:cond delay="1000"/>
                            </p:stCondLst>
                            <p:childTnLst>
                              <p:par>
                                <p:cTn id="35" presetID="22" presetClass="entr" presetSubtype="1" fill="hold" grpId="0" nodeType="afterEffect">
                                  <p:stCondLst>
                                    <p:cond delay="0"/>
                                  </p:stCondLst>
                                  <p:childTnLst>
                                    <p:set>
                                      <p:cBhvr>
                                        <p:cTn id="36" dur="1" fill="hold">
                                          <p:stCondLst>
                                            <p:cond delay="0"/>
                                          </p:stCondLst>
                                        </p:cTn>
                                        <p:tgtEl>
                                          <p:spTgt spid="292867">
                                            <p:txEl>
                                              <p:pRg st="7" end="7"/>
                                            </p:txEl>
                                          </p:spTgt>
                                        </p:tgtEl>
                                        <p:attrNameLst>
                                          <p:attrName>style.visibility</p:attrName>
                                        </p:attrNameLst>
                                      </p:cBhvr>
                                      <p:to>
                                        <p:strVal val="visible"/>
                                      </p:to>
                                    </p:set>
                                    <p:animEffect transition="in" filter="wipe(up)">
                                      <p:cBhvr>
                                        <p:cTn id="37" dur="500"/>
                                        <p:tgtEl>
                                          <p:spTgt spid="29286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7"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灯片编号占位符 3"/>
          <p:cNvSpPr>
            <a:spLocks noGrp="1"/>
          </p:cNvSpPr>
          <p:nvPr>
            <p:ph type="sldNum" sz="quarter" idx="10"/>
          </p:nvPr>
        </p:nvSpPr>
        <p:spPr>
          <a:noFill/>
        </p:spPr>
        <p:txBody>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34DB041C-14DD-4141-831B-6E1FB16F9C36}" type="slidenum">
              <a:rPr lang="en-US" altLang="zh-CN" sz="1400" b="0">
                <a:ea typeface="宋体" pitchFamily="2" charset="-122"/>
              </a:rPr>
              <a:pPr eaLnBrk="1" hangingPunct="1"/>
              <a:t>12</a:t>
            </a:fld>
            <a:endParaRPr lang="en-US" altLang="zh-CN" sz="1400" b="0">
              <a:ea typeface="宋体" pitchFamily="2" charset="-122"/>
            </a:endParaRPr>
          </a:p>
        </p:txBody>
      </p:sp>
      <p:sp>
        <p:nvSpPr>
          <p:cNvPr id="14339" name="Rectangle 2"/>
          <p:cNvSpPr>
            <a:spLocks noGrp="1" noChangeArrowheads="1"/>
          </p:cNvSpPr>
          <p:nvPr>
            <p:ph type="title"/>
          </p:nvPr>
        </p:nvSpPr>
        <p:spPr/>
        <p:txBody>
          <a:bodyPr/>
          <a:lstStyle/>
          <a:p>
            <a:pPr eaLnBrk="1" hangingPunct="1"/>
            <a:r>
              <a:rPr lang="zh-CN" altLang="en-US" smtClean="0">
                <a:latin typeface="宋体" pitchFamily="2" charset="-122"/>
              </a:rPr>
              <a:t>局部数据的安排</a:t>
            </a:r>
            <a:endParaRPr lang="zh-CN" altLang="en-US" smtClean="0">
              <a:latin typeface="楷体_GB2312" pitchFamily="49" charset="-122"/>
            </a:endParaRPr>
          </a:p>
        </p:txBody>
      </p:sp>
      <p:sp>
        <p:nvSpPr>
          <p:cNvPr id="300035" name="Rectangle 3"/>
          <p:cNvSpPr>
            <a:spLocks noGrp="1" noChangeArrowheads="1"/>
          </p:cNvSpPr>
          <p:nvPr>
            <p:ph type="body" idx="1"/>
          </p:nvPr>
        </p:nvSpPr>
        <p:spPr/>
        <p:txBody>
          <a:bodyPr/>
          <a:lstStyle/>
          <a:p>
            <a:pPr eaLnBrk="1" hangingPunct="1"/>
            <a:r>
              <a:rPr lang="zh-CN" altLang="en-US" dirty="0" smtClean="0"/>
              <a:t>常识：</a:t>
            </a:r>
          </a:p>
          <a:p>
            <a:pPr lvl="1" eaLnBrk="1" hangingPunct="1"/>
            <a:r>
              <a:rPr lang="zh-CN" altLang="en-US" dirty="0" smtClean="0"/>
              <a:t>程序运行时使用连续的存储空间</a:t>
            </a:r>
          </a:p>
          <a:p>
            <a:pPr lvl="1" eaLnBrk="1" hangingPunct="1"/>
            <a:r>
              <a:rPr lang="zh-CN" altLang="en-US" dirty="0" smtClean="0"/>
              <a:t>内存可编址的最小单位是字节</a:t>
            </a:r>
          </a:p>
          <a:p>
            <a:pPr lvl="1" eaLnBrk="1" hangingPunct="1"/>
            <a:r>
              <a:rPr lang="zh-CN" altLang="en-US" dirty="0" smtClean="0"/>
              <a:t>一个机器字由若干个字节组成</a:t>
            </a:r>
          </a:p>
          <a:p>
            <a:pPr lvl="1" eaLnBrk="1" hangingPunct="1"/>
            <a:r>
              <a:rPr lang="zh-CN" altLang="en-US" dirty="0" smtClean="0"/>
              <a:t>一个名字所需存储空间的大小由其类型决定</a:t>
            </a:r>
          </a:p>
          <a:p>
            <a:pPr lvl="1" eaLnBrk="1" hangingPunct="1"/>
            <a:r>
              <a:rPr lang="zh-CN" altLang="en-US" dirty="0" smtClean="0"/>
              <a:t>需多个字节表示的数据对象，存放在连续字节的存储块中，第一个字节的地址作为它的地址</a:t>
            </a:r>
          </a:p>
          <a:p>
            <a:pPr eaLnBrk="1" hangingPunct="1"/>
            <a:r>
              <a:rPr lang="zh-CN" altLang="en-US" dirty="0" smtClean="0"/>
              <a:t>局部数据的安排</a:t>
            </a:r>
          </a:p>
          <a:p>
            <a:pPr lvl="1" eaLnBrk="1" hangingPunct="1"/>
            <a:r>
              <a:rPr lang="zh-CN" altLang="en-US" dirty="0" smtClean="0"/>
              <a:t>局部数据区是在编译过程中处理声明语句时安排的</a:t>
            </a:r>
          </a:p>
          <a:p>
            <a:pPr lvl="1" eaLnBrk="1" hangingPunct="1"/>
            <a:r>
              <a:rPr lang="zh-CN" altLang="en-US" dirty="0" smtClean="0"/>
              <a:t>长度可变的数据对象，放在该区域之外</a:t>
            </a:r>
          </a:p>
          <a:p>
            <a:pPr eaLnBrk="1" hangingPunct="1"/>
            <a:r>
              <a:rPr lang="zh-CN" altLang="en-US" dirty="0" smtClean="0"/>
              <a:t>数据对象的存储安排受目标机器编址限制的影响</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00035">
                                            <p:txEl>
                                              <p:pRg st="0" end="0"/>
                                            </p:txEl>
                                          </p:spTgt>
                                        </p:tgtEl>
                                        <p:attrNameLst>
                                          <p:attrName>style.visibility</p:attrName>
                                        </p:attrNameLst>
                                      </p:cBhvr>
                                      <p:to>
                                        <p:strVal val="visible"/>
                                      </p:to>
                                    </p:set>
                                    <p:animEffect transition="in" filter="wipe(up)">
                                      <p:cBhvr>
                                        <p:cTn id="7" dur="500"/>
                                        <p:tgtEl>
                                          <p:spTgt spid="300035">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00035">
                                            <p:txEl>
                                              <p:pRg st="1" end="1"/>
                                            </p:txEl>
                                          </p:spTgt>
                                        </p:tgtEl>
                                        <p:attrNameLst>
                                          <p:attrName>style.visibility</p:attrName>
                                        </p:attrNameLst>
                                      </p:cBhvr>
                                      <p:to>
                                        <p:strVal val="visible"/>
                                      </p:to>
                                    </p:set>
                                    <p:animEffect transition="in" filter="wipe(up)">
                                      <p:cBhvr>
                                        <p:cTn id="11" dur="500"/>
                                        <p:tgtEl>
                                          <p:spTgt spid="300035">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00035">
                                            <p:txEl>
                                              <p:pRg st="2" end="2"/>
                                            </p:txEl>
                                          </p:spTgt>
                                        </p:tgtEl>
                                        <p:attrNameLst>
                                          <p:attrName>style.visibility</p:attrName>
                                        </p:attrNameLst>
                                      </p:cBhvr>
                                      <p:to>
                                        <p:strVal val="visible"/>
                                      </p:to>
                                    </p:set>
                                    <p:animEffect transition="in" filter="wipe(up)">
                                      <p:cBhvr>
                                        <p:cTn id="15" dur="500"/>
                                        <p:tgtEl>
                                          <p:spTgt spid="300035">
                                            <p:txEl>
                                              <p:pRg st="2" end="2"/>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00035">
                                            <p:txEl>
                                              <p:pRg st="3" end="3"/>
                                            </p:txEl>
                                          </p:spTgt>
                                        </p:tgtEl>
                                        <p:attrNameLst>
                                          <p:attrName>style.visibility</p:attrName>
                                        </p:attrNameLst>
                                      </p:cBhvr>
                                      <p:to>
                                        <p:strVal val="visible"/>
                                      </p:to>
                                    </p:set>
                                    <p:animEffect transition="in" filter="wipe(up)">
                                      <p:cBhvr>
                                        <p:cTn id="19" dur="500"/>
                                        <p:tgtEl>
                                          <p:spTgt spid="300035">
                                            <p:txEl>
                                              <p:pRg st="3" end="3"/>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00035">
                                            <p:txEl>
                                              <p:pRg st="4" end="4"/>
                                            </p:txEl>
                                          </p:spTgt>
                                        </p:tgtEl>
                                        <p:attrNameLst>
                                          <p:attrName>style.visibility</p:attrName>
                                        </p:attrNameLst>
                                      </p:cBhvr>
                                      <p:to>
                                        <p:strVal val="visible"/>
                                      </p:to>
                                    </p:set>
                                    <p:animEffect transition="in" filter="wipe(up)">
                                      <p:cBhvr>
                                        <p:cTn id="23" dur="500"/>
                                        <p:tgtEl>
                                          <p:spTgt spid="300035">
                                            <p:txEl>
                                              <p:pRg st="4" end="4"/>
                                            </p:txEl>
                                          </p:spTgt>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300035">
                                            <p:txEl>
                                              <p:pRg st="5" end="5"/>
                                            </p:txEl>
                                          </p:spTgt>
                                        </p:tgtEl>
                                        <p:attrNameLst>
                                          <p:attrName>style.visibility</p:attrName>
                                        </p:attrNameLst>
                                      </p:cBhvr>
                                      <p:to>
                                        <p:strVal val="visible"/>
                                      </p:to>
                                    </p:set>
                                    <p:animEffect transition="in" filter="wipe(up)">
                                      <p:cBhvr>
                                        <p:cTn id="27" dur="500"/>
                                        <p:tgtEl>
                                          <p:spTgt spid="300035">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00035">
                                            <p:txEl>
                                              <p:pRg st="6" end="6"/>
                                            </p:txEl>
                                          </p:spTgt>
                                        </p:tgtEl>
                                        <p:attrNameLst>
                                          <p:attrName>style.visibility</p:attrName>
                                        </p:attrNameLst>
                                      </p:cBhvr>
                                      <p:to>
                                        <p:strVal val="visible"/>
                                      </p:to>
                                    </p:set>
                                    <p:animEffect transition="in" filter="wipe(up)">
                                      <p:cBhvr>
                                        <p:cTn id="32" dur="500"/>
                                        <p:tgtEl>
                                          <p:spTgt spid="300035">
                                            <p:txEl>
                                              <p:pRg st="6" end="6"/>
                                            </p:txEl>
                                          </p:spTgt>
                                        </p:tgtEl>
                                      </p:cBhvr>
                                    </p:animEffect>
                                  </p:childTnLst>
                                </p:cTn>
                              </p:par>
                            </p:childTnLst>
                          </p:cTn>
                        </p:par>
                        <p:par>
                          <p:cTn id="33" fill="hold">
                            <p:stCondLst>
                              <p:cond delay="500"/>
                            </p:stCondLst>
                            <p:childTnLst>
                              <p:par>
                                <p:cTn id="34" presetID="22" presetClass="entr" presetSubtype="1" fill="hold" grpId="0" nodeType="afterEffect">
                                  <p:stCondLst>
                                    <p:cond delay="0"/>
                                  </p:stCondLst>
                                  <p:childTnLst>
                                    <p:set>
                                      <p:cBhvr>
                                        <p:cTn id="35" dur="1" fill="hold">
                                          <p:stCondLst>
                                            <p:cond delay="0"/>
                                          </p:stCondLst>
                                        </p:cTn>
                                        <p:tgtEl>
                                          <p:spTgt spid="300035">
                                            <p:txEl>
                                              <p:pRg st="7" end="7"/>
                                            </p:txEl>
                                          </p:spTgt>
                                        </p:tgtEl>
                                        <p:attrNameLst>
                                          <p:attrName>style.visibility</p:attrName>
                                        </p:attrNameLst>
                                      </p:cBhvr>
                                      <p:to>
                                        <p:strVal val="visible"/>
                                      </p:to>
                                    </p:set>
                                    <p:animEffect transition="in" filter="wipe(up)">
                                      <p:cBhvr>
                                        <p:cTn id="36" dur="500"/>
                                        <p:tgtEl>
                                          <p:spTgt spid="300035">
                                            <p:txEl>
                                              <p:pRg st="7" end="7"/>
                                            </p:txEl>
                                          </p:spTgt>
                                        </p:tgtEl>
                                      </p:cBhvr>
                                    </p:animEffect>
                                  </p:childTnLst>
                                </p:cTn>
                              </p:par>
                            </p:childTnLst>
                          </p:cTn>
                        </p:par>
                        <p:par>
                          <p:cTn id="37" fill="hold">
                            <p:stCondLst>
                              <p:cond delay="1000"/>
                            </p:stCondLst>
                            <p:childTnLst>
                              <p:par>
                                <p:cTn id="38" presetID="22" presetClass="entr" presetSubtype="1" fill="hold" grpId="0" nodeType="afterEffect">
                                  <p:stCondLst>
                                    <p:cond delay="0"/>
                                  </p:stCondLst>
                                  <p:childTnLst>
                                    <p:set>
                                      <p:cBhvr>
                                        <p:cTn id="39" dur="1" fill="hold">
                                          <p:stCondLst>
                                            <p:cond delay="0"/>
                                          </p:stCondLst>
                                        </p:cTn>
                                        <p:tgtEl>
                                          <p:spTgt spid="300035">
                                            <p:txEl>
                                              <p:pRg st="8" end="8"/>
                                            </p:txEl>
                                          </p:spTgt>
                                        </p:tgtEl>
                                        <p:attrNameLst>
                                          <p:attrName>style.visibility</p:attrName>
                                        </p:attrNameLst>
                                      </p:cBhvr>
                                      <p:to>
                                        <p:strVal val="visible"/>
                                      </p:to>
                                    </p:set>
                                    <p:animEffect transition="in" filter="wipe(up)">
                                      <p:cBhvr>
                                        <p:cTn id="40" dur="500"/>
                                        <p:tgtEl>
                                          <p:spTgt spid="300035">
                                            <p:txEl>
                                              <p:pRg st="8" end="8"/>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300035">
                                            <p:txEl>
                                              <p:pRg st="9" end="9"/>
                                            </p:txEl>
                                          </p:spTgt>
                                        </p:tgtEl>
                                        <p:attrNameLst>
                                          <p:attrName>style.visibility</p:attrName>
                                        </p:attrNameLst>
                                      </p:cBhvr>
                                      <p:to>
                                        <p:strVal val="visible"/>
                                      </p:to>
                                    </p:set>
                                    <p:animEffect transition="in" filter="wipe(up)">
                                      <p:cBhvr>
                                        <p:cTn id="45" dur="500"/>
                                        <p:tgtEl>
                                          <p:spTgt spid="30003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5" grpId="0" uiExpand="1"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灯片编号占位符 4"/>
          <p:cNvSpPr>
            <a:spLocks noGrp="1"/>
          </p:cNvSpPr>
          <p:nvPr>
            <p:ph type="sldNum" sz="quarter" idx="10"/>
          </p:nvPr>
        </p:nvSpPr>
        <p:spPr>
          <a:noFill/>
        </p:spPr>
        <p:txBody>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91B49A27-B41F-4805-BD79-03C05A74CD27}" type="slidenum">
              <a:rPr lang="en-US" altLang="zh-CN" sz="1400" b="0">
                <a:ea typeface="宋体" pitchFamily="2" charset="-122"/>
              </a:rPr>
              <a:pPr eaLnBrk="1" hangingPunct="1"/>
              <a:t>13</a:t>
            </a:fld>
            <a:endParaRPr lang="en-US" altLang="zh-CN" sz="1400" b="0">
              <a:ea typeface="宋体" pitchFamily="2" charset="-122"/>
            </a:endParaRPr>
          </a:p>
        </p:txBody>
      </p:sp>
      <p:sp>
        <p:nvSpPr>
          <p:cNvPr id="15363" name="Rectangle 2"/>
          <p:cNvSpPr>
            <a:spLocks noGrp="1" noChangeArrowheads="1"/>
          </p:cNvSpPr>
          <p:nvPr>
            <p:ph type="title"/>
          </p:nvPr>
        </p:nvSpPr>
        <p:spPr/>
        <p:txBody>
          <a:bodyPr/>
          <a:lstStyle/>
          <a:p>
            <a:pPr eaLnBrk="1" hangingPunct="1"/>
            <a:r>
              <a:rPr lang="zh-CN" altLang="en-US" smtClean="0"/>
              <a:t>编址限制的影响</a:t>
            </a:r>
          </a:p>
        </p:txBody>
      </p:sp>
      <p:sp>
        <p:nvSpPr>
          <p:cNvPr id="302083" name="Rectangle 3"/>
          <p:cNvSpPr>
            <a:spLocks noGrp="1" noChangeArrowheads="1"/>
          </p:cNvSpPr>
          <p:nvPr>
            <p:ph type="body" sz="half" idx="1"/>
          </p:nvPr>
        </p:nvSpPr>
        <p:spPr>
          <a:xfrm>
            <a:off x="228599" y="1219200"/>
            <a:ext cx="8528865" cy="5181600"/>
          </a:xfrm>
        </p:spPr>
        <p:txBody>
          <a:bodyPr/>
          <a:lstStyle/>
          <a:p>
            <a:pPr eaLnBrk="1" hangingPunct="1"/>
            <a:r>
              <a:rPr lang="zh-CN" altLang="zh-CN" sz="2400" dirty="0"/>
              <a:t>多数机器都有地址对齐的</a:t>
            </a:r>
            <a:r>
              <a:rPr lang="zh-CN" altLang="zh-CN" sz="2400" dirty="0" smtClean="0"/>
              <a:t>要求</a:t>
            </a:r>
            <a:r>
              <a:rPr lang="zh-CN" altLang="en-US" sz="2400" dirty="0" smtClean="0"/>
              <a:t>。如：</a:t>
            </a:r>
            <a:r>
              <a:rPr lang="zh-CN" altLang="zh-CN" sz="2400" dirty="0" smtClean="0"/>
              <a:t>整数</a:t>
            </a:r>
            <a:r>
              <a:rPr lang="zh-CN" altLang="zh-CN" sz="2400" dirty="0"/>
              <a:t>加法指令可能要求整数的地址能够被</a:t>
            </a:r>
            <a:r>
              <a:rPr lang="en-US" altLang="zh-CN" sz="2400" dirty="0"/>
              <a:t>4</a:t>
            </a:r>
            <a:r>
              <a:rPr lang="zh-CN" altLang="zh-CN" sz="2400" dirty="0" smtClean="0"/>
              <a:t>整除</a:t>
            </a:r>
            <a:r>
              <a:rPr lang="zh-CN" altLang="en-US" sz="2400" dirty="0" smtClean="0"/>
              <a:t>。</a:t>
            </a:r>
            <a:endParaRPr lang="en-US" altLang="zh-CN" sz="2400" dirty="0" smtClean="0"/>
          </a:p>
          <a:p>
            <a:pPr eaLnBrk="1" hangingPunct="1"/>
            <a:r>
              <a:rPr lang="zh-CN" altLang="zh-CN" sz="2400" dirty="0" smtClean="0"/>
              <a:t>例如</a:t>
            </a:r>
            <a:r>
              <a:rPr lang="zh-CN" altLang="zh-CN" sz="2400" dirty="0"/>
              <a:t>，有机器</a:t>
            </a:r>
            <a:r>
              <a:rPr lang="en-US" altLang="zh-CN" sz="2400" dirty="0"/>
              <a:t>M</a:t>
            </a:r>
            <a:r>
              <a:rPr lang="zh-CN" altLang="zh-CN" sz="2400" dirty="0"/>
              <a:t>，它的每个字节都有一个地址，一个字节有</a:t>
            </a:r>
            <a:r>
              <a:rPr lang="en-US" altLang="zh-CN" sz="2400" dirty="0"/>
              <a:t>8</a:t>
            </a:r>
            <a:r>
              <a:rPr lang="zh-CN" altLang="zh-CN" sz="2400" dirty="0"/>
              <a:t>位，为字符型数据对象分配一个字节，整型数据对象分配</a:t>
            </a:r>
            <a:r>
              <a:rPr lang="en-US" altLang="zh-CN" sz="2400" dirty="0"/>
              <a:t>4</a:t>
            </a:r>
            <a:r>
              <a:rPr lang="zh-CN" altLang="zh-CN" sz="2400" dirty="0"/>
              <a:t>个字节，实型数据对象分配</a:t>
            </a:r>
            <a:r>
              <a:rPr lang="en-US" altLang="zh-CN" sz="2400" dirty="0"/>
              <a:t>8</a:t>
            </a:r>
            <a:r>
              <a:rPr lang="zh-CN" altLang="zh-CN" sz="2400" dirty="0"/>
              <a:t>个字节，整型和实型数据对象的存储地址须能够被</a:t>
            </a:r>
            <a:r>
              <a:rPr lang="en-US" altLang="zh-CN" sz="2400" dirty="0"/>
              <a:t>4</a:t>
            </a:r>
            <a:r>
              <a:rPr lang="zh-CN" altLang="zh-CN" sz="2400" dirty="0"/>
              <a:t>整除。</a:t>
            </a:r>
            <a:endParaRPr lang="en-US" altLang="zh-CN" sz="2000" dirty="0" smtClean="0"/>
          </a:p>
        </p:txBody>
      </p:sp>
      <p:sp>
        <p:nvSpPr>
          <p:cNvPr id="302084" name="Rectangle 4"/>
          <p:cNvSpPr>
            <a:spLocks noChangeArrowheads="1"/>
          </p:cNvSpPr>
          <p:nvPr/>
        </p:nvSpPr>
        <p:spPr bwMode="auto">
          <a:xfrm>
            <a:off x="323850" y="5724255"/>
            <a:ext cx="8335963" cy="8550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chemeClr val="accent1"/>
              </a:buClr>
              <a:buSzPct val="70000"/>
              <a:buFont typeface="Monotype Sorts" pitchFamily="2" charset="2"/>
              <a:buChar char="n"/>
            </a:pPr>
            <a:r>
              <a:rPr lang="zh-CN" altLang="en-US" dirty="0">
                <a:latin typeface="黑体" pitchFamily="2" charset="-122"/>
              </a:rPr>
              <a:t>为求分配上的全局</a:t>
            </a:r>
            <a:r>
              <a:rPr lang="zh-CN" altLang="en-US" dirty="0" smtClean="0">
                <a:latin typeface="黑体" pitchFamily="2" charset="-122"/>
              </a:rPr>
              <a:t>统一而</a:t>
            </a:r>
            <a:r>
              <a:rPr lang="zh-CN" altLang="en-US" dirty="0">
                <a:latin typeface="黑体" pitchFamily="2" charset="-122"/>
              </a:rPr>
              <a:t>多余出来的无用空间叫做填塞（</a:t>
            </a:r>
            <a:r>
              <a:rPr lang="en-US" altLang="zh-CN" dirty="0">
                <a:latin typeface="Verdana" pitchFamily="34" charset="0"/>
              </a:rPr>
              <a:t>padding</a:t>
            </a:r>
            <a:r>
              <a:rPr lang="zh-CN" altLang="en-US" dirty="0">
                <a:latin typeface="黑体" pitchFamily="2" charset="-122"/>
              </a:rPr>
              <a:t>）</a:t>
            </a:r>
          </a:p>
        </p:txBody>
      </p:sp>
      <p:sp>
        <p:nvSpPr>
          <p:cNvPr id="2" name="矩形 1"/>
          <p:cNvSpPr/>
          <p:nvPr/>
        </p:nvSpPr>
        <p:spPr bwMode="auto">
          <a:xfrm>
            <a:off x="746575" y="3646023"/>
            <a:ext cx="1665185" cy="1980220"/>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ltLang="zh-CN" sz="2000" dirty="0" err="1"/>
              <a:t>struct</a:t>
            </a:r>
            <a:r>
              <a:rPr lang="en-US" altLang="zh-CN" sz="2000" dirty="0"/>
              <a:t> {</a:t>
            </a:r>
            <a:endParaRPr lang="zh-CN" altLang="zh-CN" sz="2000" dirty="0"/>
          </a:p>
          <a:p>
            <a:r>
              <a:rPr lang="en-US" altLang="zh-CN" sz="2000" dirty="0" smtClean="0"/>
              <a:t>    char  </a:t>
            </a:r>
            <a:r>
              <a:rPr lang="en-US" altLang="zh-CN" sz="2000" dirty="0"/>
              <a:t>c1;</a:t>
            </a:r>
            <a:endParaRPr lang="zh-CN" altLang="zh-CN" sz="2000" dirty="0"/>
          </a:p>
          <a:p>
            <a:r>
              <a:rPr lang="en-US" altLang="zh-CN" sz="2000" dirty="0" smtClean="0"/>
              <a:t>    </a:t>
            </a:r>
            <a:r>
              <a:rPr lang="en-US" altLang="zh-CN" sz="2000" dirty="0" err="1" smtClean="0"/>
              <a:t>int</a:t>
            </a:r>
            <a:r>
              <a:rPr lang="en-US" altLang="zh-CN" sz="2000" dirty="0" smtClean="0"/>
              <a:t>  </a:t>
            </a:r>
            <a:r>
              <a:rPr lang="en-US" altLang="zh-CN" sz="2000" dirty="0" err="1"/>
              <a:t>i</a:t>
            </a:r>
            <a:r>
              <a:rPr lang="en-US" altLang="zh-CN" sz="2000" dirty="0"/>
              <a:t>;</a:t>
            </a:r>
            <a:endParaRPr lang="zh-CN" altLang="zh-CN" sz="2000" dirty="0"/>
          </a:p>
          <a:p>
            <a:r>
              <a:rPr lang="en-US" altLang="zh-CN" sz="2000" dirty="0" smtClean="0"/>
              <a:t>    char  </a:t>
            </a:r>
            <a:r>
              <a:rPr lang="en-US" altLang="zh-CN" sz="2000" dirty="0"/>
              <a:t>c2;</a:t>
            </a:r>
            <a:endParaRPr lang="zh-CN" altLang="zh-CN" sz="2000" dirty="0"/>
          </a:p>
          <a:p>
            <a:r>
              <a:rPr lang="en-US" altLang="zh-CN" sz="2000" dirty="0" smtClean="0"/>
              <a:t>    float  </a:t>
            </a:r>
            <a:r>
              <a:rPr lang="en-US" altLang="zh-CN" sz="2000" dirty="0"/>
              <a:t>x;</a:t>
            </a:r>
            <a:endParaRPr lang="zh-CN" altLang="zh-CN" sz="2000" dirty="0"/>
          </a:p>
          <a:p>
            <a:r>
              <a:rPr lang="en-US" altLang="zh-CN" sz="2000" dirty="0"/>
              <a:t>}a;</a:t>
            </a:r>
            <a:endParaRPr kumimoji="1" lang="zh-CN" altLang="en-US" sz="2000" b="1" i="0" u="none" strike="noStrike" cap="none" normalizeH="0" baseline="0" dirty="0" smtClean="0">
              <a:ln>
                <a:noFill/>
              </a:ln>
              <a:solidFill>
                <a:schemeClr val="tx1"/>
              </a:solidFill>
              <a:effectLst/>
              <a:latin typeface="Times New Roman" pitchFamily="18" charset="0"/>
              <a:ea typeface="黑体" pitchFamily="2" charset="-122"/>
            </a:endParaRPr>
          </a:p>
        </p:txBody>
      </p:sp>
      <p:sp>
        <p:nvSpPr>
          <p:cNvPr id="3" name="矩形 2"/>
          <p:cNvSpPr/>
          <p:nvPr/>
        </p:nvSpPr>
        <p:spPr bwMode="auto">
          <a:xfrm>
            <a:off x="5022050" y="3646023"/>
            <a:ext cx="1710190" cy="1980220"/>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ltLang="zh-CN" sz="2000" dirty="0" err="1"/>
              <a:t>struct</a:t>
            </a:r>
            <a:r>
              <a:rPr lang="en-US" altLang="zh-CN" sz="2000" dirty="0"/>
              <a:t> {</a:t>
            </a:r>
            <a:endParaRPr lang="zh-CN" altLang="zh-CN" sz="2000" dirty="0"/>
          </a:p>
          <a:p>
            <a:r>
              <a:rPr lang="en-US" altLang="zh-CN" sz="2000" dirty="0" smtClean="0"/>
              <a:t>    char  </a:t>
            </a:r>
            <a:r>
              <a:rPr lang="en-US" altLang="zh-CN" sz="2000" dirty="0"/>
              <a:t>c1;</a:t>
            </a:r>
            <a:endParaRPr lang="zh-CN" altLang="zh-CN" sz="2000" dirty="0"/>
          </a:p>
          <a:p>
            <a:r>
              <a:rPr lang="en-US" altLang="zh-CN" sz="2000" dirty="0" smtClean="0"/>
              <a:t>    char  </a:t>
            </a:r>
            <a:r>
              <a:rPr lang="en-US" altLang="zh-CN" sz="2000" dirty="0"/>
              <a:t>c2;</a:t>
            </a:r>
            <a:endParaRPr lang="zh-CN" altLang="zh-CN" sz="2000" dirty="0"/>
          </a:p>
          <a:p>
            <a:r>
              <a:rPr lang="en-US" altLang="zh-CN" sz="2000" dirty="0" smtClean="0"/>
              <a:t>    </a:t>
            </a:r>
            <a:r>
              <a:rPr lang="en-US" altLang="zh-CN" sz="2000" dirty="0" err="1" smtClean="0"/>
              <a:t>int</a:t>
            </a:r>
            <a:r>
              <a:rPr lang="en-US" altLang="zh-CN" sz="2000" dirty="0" smtClean="0"/>
              <a:t>  </a:t>
            </a:r>
            <a:r>
              <a:rPr lang="en-US" altLang="zh-CN" sz="2000" dirty="0" err="1"/>
              <a:t>i</a:t>
            </a:r>
            <a:r>
              <a:rPr lang="en-US" altLang="zh-CN" sz="2000" dirty="0"/>
              <a:t>;</a:t>
            </a:r>
            <a:endParaRPr lang="zh-CN" altLang="zh-CN" sz="2000" dirty="0"/>
          </a:p>
          <a:p>
            <a:r>
              <a:rPr lang="en-US" altLang="zh-CN" sz="2000" dirty="0" smtClean="0"/>
              <a:t>    float  </a:t>
            </a:r>
            <a:r>
              <a:rPr lang="en-US" altLang="zh-CN" sz="2000" dirty="0"/>
              <a:t>x;</a:t>
            </a:r>
            <a:endParaRPr lang="zh-CN" altLang="zh-CN" sz="2000" dirty="0"/>
          </a:p>
          <a:p>
            <a:r>
              <a:rPr lang="en-US" altLang="zh-CN" sz="2000" dirty="0"/>
              <a:t>}a;</a:t>
            </a:r>
            <a:endParaRPr kumimoji="1" lang="zh-CN" altLang="en-US" sz="2000" b="1" i="0" u="none" strike="noStrike" cap="none" normalizeH="0" baseline="0" dirty="0" smtClean="0">
              <a:ln>
                <a:noFill/>
              </a:ln>
              <a:solidFill>
                <a:schemeClr val="tx1"/>
              </a:solidFill>
              <a:effectLst/>
              <a:latin typeface="Times New Roman" pitchFamily="18" charset="0"/>
              <a:ea typeface="黑体" pitchFamily="2" charset="-122"/>
            </a:endParaRPr>
          </a:p>
        </p:txBody>
      </p:sp>
      <p:sp>
        <p:nvSpPr>
          <p:cNvPr id="4" name="圆角矩形标注 3"/>
          <p:cNvSpPr/>
          <p:nvPr/>
        </p:nvSpPr>
        <p:spPr bwMode="auto">
          <a:xfrm>
            <a:off x="2951820" y="4194085"/>
            <a:ext cx="1575175" cy="720080"/>
          </a:xfrm>
          <a:prstGeom prst="wedgeRoundRectCallout">
            <a:avLst>
              <a:gd name="adj1" fmla="val -84140"/>
              <a:gd name="adj2" fmla="val 23401"/>
              <a:gd name="adj3" fmla="val 16667"/>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smtClean="0">
                <a:ln>
                  <a:noFill/>
                </a:ln>
                <a:solidFill>
                  <a:schemeClr val="tx1"/>
                </a:solidFill>
                <a:effectLst/>
                <a:latin typeface="Times New Roman" pitchFamily="18" charset="0"/>
                <a:ea typeface="黑体" pitchFamily="2" charset="-122"/>
              </a:rPr>
              <a:t>理论：</a:t>
            </a:r>
            <a:r>
              <a:rPr kumimoji="1" lang="en-US" altLang="zh-CN" sz="2000" b="1" i="0" u="none" strike="noStrike" cap="none" normalizeH="0" baseline="0" dirty="0" smtClean="0">
                <a:ln>
                  <a:noFill/>
                </a:ln>
                <a:solidFill>
                  <a:schemeClr val="tx1"/>
                </a:solidFill>
                <a:effectLst/>
                <a:latin typeface="Times New Roman" pitchFamily="18" charset="0"/>
                <a:ea typeface="黑体" pitchFamily="2" charset="-122"/>
              </a:rPr>
              <a:t>14B</a:t>
            </a:r>
          </a:p>
          <a:p>
            <a:pPr marL="0" marR="0" indent="0" algn="l" defTabSz="914400" rtl="0" eaLnBrk="1" fontAlgn="base" latinLnBrk="0" hangingPunct="1">
              <a:lnSpc>
                <a:spcPct val="100000"/>
              </a:lnSpc>
              <a:spcBef>
                <a:spcPct val="0"/>
              </a:spcBef>
              <a:spcAft>
                <a:spcPct val="0"/>
              </a:spcAft>
              <a:buClrTx/>
              <a:buSzTx/>
              <a:buFontTx/>
              <a:buNone/>
              <a:tabLst/>
            </a:pPr>
            <a:r>
              <a:rPr lang="zh-CN" altLang="en-US" sz="2000" dirty="0" smtClean="0"/>
              <a:t>实际：</a:t>
            </a:r>
            <a:r>
              <a:rPr lang="en-US" altLang="zh-CN" sz="2000" dirty="0" smtClean="0"/>
              <a:t>20B</a:t>
            </a:r>
            <a:endParaRPr kumimoji="1" lang="zh-CN" altLang="en-US" sz="2000" b="1" i="0" u="none" strike="noStrike" cap="none" normalizeH="0" baseline="0" dirty="0" smtClean="0">
              <a:ln>
                <a:noFill/>
              </a:ln>
              <a:solidFill>
                <a:schemeClr val="tx1"/>
              </a:solidFill>
              <a:effectLst/>
              <a:latin typeface="Times New Roman" pitchFamily="18" charset="0"/>
              <a:ea typeface="黑体" pitchFamily="2" charset="-122"/>
            </a:endParaRPr>
          </a:p>
        </p:txBody>
      </p:sp>
      <p:sp>
        <p:nvSpPr>
          <p:cNvPr id="10" name="圆角矩形标注 9"/>
          <p:cNvSpPr/>
          <p:nvPr/>
        </p:nvSpPr>
        <p:spPr bwMode="auto">
          <a:xfrm>
            <a:off x="7272300" y="4284095"/>
            <a:ext cx="1530170" cy="495055"/>
          </a:xfrm>
          <a:prstGeom prst="wedgeRoundRectCallout">
            <a:avLst>
              <a:gd name="adj1" fmla="val -84140"/>
              <a:gd name="adj2" fmla="val 23401"/>
              <a:gd name="adj3" fmla="val 16667"/>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zh-CN" altLang="en-US" sz="2000" dirty="0" smtClean="0"/>
              <a:t>实际：</a:t>
            </a:r>
            <a:r>
              <a:rPr lang="en-US" altLang="zh-CN" sz="2000" dirty="0" smtClean="0"/>
              <a:t>16B</a:t>
            </a:r>
            <a:endParaRPr kumimoji="1" lang="zh-CN" altLang="en-US" sz="2000" b="1" i="0" u="none" strike="noStrike" cap="none" normalizeH="0" baseline="0" dirty="0" smtClean="0">
              <a:ln>
                <a:noFill/>
              </a:ln>
              <a:solidFill>
                <a:schemeClr val="tx1"/>
              </a:solidFill>
              <a:effectLst/>
              <a:latin typeface="Times New Roman" pitchFamily="18" charset="0"/>
              <a:ea typeface="黑体"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02083">
                                            <p:txEl>
                                              <p:pRg st="0" end="0"/>
                                            </p:txEl>
                                          </p:spTgt>
                                        </p:tgtEl>
                                        <p:attrNameLst>
                                          <p:attrName>style.visibility</p:attrName>
                                        </p:attrNameLst>
                                      </p:cBhvr>
                                      <p:to>
                                        <p:strVal val="visible"/>
                                      </p:to>
                                    </p:set>
                                    <p:animEffect transition="in" filter="wipe(up)">
                                      <p:cBhvr>
                                        <p:cTn id="7" dur="500"/>
                                        <p:tgtEl>
                                          <p:spTgt spid="3020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02083">
                                            <p:txEl>
                                              <p:pRg st="1" end="1"/>
                                            </p:txEl>
                                          </p:spTgt>
                                        </p:tgtEl>
                                        <p:attrNameLst>
                                          <p:attrName>style.visibility</p:attrName>
                                        </p:attrNameLst>
                                      </p:cBhvr>
                                      <p:to>
                                        <p:strVal val="visible"/>
                                      </p:to>
                                    </p:set>
                                    <p:animEffect transition="in" filter="wipe(up)">
                                      <p:cBhvr>
                                        <p:cTn id="12" dur="500"/>
                                        <p:tgtEl>
                                          <p:spTgt spid="3020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up)">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302084">
                                            <p:txEl>
                                              <p:pRg st="0" end="0"/>
                                            </p:txEl>
                                          </p:spTgt>
                                        </p:tgtEl>
                                        <p:attrNameLst>
                                          <p:attrName>style.visibility</p:attrName>
                                        </p:attrNameLst>
                                      </p:cBhvr>
                                      <p:to>
                                        <p:strVal val="visible"/>
                                      </p:to>
                                    </p:set>
                                    <p:animEffect transition="in" filter="wipe(up)">
                                      <p:cBhvr>
                                        <p:cTn id="37" dur="500"/>
                                        <p:tgtEl>
                                          <p:spTgt spid="30208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3" grpId="0" uiExpand="1" build="p" autoUpdateAnimBg="0"/>
      <p:bldP spid="302084" grpId="0" build="p" autoUpdateAnimBg="0"/>
      <p:bldP spid="2" grpId="0" animBg="1"/>
      <p:bldP spid="3" grpId="0" animBg="1"/>
      <p:bldP spid="4"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灯片编号占位符 3"/>
          <p:cNvSpPr>
            <a:spLocks noGrp="1"/>
          </p:cNvSpPr>
          <p:nvPr>
            <p:ph type="sldNum" sz="quarter" idx="10"/>
          </p:nvPr>
        </p:nvSpPr>
        <p:spPr>
          <a:noFill/>
        </p:spPr>
        <p:txBody>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91BF5425-7E2F-4636-9D21-278EBC57B67C}" type="slidenum">
              <a:rPr lang="en-US" altLang="zh-CN" sz="1400" b="0">
                <a:ea typeface="宋体" pitchFamily="2" charset="-122"/>
              </a:rPr>
              <a:pPr eaLnBrk="1" hangingPunct="1"/>
              <a:t>14</a:t>
            </a:fld>
            <a:endParaRPr lang="en-US" altLang="zh-CN" sz="1400" b="0">
              <a:ea typeface="宋体" pitchFamily="2" charset="-122"/>
            </a:endParaRPr>
          </a:p>
        </p:txBody>
      </p:sp>
      <p:sp>
        <p:nvSpPr>
          <p:cNvPr id="16387" name="Rectangle 2"/>
          <p:cNvSpPr>
            <a:spLocks noGrp="1" noChangeArrowheads="1"/>
          </p:cNvSpPr>
          <p:nvPr>
            <p:ph type="title"/>
          </p:nvPr>
        </p:nvSpPr>
        <p:spPr/>
        <p:txBody>
          <a:bodyPr/>
          <a:lstStyle/>
          <a:p>
            <a:pPr eaLnBrk="1" hangingPunct="1"/>
            <a:r>
              <a:rPr lang="en-US" altLang="zh-CN" dirty="0" smtClean="0"/>
              <a:t>7.1.3 </a:t>
            </a:r>
            <a:r>
              <a:rPr lang="zh-CN" altLang="en-US" dirty="0" smtClean="0"/>
              <a:t>名字的作用域及名字绑定</a:t>
            </a:r>
          </a:p>
        </p:txBody>
      </p:sp>
      <p:sp>
        <p:nvSpPr>
          <p:cNvPr id="304131" name="Rectangle 3"/>
          <p:cNvSpPr>
            <a:spLocks noGrp="1" noChangeArrowheads="1"/>
          </p:cNvSpPr>
          <p:nvPr>
            <p:ph type="body" idx="1"/>
          </p:nvPr>
        </p:nvSpPr>
        <p:spPr>
          <a:xfrm>
            <a:off x="228600" y="1219200"/>
            <a:ext cx="8686800" cy="5450160"/>
          </a:xfrm>
        </p:spPr>
        <p:txBody>
          <a:bodyPr/>
          <a:lstStyle/>
          <a:p>
            <a:pPr eaLnBrk="1" hangingPunct="1"/>
            <a:r>
              <a:rPr lang="zh-CN" altLang="en-US" dirty="0" smtClean="0">
                <a:latin typeface="宋体" pitchFamily="2" charset="-122"/>
              </a:rPr>
              <a:t>声明是一个把信息与名字联系起来的语法结构</a:t>
            </a:r>
          </a:p>
          <a:p>
            <a:pPr lvl="1" eaLnBrk="1" hangingPunct="1"/>
            <a:r>
              <a:rPr lang="zh-CN" altLang="en-US" dirty="0" smtClean="0">
                <a:latin typeface="宋体" pitchFamily="2" charset="-122"/>
              </a:rPr>
              <a:t>显式声明（如</a:t>
            </a:r>
            <a:r>
              <a:rPr lang="en-US" altLang="zh-CN" dirty="0" smtClean="0">
                <a:latin typeface="Verdana" pitchFamily="34" charset="0"/>
              </a:rPr>
              <a:t>C</a:t>
            </a:r>
            <a:r>
              <a:rPr lang="zh-CN" altLang="en-US" dirty="0" smtClean="0">
                <a:latin typeface="宋体" pitchFamily="2" charset="-122"/>
              </a:rPr>
              <a:t>中的声明：</a:t>
            </a:r>
            <a:r>
              <a:rPr lang="en-US" altLang="zh-CN" dirty="0" err="1" smtClean="0">
                <a:latin typeface="Verdana" pitchFamily="34" charset="0"/>
              </a:rPr>
              <a:t>int</a:t>
            </a:r>
            <a:r>
              <a:rPr lang="en-US" altLang="zh-CN" dirty="0" smtClean="0">
                <a:latin typeface="Verdana" pitchFamily="34" charset="0"/>
              </a:rPr>
              <a:t>  </a:t>
            </a:r>
            <a:r>
              <a:rPr lang="en-US" altLang="zh-CN" dirty="0" err="1" smtClean="0">
                <a:latin typeface="Verdana" pitchFamily="34" charset="0"/>
              </a:rPr>
              <a:t>i</a:t>
            </a:r>
            <a:r>
              <a:rPr lang="en-US" altLang="zh-CN" dirty="0" smtClean="0">
                <a:latin typeface="宋体" pitchFamily="2" charset="-122"/>
              </a:rPr>
              <a:t> </a:t>
            </a:r>
            <a:r>
              <a:rPr lang="zh-CN" altLang="en-US" dirty="0" smtClean="0">
                <a:latin typeface="宋体" pitchFamily="2" charset="-122"/>
              </a:rPr>
              <a:t>）</a:t>
            </a:r>
          </a:p>
          <a:p>
            <a:pPr lvl="1" eaLnBrk="1" hangingPunct="1"/>
            <a:r>
              <a:rPr lang="zh-CN" altLang="en-US" dirty="0" smtClean="0">
                <a:latin typeface="宋体" pitchFamily="2" charset="-122"/>
              </a:rPr>
              <a:t>隐含声明（如</a:t>
            </a:r>
            <a:r>
              <a:rPr lang="en-US" altLang="zh-CN" dirty="0" smtClean="0">
                <a:latin typeface="Verdana" pitchFamily="34" charset="0"/>
              </a:rPr>
              <a:t>FORTRAN</a:t>
            </a:r>
            <a:r>
              <a:rPr lang="zh-CN" altLang="en-US" dirty="0" smtClean="0">
                <a:latin typeface="宋体" pitchFamily="2" charset="-122"/>
              </a:rPr>
              <a:t>程序）</a:t>
            </a:r>
          </a:p>
          <a:p>
            <a:pPr eaLnBrk="1" hangingPunct="1"/>
            <a:r>
              <a:rPr lang="zh-CN" altLang="en-US" dirty="0" smtClean="0">
                <a:latin typeface="宋体" pitchFamily="2" charset="-122"/>
              </a:rPr>
              <a:t>在一个程序的不同部分可能有对同一个名字的相互独立的声明。</a:t>
            </a:r>
          </a:p>
          <a:p>
            <a:pPr eaLnBrk="1" hangingPunct="1"/>
            <a:r>
              <a:rPr lang="zh-CN" altLang="en-US" dirty="0" smtClean="0">
                <a:latin typeface="宋体" pitchFamily="2" charset="-122"/>
              </a:rPr>
              <a:t>一个声明起作用的程序部分称为该声明的作用域。</a:t>
            </a:r>
          </a:p>
          <a:p>
            <a:pPr eaLnBrk="1" hangingPunct="1"/>
            <a:r>
              <a:rPr lang="zh-CN" altLang="en-US" dirty="0" smtClean="0">
                <a:latin typeface="宋体" pitchFamily="2" charset="-122"/>
              </a:rPr>
              <a:t>语言的作用域规则决定了当这样的名字在程序正文中出现时应该使用哪一个声明。</a:t>
            </a:r>
          </a:p>
          <a:p>
            <a:pPr lvl="1" eaLnBrk="1" hangingPunct="1">
              <a:lnSpc>
                <a:spcPct val="90000"/>
              </a:lnSpc>
            </a:pPr>
            <a:r>
              <a:rPr lang="en-US" altLang="zh-CN" dirty="0" smtClean="0">
                <a:latin typeface="宋体" pitchFamily="2" charset="-122"/>
              </a:rPr>
              <a:t>C</a:t>
            </a:r>
            <a:r>
              <a:rPr lang="zh-CN" altLang="en-US" dirty="0" smtClean="0">
                <a:latin typeface="宋体" pitchFamily="2" charset="-122"/>
              </a:rPr>
              <a:t>和</a:t>
            </a:r>
            <a:r>
              <a:rPr lang="en-US" altLang="zh-CN" dirty="0" smtClean="0">
                <a:latin typeface="宋体" pitchFamily="2" charset="-122"/>
              </a:rPr>
              <a:t>Pascal</a:t>
            </a:r>
            <a:r>
              <a:rPr lang="zh-CN" altLang="en-US" dirty="0" smtClean="0">
                <a:latin typeface="宋体" pitchFamily="2" charset="-122"/>
              </a:rPr>
              <a:t>中的名字遵循“最近嵌套原则”</a:t>
            </a:r>
          </a:p>
          <a:p>
            <a:pPr lvl="1" eaLnBrk="1" hangingPunct="1">
              <a:lnSpc>
                <a:spcPct val="90000"/>
              </a:lnSpc>
            </a:pPr>
            <a:r>
              <a:rPr lang="zh-CN" altLang="en-US" dirty="0" smtClean="0">
                <a:latin typeface="宋体" pitchFamily="2" charset="-122"/>
              </a:rPr>
              <a:t>名字的局部和非局部</a:t>
            </a:r>
          </a:p>
          <a:p>
            <a:pPr lvl="1" eaLnBrk="1" hangingPunct="1">
              <a:lnSpc>
                <a:spcPct val="90000"/>
              </a:lnSpc>
            </a:pPr>
            <a:r>
              <a:rPr lang="zh-CN" altLang="en-US" dirty="0" smtClean="0">
                <a:latin typeface="宋体" pitchFamily="2" charset="-122"/>
              </a:rPr>
              <a:t>作用域是名字说明的一个性质</a:t>
            </a:r>
          </a:p>
          <a:p>
            <a:pPr lvl="1" eaLnBrk="1" hangingPunct="1">
              <a:lnSpc>
                <a:spcPct val="90000"/>
              </a:lnSpc>
            </a:pPr>
            <a:r>
              <a:rPr lang="zh-CN" altLang="en-US" dirty="0" smtClean="0">
                <a:latin typeface="宋体" pitchFamily="2" charset="-122"/>
              </a:rPr>
              <a:t>编译过程中，名字的作用域信息记录在符号表中</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04131">
                                            <p:txEl>
                                              <p:pRg st="0" end="0"/>
                                            </p:txEl>
                                          </p:spTgt>
                                        </p:tgtEl>
                                        <p:attrNameLst>
                                          <p:attrName>style.visibility</p:attrName>
                                        </p:attrNameLst>
                                      </p:cBhvr>
                                      <p:to>
                                        <p:strVal val="visible"/>
                                      </p:to>
                                    </p:set>
                                    <p:animEffect transition="in" filter="wipe(up)">
                                      <p:cBhvr>
                                        <p:cTn id="7" dur="500"/>
                                        <p:tgtEl>
                                          <p:spTgt spid="304131">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04131">
                                            <p:txEl>
                                              <p:pRg st="1" end="1"/>
                                            </p:txEl>
                                          </p:spTgt>
                                        </p:tgtEl>
                                        <p:attrNameLst>
                                          <p:attrName>style.visibility</p:attrName>
                                        </p:attrNameLst>
                                      </p:cBhvr>
                                      <p:to>
                                        <p:strVal val="visible"/>
                                      </p:to>
                                    </p:set>
                                    <p:animEffect transition="in" filter="wipe(up)">
                                      <p:cBhvr>
                                        <p:cTn id="11" dur="500"/>
                                        <p:tgtEl>
                                          <p:spTgt spid="304131">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04131">
                                            <p:txEl>
                                              <p:pRg st="2" end="2"/>
                                            </p:txEl>
                                          </p:spTgt>
                                        </p:tgtEl>
                                        <p:attrNameLst>
                                          <p:attrName>style.visibility</p:attrName>
                                        </p:attrNameLst>
                                      </p:cBhvr>
                                      <p:to>
                                        <p:strVal val="visible"/>
                                      </p:to>
                                    </p:set>
                                    <p:animEffect transition="in" filter="wipe(up)">
                                      <p:cBhvr>
                                        <p:cTn id="15" dur="500"/>
                                        <p:tgtEl>
                                          <p:spTgt spid="304131">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304131">
                                            <p:txEl>
                                              <p:pRg st="3" end="3"/>
                                            </p:txEl>
                                          </p:spTgt>
                                        </p:tgtEl>
                                        <p:attrNameLst>
                                          <p:attrName>style.visibility</p:attrName>
                                        </p:attrNameLst>
                                      </p:cBhvr>
                                      <p:to>
                                        <p:strVal val="visible"/>
                                      </p:to>
                                    </p:set>
                                    <p:animEffect transition="in" filter="wipe(up)">
                                      <p:cBhvr>
                                        <p:cTn id="20" dur="500"/>
                                        <p:tgtEl>
                                          <p:spTgt spid="304131">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304131">
                                            <p:txEl>
                                              <p:pRg st="4" end="4"/>
                                            </p:txEl>
                                          </p:spTgt>
                                        </p:tgtEl>
                                        <p:attrNameLst>
                                          <p:attrName>style.visibility</p:attrName>
                                        </p:attrNameLst>
                                      </p:cBhvr>
                                      <p:to>
                                        <p:strVal val="visible"/>
                                      </p:to>
                                    </p:set>
                                    <p:animEffect transition="in" filter="wipe(up)">
                                      <p:cBhvr>
                                        <p:cTn id="25" dur="500"/>
                                        <p:tgtEl>
                                          <p:spTgt spid="304131">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304131">
                                            <p:txEl>
                                              <p:pRg st="5" end="5"/>
                                            </p:txEl>
                                          </p:spTgt>
                                        </p:tgtEl>
                                        <p:attrNameLst>
                                          <p:attrName>style.visibility</p:attrName>
                                        </p:attrNameLst>
                                      </p:cBhvr>
                                      <p:to>
                                        <p:strVal val="visible"/>
                                      </p:to>
                                    </p:set>
                                    <p:animEffect transition="in" filter="wipe(up)">
                                      <p:cBhvr>
                                        <p:cTn id="30" dur="500"/>
                                        <p:tgtEl>
                                          <p:spTgt spid="304131">
                                            <p:txEl>
                                              <p:pRg st="5" end="5"/>
                                            </p:txEl>
                                          </p:spTgt>
                                        </p:tgtEl>
                                      </p:cBhvr>
                                    </p:animEffect>
                                  </p:childTnLst>
                                </p:cTn>
                              </p:par>
                            </p:childTnLst>
                          </p:cTn>
                        </p:par>
                        <p:par>
                          <p:cTn id="31" fill="hold">
                            <p:stCondLst>
                              <p:cond delay="500"/>
                            </p:stCondLst>
                            <p:childTnLst>
                              <p:par>
                                <p:cTn id="32" presetID="22" presetClass="entr" presetSubtype="1" fill="hold" nodeType="afterEffect">
                                  <p:stCondLst>
                                    <p:cond delay="0"/>
                                  </p:stCondLst>
                                  <p:childTnLst>
                                    <p:set>
                                      <p:cBhvr>
                                        <p:cTn id="33" dur="1" fill="hold">
                                          <p:stCondLst>
                                            <p:cond delay="0"/>
                                          </p:stCondLst>
                                        </p:cTn>
                                        <p:tgtEl>
                                          <p:spTgt spid="304131">
                                            <p:txEl>
                                              <p:pRg st="6" end="6"/>
                                            </p:txEl>
                                          </p:spTgt>
                                        </p:tgtEl>
                                        <p:attrNameLst>
                                          <p:attrName>style.visibility</p:attrName>
                                        </p:attrNameLst>
                                      </p:cBhvr>
                                      <p:to>
                                        <p:strVal val="visible"/>
                                      </p:to>
                                    </p:set>
                                    <p:animEffect transition="in" filter="wipe(up)">
                                      <p:cBhvr>
                                        <p:cTn id="34" dur="500"/>
                                        <p:tgtEl>
                                          <p:spTgt spid="304131">
                                            <p:txEl>
                                              <p:pRg st="6" end="6"/>
                                            </p:txEl>
                                          </p:spTgt>
                                        </p:tgtEl>
                                      </p:cBhvr>
                                    </p:animEffect>
                                  </p:childTnLst>
                                </p:cTn>
                              </p:par>
                            </p:childTnLst>
                          </p:cTn>
                        </p:par>
                        <p:par>
                          <p:cTn id="35" fill="hold">
                            <p:stCondLst>
                              <p:cond delay="1000"/>
                            </p:stCondLst>
                            <p:childTnLst>
                              <p:par>
                                <p:cTn id="36" presetID="22" presetClass="entr" presetSubtype="1" fill="hold" nodeType="afterEffect">
                                  <p:stCondLst>
                                    <p:cond delay="0"/>
                                  </p:stCondLst>
                                  <p:childTnLst>
                                    <p:set>
                                      <p:cBhvr>
                                        <p:cTn id="37" dur="1" fill="hold">
                                          <p:stCondLst>
                                            <p:cond delay="0"/>
                                          </p:stCondLst>
                                        </p:cTn>
                                        <p:tgtEl>
                                          <p:spTgt spid="304131">
                                            <p:txEl>
                                              <p:pRg st="7" end="7"/>
                                            </p:txEl>
                                          </p:spTgt>
                                        </p:tgtEl>
                                        <p:attrNameLst>
                                          <p:attrName>style.visibility</p:attrName>
                                        </p:attrNameLst>
                                      </p:cBhvr>
                                      <p:to>
                                        <p:strVal val="visible"/>
                                      </p:to>
                                    </p:set>
                                    <p:animEffect transition="in" filter="wipe(up)">
                                      <p:cBhvr>
                                        <p:cTn id="38" dur="500"/>
                                        <p:tgtEl>
                                          <p:spTgt spid="304131">
                                            <p:txEl>
                                              <p:pRg st="7" end="7"/>
                                            </p:txEl>
                                          </p:spTgt>
                                        </p:tgtEl>
                                      </p:cBhvr>
                                    </p:animEffect>
                                  </p:childTnLst>
                                </p:cTn>
                              </p:par>
                            </p:childTnLst>
                          </p:cTn>
                        </p:par>
                        <p:par>
                          <p:cTn id="39" fill="hold">
                            <p:stCondLst>
                              <p:cond delay="1500"/>
                            </p:stCondLst>
                            <p:childTnLst>
                              <p:par>
                                <p:cTn id="40" presetID="22" presetClass="entr" presetSubtype="1" fill="hold" nodeType="afterEffect">
                                  <p:stCondLst>
                                    <p:cond delay="0"/>
                                  </p:stCondLst>
                                  <p:childTnLst>
                                    <p:set>
                                      <p:cBhvr>
                                        <p:cTn id="41" dur="1" fill="hold">
                                          <p:stCondLst>
                                            <p:cond delay="0"/>
                                          </p:stCondLst>
                                        </p:cTn>
                                        <p:tgtEl>
                                          <p:spTgt spid="304131">
                                            <p:txEl>
                                              <p:pRg st="8" end="8"/>
                                            </p:txEl>
                                          </p:spTgt>
                                        </p:tgtEl>
                                        <p:attrNameLst>
                                          <p:attrName>style.visibility</p:attrName>
                                        </p:attrNameLst>
                                      </p:cBhvr>
                                      <p:to>
                                        <p:strVal val="visible"/>
                                      </p:to>
                                    </p:set>
                                    <p:animEffect transition="in" filter="wipe(up)">
                                      <p:cBhvr>
                                        <p:cTn id="42" dur="500"/>
                                        <p:tgtEl>
                                          <p:spTgt spid="304131">
                                            <p:txEl>
                                              <p:pRg st="8" end="8"/>
                                            </p:txEl>
                                          </p:spTgt>
                                        </p:tgtEl>
                                      </p:cBhvr>
                                    </p:animEffect>
                                  </p:childTnLst>
                                </p:cTn>
                              </p:par>
                            </p:childTnLst>
                          </p:cTn>
                        </p:par>
                        <p:par>
                          <p:cTn id="43" fill="hold">
                            <p:stCondLst>
                              <p:cond delay="2000"/>
                            </p:stCondLst>
                            <p:childTnLst>
                              <p:par>
                                <p:cTn id="44" presetID="22" presetClass="entr" presetSubtype="1" fill="hold" nodeType="afterEffect">
                                  <p:stCondLst>
                                    <p:cond delay="0"/>
                                  </p:stCondLst>
                                  <p:childTnLst>
                                    <p:set>
                                      <p:cBhvr>
                                        <p:cTn id="45" dur="1" fill="hold">
                                          <p:stCondLst>
                                            <p:cond delay="0"/>
                                          </p:stCondLst>
                                        </p:cTn>
                                        <p:tgtEl>
                                          <p:spTgt spid="304131">
                                            <p:txEl>
                                              <p:pRg st="9" end="9"/>
                                            </p:txEl>
                                          </p:spTgt>
                                        </p:tgtEl>
                                        <p:attrNameLst>
                                          <p:attrName>style.visibility</p:attrName>
                                        </p:attrNameLst>
                                      </p:cBhvr>
                                      <p:to>
                                        <p:strVal val="visible"/>
                                      </p:to>
                                    </p:set>
                                    <p:animEffect transition="in" filter="wipe(up)">
                                      <p:cBhvr>
                                        <p:cTn id="46" dur="500"/>
                                        <p:tgtEl>
                                          <p:spTgt spid="30413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1" grpId="0" uiExpand="1"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名字的作用域示例</a:t>
            </a:r>
            <a:endParaRPr lang="zh-CN" altLang="en-US" dirty="0"/>
          </a:p>
        </p:txBody>
      </p:sp>
      <p:sp>
        <p:nvSpPr>
          <p:cNvPr id="3" name="内容占位符 2"/>
          <p:cNvSpPr>
            <a:spLocks noGrp="1"/>
          </p:cNvSpPr>
          <p:nvPr>
            <p:ph idx="1"/>
          </p:nvPr>
        </p:nvSpPr>
        <p:spPr>
          <a:xfrm>
            <a:off x="228600" y="1219200"/>
            <a:ext cx="4343400" cy="589620"/>
          </a:xfrm>
        </p:spPr>
        <p:txBody>
          <a:bodyPr/>
          <a:lstStyle/>
          <a:p>
            <a:r>
              <a:rPr lang="zh-CN" altLang="en-US" dirty="0" smtClean="0"/>
              <a:t>下面程序的输出？</a:t>
            </a:r>
            <a:endParaRPr lang="zh-CN" altLang="en-US" dirty="0"/>
          </a:p>
        </p:txBody>
      </p:sp>
      <p:sp>
        <p:nvSpPr>
          <p:cNvPr id="4" name="灯片编号占位符 3"/>
          <p:cNvSpPr>
            <a:spLocks noGrp="1"/>
          </p:cNvSpPr>
          <p:nvPr>
            <p:ph type="sldNum" sz="quarter" idx="10"/>
          </p:nvPr>
        </p:nvSpPr>
        <p:spPr/>
        <p:txBody>
          <a:bodyPr/>
          <a:lstStyle/>
          <a:p>
            <a:pPr>
              <a:defRPr/>
            </a:pPr>
            <a:fld id="{5FBA2045-A460-4FD2-A3A7-A2D1757D5550}" type="slidenum">
              <a:rPr lang="en-US" altLang="zh-CN" smtClean="0"/>
              <a:pPr>
                <a:defRPr/>
              </a:pPr>
              <a:t>15</a:t>
            </a:fld>
            <a:endParaRPr lang="en-US" altLang="zh-CN"/>
          </a:p>
        </p:txBody>
      </p:sp>
      <p:sp>
        <p:nvSpPr>
          <p:cNvPr id="6" name="矩形 5"/>
          <p:cNvSpPr/>
          <p:nvPr/>
        </p:nvSpPr>
        <p:spPr bwMode="auto">
          <a:xfrm>
            <a:off x="341530" y="1808820"/>
            <a:ext cx="8595955" cy="4635514"/>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just" eaLnBrk="1" hangingPunct="1">
              <a:lnSpc>
                <a:spcPct val="80000"/>
              </a:lnSpc>
              <a:buFont typeface="Monotype Sorts" pitchFamily="2" charset="2"/>
              <a:buNone/>
            </a:pPr>
            <a:r>
              <a:rPr lang="en-US" altLang="zh-CN" sz="2000" dirty="0">
                <a:cs typeface="Times New Roman" panose="02020603050405020304" pitchFamily="18" charset="0"/>
              </a:rPr>
              <a:t>main()</a:t>
            </a:r>
          </a:p>
          <a:p>
            <a:pPr algn="just" eaLnBrk="1" hangingPunct="1">
              <a:lnSpc>
                <a:spcPct val="80000"/>
              </a:lnSpc>
              <a:buFont typeface="Monotype Sorts" pitchFamily="2" charset="2"/>
              <a:buNone/>
            </a:pPr>
            <a:r>
              <a:rPr lang="en-US" altLang="zh-CN" sz="2000" dirty="0">
                <a:cs typeface="Times New Roman" panose="02020603050405020304" pitchFamily="18" charset="0"/>
              </a:rPr>
              <a:t>{</a:t>
            </a:r>
          </a:p>
          <a:p>
            <a:pPr algn="just" eaLnBrk="1" hangingPunct="1">
              <a:lnSpc>
                <a:spcPct val="80000"/>
              </a:lnSpc>
              <a:buFont typeface="Monotype Sorts" pitchFamily="2" charset="2"/>
              <a:buNone/>
            </a:pPr>
            <a:r>
              <a:rPr lang="en-US" altLang="zh-CN" sz="2000" dirty="0">
                <a:cs typeface="Times New Roman" panose="02020603050405020304" pitchFamily="18" charset="0"/>
              </a:rPr>
              <a:t>      </a:t>
            </a:r>
            <a:r>
              <a:rPr lang="en-US" altLang="zh-CN" sz="2000" dirty="0" err="1">
                <a:cs typeface="Times New Roman" panose="02020603050405020304" pitchFamily="18" charset="0"/>
              </a:rPr>
              <a:t>int</a:t>
            </a:r>
            <a:r>
              <a:rPr lang="en-US" altLang="zh-CN" sz="2000" dirty="0">
                <a:cs typeface="Times New Roman" panose="02020603050405020304" pitchFamily="18" charset="0"/>
              </a:rPr>
              <a:t> a=0;   </a:t>
            </a:r>
          </a:p>
          <a:p>
            <a:pPr algn="just" eaLnBrk="1" hangingPunct="1">
              <a:lnSpc>
                <a:spcPct val="80000"/>
              </a:lnSpc>
              <a:buFont typeface="Monotype Sorts" pitchFamily="2" charset="2"/>
              <a:buNone/>
            </a:pPr>
            <a:r>
              <a:rPr lang="en-US" altLang="zh-CN" sz="2000" dirty="0">
                <a:cs typeface="Times New Roman" panose="02020603050405020304" pitchFamily="18" charset="0"/>
              </a:rPr>
              <a:t>      </a:t>
            </a:r>
            <a:r>
              <a:rPr lang="en-US" altLang="zh-CN" sz="2000" dirty="0" err="1">
                <a:cs typeface="Times New Roman" panose="02020603050405020304" pitchFamily="18" charset="0"/>
              </a:rPr>
              <a:t>int</a:t>
            </a:r>
            <a:r>
              <a:rPr lang="en-US" altLang="zh-CN" sz="2000" dirty="0">
                <a:cs typeface="Times New Roman" panose="02020603050405020304" pitchFamily="18" charset="0"/>
              </a:rPr>
              <a:t> b=0;</a:t>
            </a:r>
          </a:p>
          <a:p>
            <a:pPr algn="just" eaLnBrk="1" hangingPunct="1">
              <a:lnSpc>
                <a:spcPct val="80000"/>
              </a:lnSpc>
              <a:buFont typeface="Monotype Sorts" pitchFamily="2" charset="2"/>
              <a:buNone/>
            </a:pPr>
            <a:r>
              <a:rPr lang="en-US" altLang="zh-CN" sz="2000" dirty="0">
                <a:cs typeface="Times New Roman" panose="02020603050405020304" pitchFamily="18" charset="0"/>
              </a:rPr>
              <a:t>     {</a:t>
            </a:r>
          </a:p>
          <a:p>
            <a:pPr algn="just" eaLnBrk="1" hangingPunct="1">
              <a:lnSpc>
                <a:spcPct val="80000"/>
              </a:lnSpc>
              <a:buFont typeface="Monotype Sorts" pitchFamily="2" charset="2"/>
              <a:buNone/>
            </a:pPr>
            <a:r>
              <a:rPr lang="en-US" altLang="zh-CN" sz="2000" dirty="0">
                <a:cs typeface="Times New Roman" panose="02020603050405020304" pitchFamily="18" charset="0"/>
              </a:rPr>
              <a:t>            </a:t>
            </a:r>
            <a:r>
              <a:rPr lang="en-US" altLang="zh-CN" sz="2000" dirty="0" err="1">
                <a:cs typeface="Times New Roman" panose="02020603050405020304" pitchFamily="18" charset="0"/>
              </a:rPr>
              <a:t>int</a:t>
            </a:r>
            <a:r>
              <a:rPr lang="en-US" altLang="zh-CN" sz="2000" dirty="0">
                <a:cs typeface="Times New Roman" panose="02020603050405020304" pitchFamily="18" charset="0"/>
              </a:rPr>
              <a:t> b=1;</a:t>
            </a:r>
          </a:p>
          <a:p>
            <a:pPr algn="just" eaLnBrk="1" hangingPunct="1">
              <a:lnSpc>
                <a:spcPct val="80000"/>
              </a:lnSpc>
              <a:buFont typeface="Monotype Sorts" pitchFamily="2" charset="2"/>
              <a:buNone/>
            </a:pPr>
            <a:r>
              <a:rPr lang="en-US" altLang="zh-CN" sz="2000" dirty="0">
                <a:cs typeface="Times New Roman" panose="02020603050405020304" pitchFamily="18" charset="0"/>
              </a:rPr>
              <a:t>            {</a:t>
            </a:r>
          </a:p>
          <a:p>
            <a:pPr algn="just" eaLnBrk="1" hangingPunct="1">
              <a:lnSpc>
                <a:spcPct val="80000"/>
              </a:lnSpc>
              <a:buFont typeface="Monotype Sorts" pitchFamily="2" charset="2"/>
              <a:buNone/>
            </a:pPr>
            <a:r>
              <a:rPr lang="en-US" altLang="zh-CN" sz="2000" dirty="0">
                <a:cs typeface="Times New Roman" panose="02020603050405020304" pitchFamily="18" charset="0"/>
              </a:rPr>
              <a:t>                  </a:t>
            </a:r>
            <a:r>
              <a:rPr lang="en-US" altLang="zh-CN" sz="2000" dirty="0" err="1">
                <a:cs typeface="Times New Roman" panose="02020603050405020304" pitchFamily="18" charset="0"/>
              </a:rPr>
              <a:t>int</a:t>
            </a:r>
            <a:r>
              <a:rPr lang="en-US" altLang="zh-CN" sz="2000" dirty="0">
                <a:cs typeface="Times New Roman" panose="02020603050405020304" pitchFamily="18" charset="0"/>
              </a:rPr>
              <a:t> a=2;</a:t>
            </a:r>
          </a:p>
          <a:p>
            <a:pPr algn="just" eaLnBrk="1" hangingPunct="1">
              <a:lnSpc>
                <a:spcPct val="80000"/>
              </a:lnSpc>
              <a:buFont typeface="Monotype Sorts" pitchFamily="2" charset="2"/>
              <a:buNone/>
            </a:pPr>
            <a:r>
              <a:rPr lang="en-US" altLang="zh-CN" sz="2000" dirty="0">
                <a:cs typeface="Times New Roman" panose="02020603050405020304" pitchFamily="18" charset="0"/>
              </a:rPr>
              <a:t>                  </a:t>
            </a:r>
            <a:r>
              <a:rPr lang="en-US" altLang="zh-CN" sz="2000" dirty="0" err="1">
                <a:cs typeface="Times New Roman" panose="02020603050405020304" pitchFamily="18" charset="0"/>
              </a:rPr>
              <a:t>printf</a:t>
            </a:r>
            <a:r>
              <a:rPr lang="en-US" altLang="zh-CN" sz="2000" dirty="0" smtClean="0">
                <a:cs typeface="Times New Roman" panose="02020603050405020304" pitchFamily="18" charset="0"/>
              </a:rPr>
              <a:t>("%</a:t>
            </a:r>
            <a:r>
              <a:rPr lang="en-US" altLang="zh-CN" sz="2000" dirty="0">
                <a:cs typeface="Times New Roman" panose="02020603050405020304" pitchFamily="18" charset="0"/>
              </a:rPr>
              <a:t>d %</a:t>
            </a:r>
            <a:r>
              <a:rPr lang="en-US" altLang="zh-CN" sz="2000" dirty="0" smtClean="0">
                <a:cs typeface="Times New Roman" panose="02020603050405020304" pitchFamily="18" charset="0"/>
              </a:rPr>
              <a:t>d\n", a, b</a:t>
            </a:r>
            <a:r>
              <a:rPr lang="en-US" altLang="zh-CN" sz="2000" dirty="0">
                <a:cs typeface="Times New Roman" panose="02020603050405020304" pitchFamily="18" charset="0"/>
              </a:rPr>
              <a:t>);</a:t>
            </a:r>
          </a:p>
          <a:p>
            <a:pPr algn="just" eaLnBrk="1" hangingPunct="1">
              <a:lnSpc>
                <a:spcPct val="80000"/>
              </a:lnSpc>
              <a:buFont typeface="Monotype Sorts" pitchFamily="2" charset="2"/>
              <a:buNone/>
            </a:pPr>
            <a:r>
              <a:rPr lang="en-US" altLang="zh-CN" sz="2000" dirty="0">
                <a:cs typeface="Times New Roman" panose="02020603050405020304" pitchFamily="18" charset="0"/>
              </a:rPr>
              <a:t>            }</a:t>
            </a:r>
          </a:p>
          <a:p>
            <a:pPr algn="just" eaLnBrk="1" hangingPunct="1">
              <a:lnSpc>
                <a:spcPct val="80000"/>
              </a:lnSpc>
              <a:buFont typeface="Monotype Sorts" pitchFamily="2" charset="2"/>
              <a:buNone/>
            </a:pPr>
            <a:r>
              <a:rPr lang="en-US" altLang="zh-CN" sz="2000" dirty="0">
                <a:cs typeface="Times New Roman" panose="02020603050405020304" pitchFamily="18" charset="0"/>
              </a:rPr>
              <a:t>            {</a:t>
            </a:r>
          </a:p>
          <a:p>
            <a:pPr algn="just" eaLnBrk="1" hangingPunct="1">
              <a:lnSpc>
                <a:spcPct val="80000"/>
              </a:lnSpc>
              <a:buFont typeface="Monotype Sorts" pitchFamily="2" charset="2"/>
              <a:buNone/>
            </a:pPr>
            <a:r>
              <a:rPr lang="en-US" altLang="zh-CN" sz="2000" dirty="0">
                <a:cs typeface="Times New Roman" panose="02020603050405020304" pitchFamily="18" charset="0"/>
              </a:rPr>
              <a:t>                  </a:t>
            </a:r>
            <a:r>
              <a:rPr lang="en-US" altLang="zh-CN" sz="2000" dirty="0" err="1">
                <a:cs typeface="Times New Roman" panose="02020603050405020304" pitchFamily="18" charset="0"/>
              </a:rPr>
              <a:t>int</a:t>
            </a:r>
            <a:r>
              <a:rPr lang="en-US" altLang="zh-CN" sz="2000" dirty="0">
                <a:cs typeface="Times New Roman" panose="02020603050405020304" pitchFamily="18" charset="0"/>
              </a:rPr>
              <a:t> b=3;</a:t>
            </a:r>
          </a:p>
          <a:p>
            <a:pPr algn="just" eaLnBrk="1" hangingPunct="1">
              <a:lnSpc>
                <a:spcPct val="80000"/>
              </a:lnSpc>
              <a:buFont typeface="Monotype Sorts" pitchFamily="2" charset="2"/>
              <a:buNone/>
            </a:pPr>
            <a:r>
              <a:rPr lang="en-US" altLang="zh-CN" sz="2000" dirty="0">
                <a:cs typeface="Times New Roman" panose="02020603050405020304" pitchFamily="18" charset="0"/>
              </a:rPr>
              <a:t>                  </a:t>
            </a:r>
            <a:r>
              <a:rPr lang="en-US" altLang="zh-CN" sz="2000" dirty="0" err="1">
                <a:cs typeface="Times New Roman" panose="02020603050405020304" pitchFamily="18" charset="0"/>
              </a:rPr>
              <a:t>printf</a:t>
            </a:r>
            <a:r>
              <a:rPr lang="en-US" altLang="zh-CN" sz="2000" dirty="0" smtClean="0">
                <a:cs typeface="Times New Roman" panose="02020603050405020304" pitchFamily="18" charset="0"/>
              </a:rPr>
              <a:t>("%</a:t>
            </a:r>
            <a:r>
              <a:rPr lang="en-US" altLang="zh-CN" sz="2000" dirty="0">
                <a:cs typeface="Times New Roman" panose="02020603050405020304" pitchFamily="18" charset="0"/>
              </a:rPr>
              <a:t>d %</a:t>
            </a:r>
            <a:r>
              <a:rPr lang="en-US" altLang="zh-CN" sz="2000" dirty="0" smtClean="0">
                <a:cs typeface="Times New Roman" panose="02020603050405020304" pitchFamily="18" charset="0"/>
              </a:rPr>
              <a:t>d\n", a, b</a:t>
            </a:r>
            <a:r>
              <a:rPr lang="en-US" altLang="zh-CN" sz="2000" dirty="0">
                <a:cs typeface="Times New Roman" panose="02020603050405020304" pitchFamily="18" charset="0"/>
              </a:rPr>
              <a:t>);</a:t>
            </a:r>
          </a:p>
          <a:p>
            <a:pPr algn="just" eaLnBrk="1" hangingPunct="1">
              <a:lnSpc>
                <a:spcPct val="80000"/>
              </a:lnSpc>
              <a:buFont typeface="Monotype Sorts" pitchFamily="2" charset="2"/>
              <a:buNone/>
            </a:pPr>
            <a:r>
              <a:rPr lang="en-US" altLang="zh-CN" sz="2000" dirty="0">
                <a:cs typeface="Times New Roman" panose="02020603050405020304" pitchFamily="18" charset="0"/>
              </a:rPr>
              <a:t>            }</a:t>
            </a:r>
          </a:p>
          <a:p>
            <a:pPr algn="just" eaLnBrk="1" hangingPunct="1">
              <a:lnSpc>
                <a:spcPct val="80000"/>
              </a:lnSpc>
              <a:buFont typeface="Monotype Sorts" pitchFamily="2" charset="2"/>
              <a:buNone/>
            </a:pPr>
            <a:r>
              <a:rPr lang="en-US" altLang="zh-CN" sz="2000" dirty="0">
                <a:cs typeface="Times New Roman" panose="02020603050405020304" pitchFamily="18" charset="0"/>
              </a:rPr>
              <a:t>            </a:t>
            </a:r>
            <a:r>
              <a:rPr lang="en-US" altLang="zh-CN" sz="2000" dirty="0" err="1">
                <a:cs typeface="Times New Roman" panose="02020603050405020304" pitchFamily="18" charset="0"/>
              </a:rPr>
              <a:t>printf</a:t>
            </a:r>
            <a:r>
              <a:rPr lang="en-US" altLang="zh-CN" sz="2000" dirty="0" smtClean="0">
                <a:cs typeface="Times New Roman" panose="02020603050405020304" pitchFamily="18" charset="0"/>
              </a:rPr>
              <a:t>("%</a:t>
            </a:r>
            <a:r>
              <a:rPr lang="en-US" altLang="zh-CN" sz="2000" dirty="0">
                <a:cs typeface="Times New Roman" panose="02020603050405020304" pitchFamily="18" charset="0"/>
              </a:rPr>
              <a:t>d %</a:t>
            </a:r>
            <a:r>
              <a:rPr lang="en-US" altLang="zh-CN" sz="2000" dirty="0" smtClean="0">
                <a:cs typeface="Times New Roman" panose="02020603050405020304" pitchFamily="18" charset="0"/>
              </a:rPr>
              <a:t>d\n", a, b</a:t>
            </a:r>
            <a:r>
              <a:rPr lang="en-US" altLang="zh-CN" sz="2000" dirty="0">
                <a:cs typeface="Times New Roman" panose="02020603050405020304" pitchFamily="18" charset="0"/>
              </a:rPr>
              <a:t>);</a:t>
            </a:r>
          </a:p>
          <a:p>
            <a:pPr algn="just" eaLnBrk="1" hangingPunct="1">
              <a:lnSpc>
                <a:spcPct val="80000"/>
              </a:lnSpc>
              <a:buFont typeface="Monotype Sorts" pitchFamily="2" charset="2"/>
              <a:buNone/>
            </a:pPr>
            <a:r>
              <a:rPr lang="en-US" altLang="zh-CN" sz="2000" dirty="0">
                <a:cs typeface="Times New Roman" panose="02020603050405020304" pitchFamily="18" charset="0"/>
              </a:rPr>
              <a:t>      }</a:t>
            </a:r>
          </a:p>
          <a:p>
            <a:pPr algn="just" eaLnBrk="1" hangingPunct="1">
              <a:lnSpc>
                <a:spcPct val="80000"/>
              </a:lnSpc>
              <a:buFont typeface="Monotype Sorts" pitchFamily="2" charset="2"/>
              <a:buNone/>
            </a:pPr>
            <a:r>
              <a:rPr lang="en-US" altLang="zh-CN" sz="2000" dirty="0">
                <a:cs typeface="Times New Roman" panose="02020603050405020304" pitchFamily="18" charset="0"/>
              </a:rPr>
              <a:t>      </a:t>
            </a:r>
            <a:r>
              <a:rPr lang="en-US" altLang="zh-CN" sz="2000" dirty="0" err="1">
                <a:cs typeface="Times New Roman" panose="02020603050405020304" pitchFamily="18" charset="0"/>
              </a:rPr>
              <a:t>printf</a:t>
            </a:r>
            <a:r>
              <a:rPr lang="en-US" altLang="zh-CN" sz="2000" dirty="0" smtClean="0">
                <a:cs typeface="Times New Roman" panose="02020603050405020304" pitchFamily="18" charset="0"/>
              </a:rPr>
              <a:t>("%</a:t>
            </a:r>
            <a:r>
              <a:rPr lang="en-US" altLang="zh-CN" sz="2000" dirty="0">
                <a:cs typeface="Times New Roman" panose="02020603050405020304" pitchFamily="18" charset="0"/>
              </a:rPr>
              <a:t>d %</a:t>
            </a:r>
            <a:r>
              <a:rPr lang="en-US" altLang="zh-CN" sz="2000" dirty="0" smtClean="0">
                <a:cs typeface="Times New Roman" panose="02020603050405020304" pitchFamily="18" charset="0"/>
              </a:rPr>
              <a:t>d\n", a, b</a:t>
            </a:r>
            <a:r>
              <a:rPr lang="en-US" altLang="zh-CN" sz="2000" dirty="0">
                <a:cs typeface="Times New Roman" panose="02020603050405020304" pitchFamily="18" charset="0"/>
              </a:rPr>
              <a:t>);</a:t>
            </a:r>
          </a:p>
          <a:p>
            <a:pPr algn="just" eaLnBrk="1" hangingPunct="1">
              <a:lnSpc>
                <a:spcPct val="80000"/>
              </a:lnSpc>
              <a:buFont typeface="Monotype Sorts" pitchFamily="2" charset="2"/>
              <a:buNone/>
            </a:pPr>
            <a:r>
              <a:rPr lang="en-US" altLang="zh-CN" sz="2000" dirty="0">
                <a:cs typeface="Times New Roman" panose="02020603050405020304" pitchFamily="18" charset="0"/>
              </a:rPr>
              <a:t>}</a:t>
            </a: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000" b="1" i="0" u="none" strike="noStrike" cap="none" normalizeH="0" baseline="0" dirty="0" smtClean="0">
              <a:ln>
                <a:noFill/>
              </a:ln>
              <a:solidFill>
                <a:schemeClr val="tx1"/>
              </a:solidFill>
              <a:effectLst/>
              <a:cs typeface="Times New Roman" panose="02020603050405020304" pitchFamily="18" charset="0"/>
            </a:endParaRPr>
          </a:p>
        </p:txBody>
      </p:sp>
    </p:spTree>
    <p:extLst>
      <p:ext uri="{BB962C8B-B14F-4D97-AF65-F5344CB8AC3E}">
        <p14:creationId xmlns:p14="http://schemas.microsoft.com/office/powerpoint/2010/main" val="4129283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灯片编号占位符 3"/>
          <p:cNvSpPr>
            <a:spLocks noGrp="1"/>
          </p:cNvSpPr>
          <p:nvPr>
            <p:ph type="sldNum" sz="quarter" idx="10"/>
          </p:nvPr>
        </p:nvSpPr>
        <p:spPr>
          <a:noFill/>
        </p:spPr>
        <p:txBody>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2E09E24A-DF44-4C93-81FE-42766F1D04D6}" type="slidenum">
              <a:rPr lang="en-US" altLang="zh-CN" sz="1400" b="0">
                <a:ea typeface="宋体" pitchFamily="2" charset="-122"/>
              </a:rPr>
              <a:pPr eaLnBrk="1" hangingPunct="1"/>
              <a:t>16</a:t>
            </a:fld>
            <a:endParaRPr lang="en-US" altLang="zh-CN" sz="1400" b="0">
              <a:ea typeface="宋体" pitchFamily="2" charset="-122"/>
            </a:endParaRPr>
          </a:p>
        </p:txBody>
      </p:sp>
      <p:sp>
        <p:nvSpPr>
          <p:cNvPr id="17411" name="Rectangle 2"/>
          <p:cNvSpPr>
            <a:spLocks noGrp="1" noChangeArrowheads="1"/>
          </p:cNvSpPr>
          <p:nvPr>
            <p:ph type="title"/>
          </p:nvPr>
        </p:nvSpPr>
        <p:spPr>
          <a:xfrm>
            <a:off x="304800" y="152400"/>
            <a:ext cx="8610600" cy="614363"/>
          </a:xfrm>
        </p:spPr>
        <p:txBody>
          <a:bodyPr/>
          <a:lstStyle/>
          <a:p>
            <a:pPr eaLnBrk="1" hangingPunct="1"/>
            <a:r>
              <a:rPr lang="zh-CN" altLang="en-US" dirty="0" smtClean="0"/>
              <a:t>名字绑定</a:t>
            </a:r>
          </a:p>
        </p:txBody>
      </p:sp>
      <p:sp>
        <p:nvSpPr>
          <p:cNvPr id="306179" name="Rectangle 3"/>
          <p:cNvSpPr>
            <a:spLocks noGrp="1" noChangeArrowheads="1"/>
          </p:cNvSpPr>
          <p:nvPr>
            <p:ph type="body" idx="1"/>
          </p:nvPr>
        </p:nvSpPr>
        <p:spPr>
          <a:xfrm>
            <a:off x="323850" y="998730"/>
            <a:ext cx="8335963" cy="5220580"/>
          </a:xfrm>
        </p:spPr>
        <p:txBody>
          <a:bodyPr/>
          <a:lstStyle/>
          <a:p>
            <a:pPr eaLnBrk="1" hangingPunct="1"/>
            <a:r>
              <a:rPr lang="zh-CN" altLang="en-US" sz="2400" dirty="0" smtClean="0"/>
              <a:t>把名字映射到存储单元的过程。</a:t>
            </a:r>
            <a:endParaRPr lang="en-US" altLang="zh-CN" sz="2400" dirty="0" smtClean="0"/>
          </a:p>
          <a:p>
            <a:pPr eaLnBrk="1" hangingPunct="1"/>
            <a:r>
              <a:rPr lang="zh-CN" altLang="zh-CN" sz="2400" dirty="0" smtClean="0"/>
              <a:t>在</a:t>
            </a:r>
            <a:r>
              <a:rPr lang="zh-CN" altLang="zh-CN" sz="2400" dirty="0"/>
              <a:t>静态作用域规则下</a:t>
            </a:r>
            <a:r>
              <a:rPr lang="zh-CN" altLang="zh-CN" sz="2400" dirty="0" smtClean="0"/>
              <a:t>，名字的</a:t>
            </a:r>
            <a:r>
              <a:rPr lang="zh-CN" altLang="zh-CN" sz="2400" dirty="0"/>
              <a:t>存储空间被安排</a:t>
            </a:r>
            <a:r>
              <a:rPr lang="zh-CN" altLang="zh-CN" sz="2400" dirty="0" smtClean="0"/>
              <a:t>在</a:t>
            </a:r>
            <a:r>
              <a:rPr lang="zh-CN" altLang="en-US" sz="2400" dirty="0" smtClean="0"/>
              <a:t>其声明所在</a:t>
            </a:r>
            <a:r>
              <a:rPr lang="zh-CN" altLang="zh-CN" sz="2400" dirty="0" smtClean="0"/>
              <a:t>过程</a:t>
            </a:r>
            <a:r>
              <a:rPr lang="zh-CN" altLang="zh-CN" sz="2400" dirty="0"/>
              <a:t>的活动记录</a:t>
            </a:r>
            <a:r>
              <a:rPr lang="zh-CN" altLang="zh-CN" sz="2400" dirty="0" smtClean="0"/>
              <a:t>中</a:t>
            </a:r>
            <a:r>
              <a:rPr lang="zh-CN" altLang="en-US" sz="2400" dirty="0" smtClean="0"/>
              <a:t>。</a:t>
            </a:r>
            <a:endParaRPr lang="en-US" altLang="zh-CN" sz="2400" dirty="0" smtClean="0"/>
          </a:p>
          <a:p>
            <a:pPr eaLnBrk="1" hangingPunct="1"/>
            <a:r>
              <a:rPr lang="zh-CN" altLang="en-US" sz="2400" dirty="0"/>
              <a:t>名字与存储单元的对应</a:t>
            </a:r>
            <a:r>
              <a:rPr lang="zh-CN" altLang="en-US" sz="2400" dirty="0" smtClean="0"/>
              <a:t>关系</a:t>
            </a:r>
            <a:endParaRPr lang="en-US" altLang="zh-CN" sz="2400" dirty="0" smtClean="0"/>
          </a:p>
          <a:p>
            <a:pPr lvl="1" eaLnBrk="1" hangingPunct="1"/>
            <a:r>
              <a:rPr lang="zh-CN" altLang="zh-CN" dirty="0" smtClean="0"/>
              <a:t>不同</a:t>
            </a:r>
            <a:r>
              <a:rPr lang="zh-CN" altLang="zh-CN" dirty="0"/>
              <a:t>的</a:t>
            </a:r>
            <a:r>
              <a:rPr lang="zh-CN" altLang="zh-CN" dirty="0" smtClean="0"/>
              <a:t>名字被</a:t>
            </a:r>
            <a:r>
              <a:rPr lang="zh-CN" altLang="zh-CN" dirty="0"/>
              <a:t>绑定到不同的</a:t>
            </a:r>
            <a:r>
              <a:rPr lang="zh-CN" altLang="zh-CN" dirty="0" smtClean="0"/>
              <a:t>存储单元</a:t>
            </a:r>
            <a:r>
              <a:rPr lang="zh-CN" altLang="en-US" dirty="0" smtClean="0"/>
              <a:t>。</a:t>
            </a:r>
            <a:endParaRPr lang="en-US" altLang="zh-CN" dirty="0" smtClean="0"/>
          </a:p>
          <a:p>
            <a:pPr lvl="1" eaLnBrk="1" hangingPunct="1"/>
            <a:r>
              <a:rPr lang="zh-CN" altLang="en-US" dirty="0" smtClean="0"/>
              <a:t>不同作用域的同名变量，分别</a:t>
            </a:r>
            <a:r>
              <a:rPr lang="zh-CN" altLang="zh-CN" dirty="0"/>
              <a:t>被绑定到不同的存储单元</a:t>
            </a:r>
            <a:r>
              <a:rPr lang="zh-CN" altLang="en-US" dirty="0"/>
              <a:t>。</a:t>
            </a:r>
            <a:endParaRPr lang="en-US" altLang="zh-CN" dirty="0" smtClean="0"/>
          </a:p>
          <a:p>
            <a:pPr lvl="1" eaLnBrk="1" hangingPunct="1"/>
            <a:r>
              <a:rPr lang="zh-CN" altLang="zh-CN" dirty="0" smtClean="0"/>
              <a:t>即使</a:t>
            </a:r>
            <a:r>
              <a:rPr lang="zh-CN" altLang="zh-CN" dirty="0"/>
              <a:t>在一个程序中每个名字只被声明一次，</a:t>
            </a:r>
            <a:r>
              <a:rPr lang="zh-CN" altLang="zh-CN" dirty="0" smtClean="0"/>
              <a:t>程序运行</a:t>
            </a:r>
            <a:r>
              <a:rPr lang="zh-CN" altLang="en-US" dirty="0" smtClean="0"/>
              <a:t>期间</a:t>
            </a:r>
            <a:r>
              <a:rPr lang="zh-CN" altLang="zh-CN" dirty="0" smtClean="0"/>
              <a:t>，</a:t>
            </a:r>
            <a:r>
              <a:rPr lang="zh-CN" altLang="zh-CN" dirty="0"/>
              <a:t>同一个名字也可能映射到不同的存储空间（如递归过程中声明的名字）</a:t>
            </a:r>
            <a:endParaRPr lang="zh-CN" altLang="en-US" dirty="0" smtClean="0"/>
          </a:p>
          <a:p>
            <a:pPr lvl="1" eaLnBrk="1" hangingPunct="1"/>
            <a:r>
              <a:rPr lang="zh-CN" altLang="en-US" dirty="0" smtClean="0"/>
              <a:t>名字与存储单元的对应关系：</a:t>
            </a:r>
          </a:p>
          <a:p>
            <a:pPr lvl="2" eaLnBrk="1" hangingPunct="1"/>
            <a:r>
              <a:rPr lang="en-US" altLang="zh-CN" sz="2400" dirty="0" smtClean="0">
                <a:latin typeface="Verdana" pitchFamily="34" charset="0"/>
              </a:rPr>
              <a:t>1:1</a:t>
            </a:r>
          </a:p>
          <a:p>
            <a:pPr lvl="2" eaLnBrk="1" hangingPunct="1"/>
            <a:r>
              <a:rPr lang="en-US" altLang="zh-CN" sz="2400" dirty="0" smtClean="0">
                <a:latin typeface="Verdana" pitchFamily="34" charset="0"/>
              </a:rPr>
              <a:t>1:m</a:t>
            </a:r>
          </a:p>
        </p:txBody>
      </p:sp>
      <p:sp>
        <p:nvSpPr>
          <p:cNvPr id="5" name="AutoShape 5"/>
          <p:cNvSpPr>
            <a:spLocks noChangeArrowheads="1"/>
          </p:cNvSpPr>
          <p:nvPr/>
        </p:nvSpPr>
        <p:spPr bwMode="auto">
          <a:xfrm>
            <a:off x="2546775" y="5229200"/>
            <a:ext cx="6435715" cy="381000"/>
          </a:xfrm>
          <a:prstGeom prst="wedgeRoundRectCallout">
            <a:avLst>
              <a:gd name="adj1" fmla="val -56569"/>
              <a:gd name="adj2" fmla="val -3750"/>
              <a:gd name="adj3" fmla="val 16667"/>
            </a:avLst>
          </a:prstGeom>
          <a:solidFill>
            <a:srgbClr val="FFFF00"/>
          </a:solidFill>
          <a:ln w="9525">
            <a:solidFill>
              <a:schemeClr val="tx1"/>
            </a:solidFill>
            <a:miter lim="800000"/>
            <a:headEnd/>
            <a:tailEnd/>
          </a:ln>
        </p:spPr>
        <p:txBody>
          <a:bodyPr wrap="none" anchor="ctr"/>
          <a:lstStyle/>
          <a:p>
            <a:pPr algn="ctr"/>
            <a:r>
              <a:rPr lang="zh-CN" altLang="en-US" sz="2000" dirty="0">
                <a:ea typeface="宋体" pitchFamily="2" charset="-122"/>
              </a:rPr>
              <a:t>一个活动中的名字与其存储单元之间</a:t>
            </a:r>
            <a:endParaRPr lang="zh-CN" altLang="en-US" dirty="0">
              <a:ea typeface="宋体" pitchFamily="2" charset="-122"/>
            </a:endParaRPr>
          </a:p>
        </p:txBody>
      </p:sp>
      <p:sp>
        <p:nvSpPr>
          <p:cNvPr id="6" name="AutoShape 6"/>
          <p:cNvSpPr>
            <a:spLocks noChangeArrowheads="1"/>
          </p:cNvSpPr>
          <p:nvPr/>
        </p:nvSpPr>
        <p:spPr bwMode="auto">
          <a:xfrm>
            <a:off x="2546775" y="5679250"/>
            <a:ext cx="6453188" cy="381000"/>
          </a:xfrm>
          <a:prstGeom prst="wedgeRoundRectCallout">
            <a:avLst>
              <a:gd name="adj1" fmla="val -55116"/>
              <a:gd name="adj2" fmla="val 9167"/>
              <a:gd name="adj3" fmla="val 16667"/>
            </a:avLst>
          </a:prstGeom>
          <a:solidFill>
            <a:srgbClr val="FFFF00"/>
          </a:solidFill>
          <a:ln w="9525">
            <a:solidFill>
              <a:schemeClr val="tx1"/>
            </a:solidFill>
            <a:miter lim="800000"/>
            <a:headEnd/>
            <a:tailEnd/>
          </a:ln>
        </p:spPr>
        <p:txBody>
          <a:bodyPr wrap="none" anchor="ctr"/>
          <a:lstStyle/>
          <a:p>
            <a:pPr algn="ctr"/>
            <a:r>
              <a:rPr lang="zh-CN" altLang="en-US" sz="2000" dirty="0">
                <a:ea typeface="宋体" pitchFamily="2" charset="-122"/>
              </a:rPr>
              <a:t>一个递归过程中的名字与其存储单元之间</a:t>
            </a:r>
            <a:endParaRPr lang="zh-CN" altLang="en-US" dirty="0">
              <a:ea typeface="宋体"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06179">
                                            <p:txEl>
                                              <p:pRg st="0" end="0"/>
                                            </p:txEl>
                                          </p:spTgt>
                                        </p:tgtEl>
                                        <p:attrNameLst>
                                          <p:attrName>style.visibility</p:attrName>
                                        </p:attrNameLst>
                                      </p:cBhvr>
                                      <p:to>
                                        <p:strVal val="visible"/>
                                      </p:to>
                                    </p:set>
                                    <p:animEffect transition="in" filter="wipe(up)">
                                      <p:cBhvr>
                                        <p:cTn id="7" dur="500"/>
                                        <p:tgtEl>
                                          <p:spTgt spid="3061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06179">
                                            <p:txEl>
                                              <p:pRg st="1" end="1"/>
                                            </p:txEl>
                                          </p:spTgt>
                                        </p:tgtEl>
                                        <p:attrNameLst>
                                          <p:attrName>style.visibility</p:attrName>
                                        </p:attrNameLst>
                                      </p:cBhvr>
                                      <p:to>
                                        <p:strVal val="visible"/>
                                      </p:to>
                                    </p:set>
                                    <p:animEffect transition="in" filter="wipe(up)">
                                      <p:cBhvr>
                                        <p:cTn id="12" dur="500"/>
                                        <p:tgtEl>
                                          <p:spTgt spid="3061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06179">
                                            <p:txEl>
                                              <p:pRg st="2" end="2"/>
                                            </p:txEl>
                                          </p:spTgt>
                                        </p:tgtEl>
                                        <p:attrNameLst>
                                          <p:attrName>style.visibility</p:attrName>
                                        </p:attrNameLst>
                                      </p:cBhvr>
                                      <p:to>
                                        <p:strVal val="visible"/>
                                      </p:to>
                                    </p:set>
                                    <p:animEffect transition="in" filter="wipe(up)">
                                      <p:cBhvr>
                                        <p:cTn id="17" dur="500"/>
                                        <p:tgtEl>
                                          <p:spTgt spid="306179">
                                            <p:txEl>
                                              <p:pRg st="2" end="2"/>
                                            </p:txEl>
                                          </p:spTgt>
                                        </p:tgtEl>
                                      </p:cBhvr>
                                    </p:animEffect>
                                  </p:childTnLst>
                                </p:cTn>
                              </p:par>
                            </p:childTnLst>
                          </p:cTn>
                        </p:par>
                        <p:par>
                          <p:cTn id="18" fill="hold">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306179">
                                            <p:txEl>
                                              <p:pRg st="3" end="3"/>
                                            </p:txEl>
                                          </p:spTgt>
                                        </p:tgtEl>
                                        <p:attrNameLst>
                                          <p:attrName>style.visibility</p:attrName>
                                        </p:attrNameLst>
                                      </p:cBhvr>
                                      <p:to>
                                        <p:strVal val="visible"/>
                                      </p:to>
                                    </p:set>
                                    <p:animEffect transition="in" filter="wipe(up)">
                                      <p:cBhvr>
                                        <p:cTn id="21" dur="500"/>
                                        <p:tgtEl>
                                          <p:spTgt spid="306179">
                                            <p:txEl>
                                              <p:pRg st="3" end="3"/>
                                            </p:txEl>
                                          </p:spTgt>
                                        </p:tgtEl>
                                      </p:cBhvr>
                                    </p:animEffect>
                                  </p:childTnLst>
                                </p:cTn>
                              </p:par>
                            </p:childTnLst>
                          </p:cTn>
                        </p:par>
                        <p:par>
                          <p:cTn id="22" fill="hold">
                            <p:stCondLst>
                              <p:cond delay="1000"/>
                            </p:stCondLst>
                            <p:childTnLst>
                              <p:par>
                                <p:cTn id="23" presetID="22" presetClass="entr" presetSubtype="1" fill="hold" grpId="0" nodeType="afterEffect">
                                  <p:stCondLst>
                                    <p:cond delay="0"/>
                                  </p:stCondLst>
                                  <p:childTnLst>
                                    <p:set>
                                      <p:cBhvr>
                                        <p:cTn id="24" dur="1" fill="hold">
                                          <p:stCondLst>
                                            <p:cond delay="0"/>
                                          </p:stCondLst>
                                        </p:cTn>
                                        <p:tgtEl>
                                          <p:spTgt spid="306179">
                                            <p:txEl>
                                              <p:pRg st="4" end="4"/>
                                            </p:txEl>
                                          </p:spTgt>
                                        </p:tgtEl>
                                        <p:attrNameLst>
                                          <p:attrName>style.visibility</p:attrName>
                                        </p:attrNameLst>
                                      </p:cBhvr>
                                      <p:to>
                                        <p:strVal val="visible"/>
                                      </p:to>
                                    </p:set>
                                    <p:animEffect transition="in" filter="wipe(up)">
                                      <p:cBhvr>
                                        <p:cTn id="25" dur="500"/>
                                        <p:tgtEl>
                                          <p:spTgt spid="306179">
                                            <p:txEl>
                                              <p:pRg st="4" end="4"/>
                                            </p:txEl>
                                          </p:spTgt>
                                        </p:tgtEl>
                                      </p:cBhvr>
                                    </p:animEffect>
                                  </p:childTnLst>
                                </p:cTn>
                              </p:par>
                            </p:childTnLst>
                          </p:cTn>
                        </p:par>
                        <p:par>
                          <p:cTn id="26" fill="hold">
                            <p:stCondLst>
                              <p:cond delay="1500"/>
                            </p:stCondLst>
                            <p:childTnLst>
                              <p:par>
                                <p:cTn id="27" presetID="22" presetClass="entr" presetSubtype="1" fill="hold" grpId="0" nodeType="afterEffect">
                                  <p:stCondLst>
                                    <p:cond delay="0"/>
                                  </p:stCondLst>
                                  <p:childTnLst>
                                    <p:set>
                                      <p:cBhvr>
                                        <p:cTn id="28" dur="1" fill="hold">
                                          <p:stCondLst>
                                            <p:cond delay="0"/>
                                          </p:stCondLst>
                                        </p:cTn>
                                        <p:tgtEl>
                                          <p:spTgt spid="306179">
                                            <p:txEl>
                                              <p:pRg st="5" end="5"/>
                                            </p:txEl>
                                          </p:spTgt>
                                        </p:tgtEl>
                                        <p:attrNameLst>
                                          <p:attrName>style.visibility</p:attrName>
                                        </p:attrNameLst>
                                      </p:cBhvr>
                                      <p:to>
                                        <p:strVal val="visible"/>
                                      </p:to>
                                    </p:set>
                                    <p:animEffect transition="in" filter="wipe(up)">
                                      <p:cBhvr>
                                        <p:cTn id="29" dur="500"/>
                                        <p:tgtEl>
                                          <p:spTgt spid="306179">
                                            <p:txEl>
                                              <p:pRg st="5" end="5"/>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306179">
                                            <p:txEl>
                                              <p:pRg st="6" end="6"/>
                                            </p:txEl>
                                          </p:spTgt>
                                        </p:tgtEl>
                                        <p:attrNameLst>
                                          <p:attrName>style.visibility</p:attrName>
                                        </p:attrNameLst>
                                      </p:cBhvr>
                                      <p:to>
                                        <p:strVal val="visible"/>
                                      </p:to>
                                    </p:set>
                                    <p:animEffect transition="in" filter="wipe(up)">
                                      <p:cBhvr>
                                        <p:cTn id="34" dur="500"/>
                                        <p:tgtEl>
                                          <p:spTgt spid="306179">
                                            <p:txEl>
                                              <p:pRg st="6" end="6"/>
                                            </p:txEl>
                                          </p:spTgt>
                                        </p:tgtEl>
                                      </p:cBhvr>
                                    </p:animEffect>
                                  </p:childTnLst>
                                </p:cTn>
                              </p:par>
                            </p:childTnLst>
                          </p:cTn>
                        </p:par>
                        <p:par>
                          <p:cTn id="35" fill="hold">
                            <p:stCondLst>
                              <p:cond delay="500"/>
                            </p:stCondLst>
                            <p:childTnLst>
                              <p:par>
                                <p:cTn id="36" presetID="22" presetClass="entr" presetSubtype="1" fill="hold" grpId="0" nodeType="afterEffect">
                                  <p:stCondLst>
                                    <p:cond delay="0"/>
                                  </p:stCondLst>
                                  <p:childTnLst>
                                    <p:set>
                                      <p:cBhvr>
                                        <p:cTn id="37" dur="1" fill="hold">
                                          <p:stCondLst>
                                            <p:cond delay="0"/>
                                          </p:stCondLst>
                                        </p:cTn>
                                        <p:tgtEl>
                                          <p:spTgt spid="306179">
                                            <p:txEl>
                                              <p:pRg st="7" end="7"/>
                                            </p:txEl>
                                          </p:spTgt>
                                        </p:tgtEl>
                                        <p:attrNameLst>
                                          <p:attrName>style.visibility</p:attrName>
                                        </p:attrNameLst>
                                      </p:cBhvr>
                                      <p:to>
                                        <p:strVal val="visible"/>
                                      </p:to>
                                    </p:set>
                                    <p:animEffect transition="in" filter="wipe(up)">
                                      <p:cBhvr>
                                        <p:cTn id="38" dur="500"/>
                                        <p:tgtEl>
                                          <p:spTgt spid="306179">
                                            <p:txEl>
                                              <p:pRg st="7" end="7"/>
                                            </p:txEl>
                                          </p:spTgt>
                                        </p:tgtEl>
                                      </p:cBhvr>
                                    </p:animEffect>
                                  </p:childTnLst>
                                </p:cTn>
                              </p:par>
                            </p:childTnLst>
                          </p:cTn>
                        </p:par>
                        <p:par>
                          <p:cTn id="39" fill="hold">
                            <p:stCondLst>
                              <p:cond delay="1000"/>
                            </p:stCondLst>
                            <p:childTnLst>
                              <p:par>
                                <p:cTn id="40" presetID="22" presetClass="entr" presetSubtype="1" fill="hold" grpId="0" nodeType="afterEffect">
                                  <p:stCondLst>
                                    <p:cond delay="0"/>
                                  </p:stCondLst>
                                  <p:childTnLst>
                                    <p:set>
                                      <p:cBhvr>
                                        <p:cTn id="41" dur="1" fill="hold">
                                          <p:stCondLst>
                                            <p:cond delay="0"/>
                                          </p:stCondLst>
                                        </p:cTn>
                                        <p:tgtEl>
                                          <p:spTgt spid="306179">
                                            <p:txEl>
                                              <p:pRg st="8" end="8"/>
                                            </p:txEl>
                                          </p:spTgt>
                                        </p:tgtEl>
                                        <p:attrNameLst>
                                          <p:attrName>style.visibility</p:attrName>
                                        </p:attrNameLst>
                                      </p:cBhvr>
                                      <p:to>
                                        <p:strVal val="visible"/>
                                      </p:to>
                                    </p:set>
                                    <p:animEffect transition="in" filter="wipe(up)">
                                      <p:cBhvr>
                                        <p:cTn id="42" dur="500"/>
                                        <p:tgtEl>
                                          <p:spTgt spid="306179">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strips(downRight)">
                                      <p:cBhvr>
                                        <p:cTn id="47" dur="500"/>
                                        <p:tgtEl>
                                          <p:spTgt spid="5"/>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6" fill="hold" grpId="0"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strips(downRight)">
                                      <p:cBhvr>
                                        <p:cTn id="5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79" grpId="0" uiExpand="1" build="p" bldLvl="2" autoUpdateAnimBg="0"/>
      <p:bldP spid="5" grpId="0" animBg="1" autoUpdateAnimBg="0"/>
      <p:bldP spid="6"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灯片编号占位符 3"/>
          <p:cNvSpPr>
            <a:spLocks noGrp="1"/>
          </p:cNvSpPr>
          <p:nvPr>
            <p:ph type="sldNum" sz="quarter" idx="10"/>
          </p:nvPr>
        </p:nvSpPr>
        <p:spPr>
          <a:noFill/>
        </p:spPr>
        <p:txBody>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2E09E24A-DF44-4C93-81FE-42766F1D04D6}" type="slidenum">
              <a:rPr lang="en-US" altLang="zh-CN" sz="1400" b="0">
                <a:ea typeface="宋体" pitchFamily="2" charset="-122"/>
              </a:rPr>
              <a:pPr eaLnBrk="1" hangingPunct="1"/>
              <a:t>17</a:t>
            </a:fld>
            <a:endParaRPr lang="en-US" altLang="zh-CN" sz="1400" b="0">
              <a:ea typeface="宋体" pitchFamily="2" charset="-122"/>
            </a:endParaRPr>
          </a:p>
        </p:txBody>
      </p:sp>
      <p:sp>
        <p:nvSpPr>
          <p:cNvPr id="17411" name="Rectangle 2"/>
          <p:cNvSpPr>
            <a:spLocks noGrp="1" noChangeArrowheads="1"/>
          </p:cNvSpPr>
          <p:nvPr>
            <p:ph type="title"/>
          </p:nvPr>
        </p:nvSpPr>
        <p:spPr>
          <a:xfrm>
            <a:off x="304800" y="152400"/>
            <a:ext cx="8610600" cy="614363"/>
          </a:xfrm>
        </p:spPr>
        <p:txBody>
          <a:bodyPr/>
          <a:lstStyle/>
          <a:p>
            <a:pPr eaLnBrk="1" hangingPunct="1"/>
            <a:r>
              <a:rPr lang="zh-CN" altLang="en-US" dirty="0" smtClean="0"/>
              <a:t>名字绑定（续）</a:t>
            </a:r>
          </a:p>
        </p:txBody>
      </p:sp>
      <p:sp>
        <p:nvSpPr>
          <p:cNvPr id="306179" name="Rectangle 3"/>
          <p:cNvSpPr>
            <a:spLocks noGrp="1" noChangeArrowheads="1"/>
          </p:cNvSpPr>
          <p:nvPr>
            <p:ph type="body" idx="1"/>
          </p:nvPr>
        </p:nvSpPr>
        <p:spPr>
          <a:xfrm>
            <a:off x="323850" y="914400"/>
            <a:ext cx="8613635" cy="1254460"/>
          </a:xfrm>
        </p:spPr>
        <p:txBody>
          <a:bodyPr/>
          <a:lstStyle/>
          <a:p>
            <a:pPr eaLnBrk="1" hangingPunct="1"/>
            <a:r>
              <a:rPr lang="zh-CN" altLang="zh-CN" sz="2400" dirty="0" smtClean="0"/>
              <a:t>程序运行</a:t>
            </a:r>
            <a:r>
              <a:rPr lang="zh-CN" altLang="en-US" sz="2400" dirty="0" smtClean="0"/>
              <a:t>期间</a:t>
            </a:r>
            <a:r>
              <a:rPr lang="zh-CN" altLang="zh-CN" sz="2400" dirty="0" smtClean="0"/>
              <a:t>，</a:t>
            </a:r>
            <a:r>
              <a:rPr lang="zh-CN" altLang="zh-CN" sz="2400" dirty="0"/>
              <a:t>名字的值有左右之</a:t>
            </a:r>
            <a:r>
              <a:rPr lang="zh-CN" altLang="zh-CN" sz="2400" dirty="0" smtClean="0"/>
              <a:t>分</a:t>
            </a:r>
            <a:r>
              <a:rPr lang="zh-CN" altLang="en-US" sz="2400" dirty="0" smtClean="0"/>
              <a:t>。</a:t>
            </a:r>
            <a:endParaRPr lang="en-US" altLang="zh-CN" sz="2400" dirty="0" smtClean="0"/>
          </a:p>
          <a:p>
            <a:pPr lvl="1" eaLnBrk="1" hangingPunct="1"/>
            <a:r>
              <a:rPr lang="zh-CN" altLang="zh-CN" sz="2000" dirty="0" smtClean="0"/>
              <a:t>左</a:t>
            </a:r>
            <a:r>
              <a:rPr lang="zh-CN" altLang="zh-CN" sz="2000" dirty="0"/>
              <a:t>值指的</a:t>
            </a:r>
            <a:r>
              <a:rPr lang="zh-CN" altLang="zh-CN" sz="2000" dirty="0" smtClean="0"/>
              <a:t>是</a:t>
            </a:r>
            <a:r>
              <a:rPr lang="zh-CN" altLang="en-US" sz="2000" dirty="0" smtClean="0"/>
              <a:t>其</a:t>
            </a:r>
            <a:r>
              <a:rPr lang="zh-CN" altLang="zh-CN" sz="2000" dirty="0" smtClean="0"/>
              <a:t>存储空间</a:t>
            </a:r>
            <a:r>
              <a:rPr lang="zh-CN" altLang="zh-CN" sz="2000" dirty="0"/>
              <a:t>的</a:t>
            </a:r>
            <a:r>
              <a:rPr lang="zh-CN" altLang="zh-CN" sz="2000" dirty="0" smtClean="0"/>
              <a:t>地址</a:t>
            </a:r>
            <a:endParaRPr lang="en-US" altLang="zh-CN" sz="2000" dirty="0" smtClean="0"/>
          </a:p>
          <a:p>
            <a:pPr lvl="1" eaLnBrk="1" hangingPunct="1"/>
            <a:r>
              <a:rPr lang="zh-CN" altLang="zh-CN" sz="2000" dirty="0" smtClean="0"/>
              <a:t>右</a:t>
            </a:r>
            <a:r>
              <a:rPr lang="zh-CN" altLang="zh-CN" sz="2000" dirty="0"/>
              <a:t>值指的是其存储空间的内容</a:t>
            </a:r>
            <a:r>
              <a:rPr lang="zh-CN" altLang="zh-CN" sz="2000" dirty="0" smtClean="0"/>
              <a:t>。</a:t>
            </a:r>
            <a:endParaRPr lang="en-US" altLang="zh-CN" sz="2000" dirty="0" smtClean="0"/>
          </a:p>
        </p:txBody>
      </p:sp>
      <p:sp>
        <p:nvSpPr>
          <p:cNvPr id="15" name="Text Box 16"/>
          <p:cNvSpPr txBox="1">
            <a:spLocks noChangeArrowheads="1"/>
          </p:cNvSpPr>
          <p:nvPr/>
        </p:nvSpPr>
        <p:spPr bwMode="auto">
          <a:xfrm>
            <a:off x="1255930" y="4226260"/>
            <a:ext cx="5865813" cy="396875"/>
          </a:xfrm>
          <a:prstGeom prst="rect">
            <a:avLst/>
          </a:prstGeom>
          <a:noFill/>
          <a:ln w="9525">
            <a:noFill/>
            <a:miter lim="800000"/>
            <a:headEnd/>
            <a:tailEnd/>
          </a:ln>
        </p:spPr>
        <p:txBody>
          <a:bodyPr wrap="none" anchor="ctr">
            <a:spAutoFit/>
          </a:bodyPr>
          <a:lstStyle/>
          <a:p>
            <a:r>
              <a:rPr lang="zh-CN" altLang="en-US" sz="2000"/>
              <a:t>名字</a:t>
            </a:r>
            <a:r>
              <a:rPr lang="en-US" altLang="zh-CN" sz="2000">
                <a:ea typeface="宋体" pitchFamily="2" charset="-122"/>
              </a:rPr>
              <a:t>X </a:t>
            </a:r>
            <a:r>
              <a:rPr lang="en-US" altLang="zh-CN" sz="2000" b="0">
                <a:ea typeface="宋体" pitchFamily="2" charset="-122"/>
              </a:rPr>
              <a:t>                      </a:t>
            </a:r>
            <a:r>
              <a:rPr lang="zh-CN" altLang="en-US" sz="2000"/>
              <a:t>存储单元</a:t>
            </a:r>
            <a:r>
              <a:rPr lang="en-US" altLang="zh-CN" sz="2000">
                <a:ea typeface="宋体" pitchFamily="2" charset="-122"/>
              </a:rPr>
              <a:t>S</a:t>
            </a:r>
            <a:r>
              <a:rPr lang="en-US" altLang="zh-CN" sz="2000" b="0">
                <a:ea typeface="宋体" pitchFamily="2" charset="-122"/>
              </a:rPr>
              <a:t>                    </a:t>
            </a:r>
            <a:r>
              <a:rPr lang="en-US" altLang="zh-CN" sz="2000">
                <a:ea typeface="宋体" pitchFamily="2" charset="-122"/>
              </a:rPr>
              <a:t>S</a:t>
            </a:r>
            <a:r>
              <a:rPr lang="zh-CN" altLang="en-US" sz="2000"/>
              <a:t>的内容</a:t>
            </a:r>
            <a:r>
              <a:rPr lang="en-US" altLang="zh-CN" sz="2000">
                <a:ea typeface="宋体" pitchFamily="2" charset="-122"/>
              </a:rPr>
              <a:t>V</a:t>
            </a:r>
          </a:p>
        </p:txBody>
      </p:sp>
      <p:grpSp>
        <p:nvGrpSpPr>
          <p:cNvPr id="16" name="Group 17"/>
          <p:cNvGrpSpPr>
            <a:grpSpLocks/>
          </p:cNvGrpSpPr>
          <p:nvPr/>
        </p:nvGrpSpPr>
        <p:grpSpPr bwMode="auto">
          <a:xfrm>
            <a:off x="1865530" y="3540460"/>
            <a:ext cx="1941513" cy="914400"/>
            <a:chOff x="1344" y="2256"/>
            <a:chExt cx="1223" cy="576"/>
          </a:xfrm>
        </p:grpSpPr>
        <p:sp>
          <p:nvSpPr>
            <p:cNvPr id="17" name="Arc 18"/>
            <p:cNvSpPr>
              <a:spLocks/>
            </p:cNvSpPr>
            <p:nvPr/>
          </p:nvSpPr>
          <p:spPr bwMode="auto">
            <a:xfrm flipH="1" flipV="1">
              <a:off x="1344" y="2496"/>
              <a:ext cx="1223" cy="336"/>
            </a:xfrm>
            <a:custGeom>
              <a:avLst/>
              <a:gdLst>
                <a:gd name="T0" fmla="*/ 0 w 40379"/>
                <a:gd name="T1" fmla="*/ 0 h 21600"/>
                <a:gd name="T2" fmla="*/ 0 w 40379"/>
                <a:gd name="T3" fmla="*/ 0 h 21600"/>
                <a:gd name="T4" fmla="*/ 0 w 40379"/>
                <a:gd name="T5" fmla="*/ 0 h 21600"/>
                <a:gd name="T6" fmla="*/ 0 60000 65536"/>
                <a:gd name="T7" fmla="*/ 0 60000 65536"/>
                <a:gd name="T8" fmla="*/ 0 60000 65536"/>
                <a:gd name="T9" fmla="*/ 0 w 40379"/>
                <a:gd name="T10" fmla="*/ 0 h 21600"/>
                <a:gd name="T11" fmla="*/ 40379 w 40379"/>
                <a:gd name="T12" fmla="*/ 21600 h 21600"/>
              </a:gdLst>
              <a:ahLst/>
              <a:cxnLst>
                <a:cxn ang="T6">
                  <a:pos x="T0" y="T1"/>
                </a:cxn>
                <a:cxn ang="T7">
                  <a:pos x="T2" y="T3"/>
                </a:cxn>
                <a:cxn ang="T8">
                  <a:pos x="T4" y="T5"/>
                </a:cxn>
              </a:cxnLst>
              <a:rect l="T9" t="T10" r="T11" b="T12"/>
              <a:pathLst>
                <a:path w="40379" h="21600" fill="none" extrusionOk="0">
                  <a:moveTo>
                    <a:pt x="40379" y="7631"/>
                  </a:moveTo>
                  <a:cubicBezTo>
                    <a:pt x="37204" y="16037"/>
                    <a:pt x="29157" y="21599"/>
                    <a:pt x="20172" y="21600"/>
                  </a:cubicBezTo>
                  <a:cubicBezTo>
                    <a:pt x="11222" y="21600"/>
                    <a:pt x="3200" y="16081"/>
                    <a:pt x="0" y="7723"/>
                  </a:cubicBezTo>
                </a:path>
                <a:path w="40379" h="21600" stroke="0" extrusionOk="0">
                  <a:moveTo>
                    <a:pt x="40379" y="7631"/>
                  </a:moveTo>
                  <a:cubicBezTo>
                    <a:pt x="37204" y="16037"/>
                    <a:pt x="29157" y="21599"/>
                    <a:pt x="20172" y="21600"/>
                  </a:cubicBezTo>
                  <a:cubicBezTo>
                    <a:pt x="11222" y="21600"/>
                    <a:pt x="3200" y="16081"/>
                    <a:pt x="0" y="7723"/>
                  </a:cubicBezTo>
                  <a:lnTo>
                    <a:pt x="20172" y="0"/>
                  </a:lnTo>
                  <a:close/>
                </a:path>
              </a:pathLst>
            </a:custGeom>
            <a:noFill/>
            <a:ln w="9525">
              <a:solidFill>
                <a:schemeClr val="tx1"/>
              </a:solidFill>
              <a:round/>
              <a:headEnd/>
              <a:tailEnd type="triangle" w="med" len="med"/>
            </a:ln>
          </p:spPr>
          <p:txBody>
            <a:bodyPr wrap="none" anchor="ctr"/>
            <a:lstStyle/>
            <a:p>
              <a:endParaRPr lang="zh-CN" altLang="en-US"/>
            </a:p>
          </p:txBody>
        </p:sp>
        <p:sp>
          <p:nvSpPr>
            <p:cNvPr id="18" name="Text Box 19"/>
            <p:cNvSpPr txBox="1">
              <a:spLocks noChangeArrowheads="1"/>
            </p:cNvSpPr>
            <p:nvPr/>
          </p:nvSpPr>
          <p:spPr bwMode="auto">
            <a:xfrm>
              <a:off x="1457" y="2256"/>
              <a:ext cx="986" cy="250"/>
            </a:xfrm>
            <a:prstGeom prst="rect">
              <a:avLst/>
            </a:prstGeom>
            <a:noFill/>
            <a:ln w="9525">
              <a:noFill/>
              <a:miter lim="800000"/>
              <a:headEnd/>
              <a:tailEnd/>
            </a:ln>
          </p:spPr>
          <p:txBody>
            <a:bodyPr wrap="none" anchor="ctr">
              <a:spAutoFit/>
            </a:bodyPr>
            <a:lstStyle/>
            <a:p>
              <a:pPr algn="ctr"/>
              <a:r>
                <a:rPr lang="en-US" altLang="zh-CN" sz="2000">
                  <a:ea typeface="宋体" pitchFamily="2" charset="-122"/>
                </a:rPr>
                <a:t>environment</a:t>
              </a:r>
            </a:p>
          </p:txBody>
        </p:sp>
      </p:grpSp>
      <p:grpSp>
        <p:nvGrpSpPr>
          <p:cNvPr id="19" name="Group 20"/>
          <p:cNvGrpSpPr>
            <a:grpSpLocks/>
          </p:cNvGrpSpPr>
          <p:nvPr/>
        </p:nvGrpSpPr>
        <p:grpSpPr bwMode="auto">
          <a:xfrm>
            <a:off x="4456330" y="3540460"/>
            <a:ext cx="1941513" cy="914400"/>
            <a:chOff x="2976" y="2256"/>
            <a:chExt cx="1223" cy="576"/>
          </a:xfrm>
        </p:grpSpPr>
        <p:sp>
          <p:nvSpPr>
            <p:cNvPr id="20" name="Arc 21"/>
            <p:cNvSpPr>
              <a:spLocks/>
            </p:cNvSpPr>
            <p:nvPr/>
          </p:nvSpPr>
          <p:spPr bwMode="auto">
            <a:xfrm flipH="1" flipV="1">
              <a:off x="2976" y="2496"/>
              <a:ext cx="1223" cy="336"/>
            </a:xfrm>
            <a:custGeom>
              <a:avLst/>
              <a:gdLst>
                <a:gd name="T0" fmla="*/ 0 w 40379"/>
                <a:gd name="T1" fmla="*/ 0 h 21600"/>
                <a:gd name="T2" fmla="*/ 0 w 40379"/>
                <a:gd name="T3" fmla="*/ 0 h 21600"/>
                <a:gd name="T4" fmla="*/ 0 w 40379"/>
                <a:gd name="T5" fmla="*/ 0 h 21600"/>
                <a:gd name="T6" fmla="*/ 0 60000 65536"/>
                <a:gd name="T7" fmla="*/ 0 60000 65536"/>
                <a:gd name="T8" fmla="*/ 0 60000 65536"/>
                <a:gd name="T9" fmla="*/ 0 w 40379"/>
                <a:gd name="T10" fmla="*/ 0 h 21600"/>
                <a:gd name="T11" fmla="*/ 40379 w 40379"/>
                <a:gd name="T12" fmla="*/ 21600 h 21600"/>
              </a:gdLst>
              <a:ahLst/>
              <a:cxnLst>
                <a:cxn ang="T6">
                  <a:pos x="T0" y="T1"/>
                </a:cxn>
                <a:cxn ang="T7">
                  <a:pos x="T2" y="T3"/>
                </a:cxn>
                <a:cxn ang="T8">
                  <a:pos x="T4" y="T5"/>
                </a:cxn>
              </a:cxnLst>
              <a:rect l="T9" t="T10" r="T11" b="T12"/>
              <a:pathLst>
                <a:path w="40379" h="21600" fill="none" extrusionOk="0">
                  <a:moveTo>
                    <a:pt x="40379" y="7631"/>
                  </a:moveTo>
                  <a:cubicBezTo>
                    <a:pt x="37204" y="16037"/>
                    <a:pt x="29157" y="21599"/>
                    <a:pt x="20172" y="21600"/>
                  </a:cubicBezTo>
                  <a:cubicBezTo>
                    <a:pt x="11222" y="21600"/>
                    <a:pt x="3200" y="16081"/>
                    <a:pt x="0" y="7723"/>
                  </a:cubicBezTo>
                </a:path>
                <a:path w="40379" h="21600" stroke="0" extrusionOk="0">
                  <a:moveTo>
                    <a:pt x="40379" y="7631"/>
                  </a:moveTo>
                  <a:cubicBezTo>
                    <a:pt x="37204" y="16037"/>
                    <a:pt x="29157" y="21599"/>
                    <a:pt x="20172" y="21600"/>
                  </a:cubicBezTo>
                  <a:cubicBezTo>
                    <a:pt x="11222" y="21600"/>
                    <a:pt x="3200" y="16081"/>
                    <a:pt x="0" y="7723"/>
                  </a:cubicBezTo>
                  <a:lnTo>
                    <a:pt x="20172" y="0"/>
                  </a:lnTo>
                  <a:close/>
                </a:path>
              </a:pathLst>
            </a:custGeom>
            <a:noFill/>
            <a:ln w="9525">
              <a:solidFill>
                <a:schemeClr val="tx1"/>
              </a:solidFill>
              <a:round/>
              <a:headEnd/>
              <a:tailEnd type="triangle" w="med" len="med"/>
            </a:ln>
          </p:spPr>
          <p:txBody>
            <a:bodyPr wrap="none" anchor="ctr"/>
            <a:lstStyle/>
            <a:p>
              <a:endParaRPr lang="zh-CN" altLang="en-US"/>
            </a:p>
          </p:txBody>
        </p:sp>
        <p:sp>
          <p:nvSpPr>
            <p:cNvPr id="21" name="Text Box 22"/>
            <p:cNvSpPr txBox="1">
              <a:spLocks noChangeArrowheads="1"/>
            </p:cNvSpPr>
            <p:nvPr/>
          </p:nvSpPr>
          <p:spPr bwMode="auto">
            <a:xfrm>
              <a:off x="3395" y="2256"/>
              <a:ext cx="435" cy="250"/>
            </a:xfrm>
            <a:prstGeom prst="rect">
              <a:avLst/>
            </a:prstGeom>
            <a:noFill/>
            <a:ln w="9525">
              <a:noFill/>
              <a:miter lim="800000"/>
              <a:headEnd/>
              <a:tailEnd/>
            </a:ln>
          </p:spPr>
          <p:txBody>
            <a:bodyPr wrap="none" anchor="ctr">
              <a:spAutoFit/>
            </a:bodyPr>
            <a:lstStyle/>
            <a:p>
              <a:pPr algn="ctr"/>
              <a:r>
                <a:rPr lang="en-US" altLang="zh-CN" sz="2000">
                  <a:ea typeface="宋体" pitchFamily="2" charset="-122"/>
                </a:rPr>
                <a:t>state</a:t>
              </a:r>
            </a:p>
          </p:txBody>
        </p:sp>
      </p:grpSp>
      <p:sp>
        <p:nvSpPr>
          <p:cNvPr id="22" name="AutoShape 23"/>
          <p:cNvSpPr>
            <a:spLocks noChangeArrowheads="1"/>
          </p:cNvSpPr>
          <p:nvPr/>
        </p:nvSpPr>
        <p:spPr bwMode="auto">
          <a:xfrm>
            <a:off x="3008530" y="4759660"/>
            <a:ext cx="2438400" cy="381000"/>
          </a:xfrm>
          <a:prstGeom prst="wedgeRoundRectCallout">
            <a:avLst>
              <a:gd name="adj1" fmla="val -6639"/>
              <a:gd name="adj2" fmla="val -93750"/>
              <a:gd name="adj3" fmla="val 16667"/>
            </a:avLst>
          </a:prstGeom>
          <a:solidFill>
            <a:schemeClr val="hlink"/>
          </a:solidFill>
          <a:ln w="9525">
            <a:solidFill>
              <a:schemeClr val="tx1"/>
            </a:solidFill>
            <a:miter lim="800000"/>
            <a:headEnd/>
            <a:tailEnd/>
          </a:ln>
        </p:spPr>
        <p:txBody>
          <a:bodyPr wrap="none" anchor="ctr"/>
          <a:lstStyle/>
          <a:p>
            <a:pPr algn="ctr"/>
            <a:r>
              <a:rPr lang="zh-CN" altLang="en-US" sz="2000"/>
              <a:t>地址为名字的左值</a:t>
            </a:r>
          </a:p>
        </p:txBody>
      </p:sp>
      <p:sp>
        <p:nvSpPr>
          <p:cNvPr id="23" name="AutoShape 24"/>
          <p:cNvSpPr>
            <a:spLocks noChangeArrowheads="1"/>
          </p:cNvSpPr>
          <p:nvPr/>
        </p:nvSpPr>
        <p:spPr bwMode="auto">
          <a:xfrm>
            <a:off x="5980330" y="4759660"/>
            <a:ext cx="2057400" cy="381000"/>
          </a:xfrm>
          <a:prstGeom prst="wedgeRoundRectCallout">
            <a:avLst>
              <a:gd name="adj1" fmla="val -20602"/>
              <a:gd name="adj2" fmla="val -87500"/>
              <a:gd name="adj3" fmla="val 16667"/>
            </a:avLst>
          </a:prstGeom>
          <a:solidFill>
            <a:schemeClr val="hlink"/>
          </a:solidFill>
          <a:ln w="9525">
            <a:solidFill>
              <a:schemeClr val="tx1"/>
            </a:solidFill>
            <a:miter lim="800000"/>
            <a:headEnd/>
            <a:tailEnd/>
          </a:ln>
        </p:spPr>
        <p:txBody>
          <a:bodyPr wrap="none" anchor="ctr"/>
          <a:lstStyle/>
          <a:p>
            <a:pPr algn="ctr"/>
            <a:r>
              <a:rPr lang="zh-CN" altLang="en-US" sz="2000"/>
              <a:t>值为名字的右值</a:t>
            </a:r>
          </a:p>
        </p:txBody>
      </p:sp>
      <p:sp>
        <p:nvSpPr>
          <p:cNvPr id="24" name="Text Box 25"/>
          <p:cNvSpPr txBox="1">
            <a:spLocks noChangeArrowheads="1"/>
          </p:cNvSpPr>
          <p:nvPr/>
        </p:nvSpPr>
        <p:spPr bwMode="auto">
          <a:xfrm>
            <a:off x="341530" y="2168860"/>
            <a:ext cx="8382000" cy="1384995"/>
          </a:xfrm>
          <a:prstGeom prst="rect">
            <a:avLst/>
          </a:prstGeom>
          <a:noFill/>
          <a:ln w="9525">
            <a:noFill/>
            <a:miter lim="800000"/>
            <a:headEnd/>
            <a:tailEnd/>
          </a:ln>
        </p:spPr>
        <p:txBody>
          <a:bodyPr>
            <a:spAutoFit/>
          </a:bodyPr>
          <a:lstStyle/>
          <a:p>
            <a:pPr marL="292100" indent="-292100">
              <a:spcBef>
                <a:spcPct val="20000"/>
              </a:spcBef>
              <a:buClr>
                <a:schemeClr val="accent1"/>
              </a:buClr>
              <a:buSzPct val="70000"/>
              <a:buFont typeface="Monotype Sorts" pitchFamily="2" charset="2"/>
              <a:buChar char="n"/>
            </a:pPr>
            <a:r>
              <a:rPr lang="zh-CN" altLang="en-US" dirty="0"/>
              <a:t>两个函数</a:t>
            </a:r>
          </a:p>
          <a:p>
            <a:pPr marL="742950" lvl="1" indent="-285750">
              <a:spcBef>
                <a:spcPts val="0"/>
              </a:spcBef>
              <a:buClr>
                <a:srgbClr val="0000FF"/>
              </a:buClr>
              <a:buSzPct val="70000"/>
              <a:buFont typeface="Wingdings" pitchFamily="2" charset="2"/>
              <a:buChar char="u"/>
            </a:pPr>
            <a:r>
              <a:rPr lang="en-US" altLang="zh-CN" sz="2000" dirty="0" smtClean="0">
                <a:latin typeface="+mn-lt"/>
                <a:ea typeface="+mn-ea"/>
              </a:rPr>
              <a:t>Environment</a:t>
            </a:r>
            <a:r>
              <a:rPr lang="zh-CN" altLang="en-US" sz="2000" dirty="0" smtClean="0">
                <a:latin typeface="+mn-lt"/>
                <a:ea typeface="+mn-ea"/>
              </a:rPr>
              <a:t>（环境）：代表名字映射到存储单元的函数</a:t>
            </a:r>
          </a:p>
          <a:p>
            <a:pPr marL="742950" lvl="1" indent="-285750">
              <a:spcBef>
                <a:spcPts val="0"/>
              </a:spcBef>
              <a:buClr>
                <a:srgbClr val="0000FF"/>
              </a:buClr>
              <a:buSzPct val="70000"/>
              <a:buFont typeface="Wingdings" pitchFamily="2" charset="2"/>
              <a:buChar char="u"/>
            </a:pPr>
            <a:r>
              <a:rPr lang="en-US" altLang="zh-CN" sz="2000" dirty="0" smtClean="0">
                <a:latin typeface="+mn-lt"/>
                <a:ea typeface="+mn-ea"/>
              </a:rPr>
              <a:t>State</a:t>
            </a:r>
            <a:r>
              <a:rPr lang="zh-CN" altLang="en-US" sz="2000" dirty="0" smtClean="0">
                <a:latin typeface="+mn-lt"/>
                <a:ea typeface="+mn-ea"/>
              </a:rPr>
              <a:t>（状态）：代表从存储单元映射到它保存的值的函数</a:t>
            </a:r>
          </a:p>
          <a:p>
            <a:pPr marL="742950" lvl="1" indent="-285750">
              <a:spcBef>
                <a:spcPts val="0"/>
              </a:spcBef>
              <a:buClr>
                <a:srgbClr val="0000FF"/>
              </a:buClr>
              <a:buSzPct val="70000"/>
              <a:buFont typeface="Wingdings" pitchFamily="2" charset="2"/>
              <a:buChar char="u"/>
            </a:pPr>
            <a:r>
              <a:rPr lang="zh-CN" altLang="en-US" sz="2000" dirty="0" smtClean="0">
                <a:latin typeface="+mn-lt"/>
                <a:ea typeface="+mn-ea"/>
              </a:rPr>
              <a:t>环境与状态的区别：赋值改变状态，但不改变环境</a:t>
            </a:r>
          </a:p>
        </p:txBody>
      </p:sp>
      <p:sp>
        <p:nvSpPr>
          <p:cNvPr id="25" name="Rectangle 4"/>
          <p:cNvSpPr>
            <a:spLocks noChangeArrowheads="1"/>
          </p:cNvSpPr>
          <p:nvPr/>
        </p:nvSpPr>
        <p:spPr bwMode="auto">
          <a:xfrm>
            <a:off x="341530" y="5216860"/>
            <a:ext cx="8335963" cy="1295400"/>
          </a:xfrm>
          <a:prstGeom prst="rect">
            <a:avLst/>
          </a:prstGeom>
          <a:noFill/>
          <a:ln w="9525">
            <a:noFill/>
            <a:miter lim="800000"/>
            <a:headEnd/>
            <a:tailEnd/>
          </a:ln>
        </p:spPr>
        <p:txBody>
          <a:bodyPr/>
          <a:lstStyle/>
          <a:p>
            <a:pPr marL="342900" indent="-342900">
              <a:spcBef>
                <a:spcPct val="20000"/>
              </a:spcBef>
              <a:buClr>
                <a:schemeClr val="accent1"/>
              </a:buClr>
              <a:buSzPct val="70000"/>
              <a:buFont typeface="Monotype Sorts" pitchFamily="2" charset="2"/>
              <a:buChar char="n"/>
            </a:pPr>
            <a:r>
              <a:rPr lang="zh-CN" altLang="en-US" dirty="0">
                <a:latin typeface="宋体" pitchFamily="2" charset="-122"/>
              </a:rPr>
              <a:t>当</a:t>
            </a:r>
            <a:r>
              <a:rPr lang="en-US" altLang="zh-CN" dirty="0">
                <a:latin typeface="Verdana" pitchFamily="34" charset="0"/>
              </a:rPr>
              <a:t>environment</a:t>
            </a:r>
            <a:r>
              <a:rPr lang="zh-CN" altLang="en-US" dirty="0">
                <a:latin typeface="宋体" pitchFamily="2" charset="-122"/>
              </a:rPr>
              <a:t>把一个存储单元</a:t>
            </a:r>
            <a:r>
              <a:rPr lang="en-US" altLang="zh-CN" dirty="0">
                <a:latin typeface="Verdana" pitchFamily="34" charset="0"/>
              </a:rPr>
              <a:t>S</a:t>
            </a:r>
            <a:r>
              <a:rPr lang="zh-CN" altLang="en-US" dirty="0">
                <a:latin typeface="宋体" pitchFamily="2" charset="-122"/>
              </a:rPr>
              <a:t>与一个名字</a:t>
            </a:r>
            <a:r>
              <a:rPr lang="en-US" altLang="zh-CN" dirty="0">
                <a:latin typeface="Verdana" pitchFamily="34" charset="0"/>
              </a:rPr>
              <a:t>X</a:t>
            </a:r>
            <a:r>
              <a:rPr lang="zh-CN" altLang="en-US" dirty="0">
                <a:latin typeface="宋体" pitchFamily="2" charset="-122"/>
              </a:rPr>
              <a:t>联系起来时，称</a:t>
            </a:r>
            <a:r>
              <a:rPr lang="en-US" altLang="zh-CN" dirty="0">
                <a:latin typeface="Verdana" pitchFamily="34" charset="0"/>
              </a:rPr>
              <a:t>X</a:t>
            </a:r>
            <a:r>
              <a:rPr lang="zh-CN" altLang="en-US" dirty="0">
                <a:latin typeface="宋体" pitchFamily="2" charset="-122"/>
              </a:rPr>
              <a:t>受限于</a:t>
            </a:r>
            <a:r>
              <a:rPr lang="en-US" altLang="zh-CN" dirty="0">
                <a:latin typeface="Verdana" pitchFamily="34" charset="0"/>
              </a:rPr>
              <a:t>S</a:t>
            </a:r>
            <a:r>
              <a:rPr lang="zh-CN" altLang="en-US" dirty="0">
                <a:latin typeface="Verdana" pitchFamily="34" charset="0"/>
              </a:rPr>
              <a:t>，这个联系本身称为</a:t>
            </a:r>
            <a:r>
              <a:rPr lang="en-US" altLang="zh-CN" dirty="0">
                <a:latin typeface="Verdana" pitchFamily="34" charset="0"/>
              </a:rPr>
              <a:t>X</a:t>
            </a:r>
            <a:r>
              <a:rPr lang="zh-CN" altLang="en-US" dirty="0">
                <a:latin typeface="Verdana" pitchFamily="34" charset="0"/>
              </a:rPr>
              <a:t>的一个绑定</a:t>
            </a:r>
            <a:r>
              <a:rPr lang="zh-CN" altLang="en-US" dirty="0">
                <a:latin typeface="宋体" pitchFamily="2" charset="-122"/>
              </a:rPr>
              <a:t>。</a:t>
            </a:r>
          </a:p>
          <a:p>
            <a:pPr marL="342900" indent="-342900">
              <a:spcBef>
                <a:spcPct val="20000"/>
              </a:spcBef>
              <a:buClr>
                <a:schemeClr val="accent1"/>
              </a:buClr>
              <a:buSzPct val="70000"/>
              <a:buFont typeface="Monotype Sorts" pitchFamily="2" charset="2"/>
              <a:buChar char="n"/>
            </a:pPr>
            <a:r>
              <a:rPr lang="en-US" altLang="zh-CN" dirty="0">
                <a:latin typeface="Verdana" pitchFamily="34" charset="0"/>
              </a:rPr>
              <a:t>S</a:t>
            </a:r>
            <a:r>
              <a:rPr lang="zh-CN" altLang="en-US" dirty="0">
                <a:latin typeface="宋体" pitchFamily="2" charset="-122"/>
              </a:rPr>
              <a:t>的大小取决于</a:t>
            </a:r>
            <a:r>
              <a:rPr lang="en-US" altLang="zh-CN" dirty="0">
                <a:latin typeface="Verdana" pitchFamily="34" charset="0"/>
              </a:rPr>
              <a:t>X</a:t>
            </a:r>
            <a:r>
              <a:rPr lang="zh-CN" altLang="en-US" dirty="0">
                <a:latin typeface="宋体" pitchFamily="2" charset="-122"/>
              </a:rPr>
              <a:t>的类型</a:t>
            </a:r>
          </a:p>
        </p:txBody>
      </p:sp>
    </p:spTree>
    <p:extLst>
      <p:ext uri="{BB962C8B-B14F-4D97-AF65-F5344CB8AC3E}">
        <p14:creationId xmlns:p14="http://schemas.microsoft.com/office/powerpoint/2010/main" val="158690045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06179">
                                            <p:txEl>
                                              <p:pRg st="0" end="0"/>
                                            </p:txEl>
                                          </p:spTgt>
                                        </p:tgtEl>
                                        <p:attrNameLst>
                                          <p:attrName>style.visibility</p:attrName>
                                        </p:attrNameLst>
                                      </p:cBhvr>
                                      <p:to>
                                        <p:strVal val="visible"/>
                                      </p:to>
                                    </p:set>
                                    <p:animEffect transition="in" filter="wipe(up)">
                                      <p:cBhvr>
                                        <p:cTn id="7" dur="500"/>
                                        <p:tgtEl>
                                          <p:spTgt spid="306179">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06179">
                                            <p:txEl>
                                              <p:pRg st="1" end="1"/>
                                            </p:txEl>
                                          </p:spTgt>
                                        </p:tgtEl>
                                        <p:attrNameLst>
                                          <p:attrName>style.visibility</p:attrName>
                                        </p:attrNameLst>
                                      </p:cBhvr>
                                      <p:to>
                                        <p:strVal val="visible"/>
                                      </p:to>
                                    </p:set>
                                    <p:animEffect transition="in" filter="wipe(up)">
                                      <p:cBhvr>
                                        <p:cTn id="11" dur="500"/>
                                        <p:tgtEl>
                                          <p:spTgt spid="306179">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06179">
                                            <p:txEl>
                                              <p:pRg st="2" end="2"/>
                                            </p:txEl>
                                          </p:spTgt>
                                        </p:tgtEl>
                                        <p:attrNameLst>
                                          <p:attrName>style.visibility</p:attrName>
                                        </p:attrNameLst>
                                      </p:cBhvr>
                                      <p:to>
                                        <p:strVal val="visible"/>
                                      </p:to>
                                    </p:set>
                                    <p:animEffect transition="in" filter="wipe(up)">
                                      <p:cBhvr>
                                        <p:cTn id="15" dur="500"/>
                                        <p:tgtEl>
                                          <p:spTgt spid="30617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up)">
                                      <p:cBhvr>
                                        <p:cTn id="20" dur="500"/>
                                        <p:tgtEl>
                                          <p:spTgt spid="2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left)">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wipe(left)">
                                      <p:cBhvr>
                                        <p:cTn id="35" dur="500"/>
                                        <p:tgtEl>
                                          <p:spTgt spid="19"/>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wipe(up)">
                                      <p:cBhvr>
                                        <p:cTn id="40" dur="500"/>
                                        <p:tgtEl>
                                          <p:spTgt spid="2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wipe(up)">
                                      <p:cBhvr>
                                        <p:cTn id="45" dur="500"/>
                                        <p:tgtEl>
                                          <p:spTgt spid="23"/>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25">
                                            <p:txEl>
                                              <p:pRg st="0" end="0"/>
                                            </p:txEl>
                                          </p:spTgt>
                                        </p:tgtEl>
                                        <p:attrNameLst>
                                          <p:attrName>style.visibility</p:attrName>
                                        </p:attrNameLst>
                                      </p:cBhvr>
                                      <p:to>
                                        <p:strVal val="visible"/>
                                      </p:to>
                                    </p:set>
                                    <p:animEffect transition="in" filter="wipe(up)">
                                      <p:cBhvr>
                                        <p:cTn id="50" dur="500"/>
                                        <p:tgtEl>
                                          <p:spTgt spid="25">
                                            <p:txEl>
                                              <p:pRg st="0" end="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25">
                                            <p:txEl>
                                              <p:pRg st="1" end="1"/>
                                            </p:txEl>
                                          </p:spTgt>
                                        </p:tgtEl>
                                        <p:attrNameLst>
                                          <p:attrName>style.visibility</p:attrName>
                                        </p:attrNameLst>
                                      </p:cBhvr>
                                      <p:to>
                                        <p:strVal val="visible"/>
                                      </p:to>
                                    </p:set>
                                    <p:animEffect transition="in" filter="wipe(up)">
                                      <p:cBhvr>
                                        <p:cTn id="55" dur="500"/>
                                        <p:tgtEl>
                                          <p:spTgt spid="2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79" grpId="0" uiExpand="1" build="p" bldLvl="2" autoUpdateAnimBg="0"/>
      <p:bldP spid="15" grpId="0" autoUpdateAnimBg="0"/>
      <p:bldP spid="22" grpId="0" animBg="1" autoUpdateAnimBg="0"/>
      <p:bldP spid="23" grpId="0" animBg="1" autoUpdateAnimBg="0"/>
      <p:bldP spid="24" grpId="0" autoUpdateAnimBg="0"/>
      <p:bldP spid="25"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F29EDAA9-0EFE-422F-BA18-2C8B1384439F}" type="slidenum">
              <a:rPr lang="en-US" altLang="zh-CN" smtClean="0"/>
              <a:pPr>
                <a:defRPr/>
              </a:pPr>
              <a:t>18</a:t>
            </a:fld>
            <a:endParaRPr lang="en-US" altLang="zh-CN"/>
          </a:p>
        </p:txBody>
      </p:sp>
      <p:sp>
        <p:nvSpPr>
          <p:cNvPr id="3" name="Rectangle 2"/>
          <p:cNvSpPr txBox="1">
            <a:spLocks noChangeArrowheads="1"/>
          </p:cNvSpPr>
          <p:nvPr/>
        </p:nvSpPr>
        <p:spPr>
          <a:xfrm>
            <a:off x="304800" y="152400"/>
            <a:ext cx="8610600" cy="8382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000" b="1" i="0" u="none" strike="noStrike" kern="0" cap="none" spc="0" normalizeH="0" baseline="0" noProof="0" smtClean="0">
                <a:ln>
                  <a:noFill/>
                </a:ln>
                <a:solidFill>
                  <a:srgbClr val="FF3300"/>
                </a:solidFill>
                <a:effectLst/>
                <a:uLnTx/>
                <a:uFillTx/>
                <a:latin typeface="+mj-lt"/>
                <a:ea typeface="+mj-ea"/>
                <a:cs typeface="+mj-cs"/>
              </a:rPr>
              <a:t>静态和动态概念的对应</a:t>
            </a:r>
          </a:p>
        </p:txBody>
      </p:sp>
      <p:sp>
        <p:nvSpPr>
          <p:cNvPr id="4" name="Rectangle 3"/>
          <p:cNvSpPr txBox="1">
            <a:spLocks noChangeArrowheads="1"/>
          </p:cNvSpPr>
          <p:nvPr/>
        </p:nvSpPr>
        <p:spPr>
          <a:xfrm>
            <a:off x="228600" y="1219200"/>
            <a:ext cx="8686800" cy="2614845"/>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rgbClr val="0000FF"/>
              </a:buClr>
              <a:buSzPct val="70000"/>
              <a:buFont typeface="Monotype Sorts" pitchFamily="2" charset="2"/>
              <a:buNone/>
              <a:tabLst/>
              <a:defRPr/>
            </a:pPr>
            <a:r>
              <a:rPr kumimoji="1" lang="en-US" altLang="zh-CN" sz="2800" b="1" i="0" u="sng" strike="noStrike" kern="0" cap="none" spc="0" normalizeH="0" baseline="0" noProof="0" dirty="0" smtClean="0">
                <a:ln>
                  <a:noFill/>
                </a:ln>
                <a:solidFill>
                  <a:schemeClr val="tx1"/>
                </a:solidFill>
                <a:effectLst/>
                <a:uLnTx/>
                <a:uFillTx/>
                <a:latin typeface="+mn-lt"/>
                <a:ea typeface="+mn-ea"/>
                <a:cs typeface="+mn-cs"/>
              </a:rPr>
              <a:t>  </a:t>
            </a:r>
            <a:r>
              <a:rPr kumimoji="1" lang="zh-CN" altLang="en-US" sz="2800" b="1" i="0" u="sng" strike="noStrike" kern="0" cap="none" spc="0" normalizeH="0" baseline="0" noProof="0" dirty="0" smtClean="0">
                <a:ln>
                  <a:noFill/>
                </a:ln>
                <a:solidFill>
                  <a:schemeClr val="tx1"/>
                </a:solidFill>
                <a:effectLst/>
                <a:uLnTx/>
                <a:uFillTx/>
                <a:latin typeface="+mn-lt"/>
                <a:ea typeface="+mn-ea"/>
                <a:cs typeface="+mn-cs"/>
              </a:rPr>
              <a:t>静态概念			动态对应  </a:t>
            </a:r>
          </a:p>
          <a:p>
            <a:pPr marL="342900" marR="0" lvl="0" indent="-342900" algn="l" defTabSz="914400" rtl="0" eaLnBrk="1" fontAlgn="base" latinLnBrk="0" hangingPunct="1">
              <a:lnSpc>
                <a:spcPct val="100000"/>
              </a:lnSpc>
              <a:spcBef>
                <a:spcPct val="20000"/>
              </a:spcBef>
              <a:spcAft>
                <a:spcPct val="0"/>
              </a:spcAft>
              <a:buClr>
                <a:srgbClr val="0000FF"/>
              </a:buClr>
              <a:buSzPct val="70000"/>
              <a:buFont typeface="Monotype Sorts" pitchFamily="2" charset="2"/>
              <a:buNone/>
              <a:tabLst/>
              <a:defRPr/>
            </a:pPr>
            <a:r>
              <a:rPr kumimoji="1" lang="zh-CN" altLang="en-US" sz="2800" b="1" i="0" u="none" strike="noStrike" kern="0" cap="none" spc="0" normalizeH="0" baseline="0" noProof="0" dirty="0" smtClean="0">
                <a:ln>
                  <a:noFill/>
                </a:ln>
                <a:solidFill>
                  <a:schemeClr val="tx1"/>
                </a:solidFill>
                <a:effectLst/>
                <a:uLnTx/>
                <a:uFillTx/>
                <a:latin typeface="+mn-lt"/>
                <a:ea typeface="+mn-ea"/>
                <a:cs typeface="+mn-cs"/>
              </a:rPr>
              <a:t>  过程的定义		过程的活动</a:t>
            </a:r>
          </a:p>
          <a:p>
            <a:pPr marL="342900" marR="0" lvl="0" indent="-342900" algn="l" defTabSz="914400" rtl="0" eaLnBrk="1" fontAlgn="base" latinLnBrk="0" hangingPunct="1">
              <a:lnSpc>
                <a:spcPct val="100000"/>
              </a:lnSpc>
              <a:spcBef>
                <a:spcPct val="20000"/>
              </a:spcBef>
              <a:spcAft>
                <a:spcPct val="0"/>
              </a:spcAft>
              <a:buClr>
                <a:srgbClr val="0000FF"/>
              </a:buClr>
              <a:buSzPct val="70000"/>
              <a:buFont typeface="Monotype Sorts" pitchFamily="2" charset="2"/>
              <a:buNone/>
              <a:tabLst/>
              <a:defRPr/>
            </a:pPr>
            <a:r>
              <a:rPr kumimoji="1" lang="zh-CN" altLang="en-US" sz="2800" b="1" i="0" u="none" strike="noStrike" kern="0" cap="none" spc="0" normalizeH="0" baseline="0" noProof="0" dirty="0" smtClean="0">
                <a:ln>
                  <a:noFill/>
                </a:ln>
                <a:solidFill>
                  <a:schemeClr val="tx1"/>
                </a:solidFill>
                <a:effectLst/>
                <a:uLnTx/>
                <a:uFillTx/>
                <a:latin typeface="+mn-lt"/>
                <a:ea typeface="+mn-ea"/>
                <a:cs typeface="+mn-cs"/>
              </a:rPr>
              <a:t>  名字的声明		名字的绑定</a:t>
            </a:r>
          </a:p>
          <a:p>
            <a:pPr marL="342900" marR="0" lvl="0" indent="-342900" algn="l" defTabSz="914400" rtl="0" eaLnBrk="1" fontAlgn="base" latinLnBrk="0" hangingPunct="1">
              <a:lnSpc>
                <a:spcPct val="100000"/>
              </a:lnSpc>
              <a:spcBef>
                <a:spcPct val="20000"/>
              </a:spcBef>
              <a:spcAft>
                <a:spcPct val="0"/>
              </a:spcAft>
              <a:buClr>
                <a:srgbClr val="0000FF"/>
              </a:buClr>
              <a:buSzPct val="70000"/>
              <a:buFont typeface="Monotype Sorts" pitchFamily="2" charset="2"/>
              <a:buNone/>
              <a:tabLst/>
              <a:defRPr/>
            </a:pPr>
            <a:r>
              <a:rPr kumimoji="1" lang="zh-CN" altLang="en-US" sz="2800" b="1" i="0" u="none" strike="noStrike" kern="0" cap="none" spc="0" normalizeH="0" baseline="0" noProof="0" dirty="0" smtClean="0">
                <a:ln>
                  <a:noFill/>
                </a:ln>
                <a:solidFill>
                  <a:schemeClr val="tx1"/>
                </a:solidFill>
                <a:effectLst/>
                <a:uLnTx/>
                <a:uFillTx/>
                <a:latin typeface="+mn-lt"/>
                <a:ea typeface="+mn-ea"/>
                <a:cs typeface="+mn-cs"/>
              </a:rPr>
              <a:t>  声明的作用域		绑定的生存期</a:t>
            </a:r>
          </a:p>
          <a:p>
            <a:pPr marL="342900" marR="0" lvl="0" indent="-342900" algn="l" defTabSz="914400" rtl="0" eaLnBrk="1" fontAlgn="base" latinLnBrk="0" hangingPunct="1">
              <a:lnSpc>
                <a:spcPct val="100000"/>
              </a:lnSpc>
              <a:spcBef>
                <a:spcPct val="20000"/>
              </a:spcBef>
              <a:spcAft>
                <a:spcPct val="0"/>
              </a:spcAft>
              <a:buClr>
                <a:srgbClr val="0000FF"/>
              </a:buClr>
              <a:buSzPct val="70000"/>
              <a:buFont typeface="Monotype Sorts" pitchFamily="2" charset="2"/>
              <a:buNone/>
              <a:tabLst/>
              <a:defRPr/>
            </a:pPr>
            <a:endParaRPr kumimoji="1" lang="en-US" altLang="zh-CN" sz="2800" b="1"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灯片编号占位符 3"/>
          <p:cNvSpPr>
            <a:spLocks noGrp="1"/>
          </p:cNvSpPr>
          <p:nvPr>
            <p:ph type="sldNum" sz="quarter" idx="10"/>
          </p:nvPr>
        </p:nvSpPr>
        <p:spPr>
          <a:noFill/>
        </p:spPr>
        <p:txBody>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CA24B6CD-4E83-43E1-8265-32CA3C531756}" type="slidenum">
              <a:rPr lang="en-US" altLang="zh-CN" sz="1400" b="0">
                <a:ea typeface="宋体" pitchFamily="2" charset="-122"/>
              </a:rPr>
              <a:pPr eaLnBrk="1" hangingPunct="1"/>
              <a:t>19</a:t>
            </a:fld>
            <a:endParaRPr lang="en-US" altLang="zh-CN" sz="1400" b="0">
              <a:ea typeface="宋体" pitchFamily="2" charset="-122"/>
            </a:endParaRPr>
          </a:p>
        </p:txBody>
      </p:sp>
      <p:sp>
        <p:nvSpPr>
          <p:cNvPr id="19459" name="Rectangle 2"/>
          <p:cNvSpPr>
            <a:spLocks noGrp="1" noChangeArrowheads="1"/>
          </p:cNvSpPr>
          <p:nvPr>
            <p:ph type="title"/>
          </p:nvPr>
        </p:nvSpPr>
        <p:spPr/>
        <p:txBody>
          <a:bodyPr/>
          <a:lstStyle/>
          <a:p>
            <a:pPr eaLnBrk="1" hangingPunct="1"/>
            <a:r>
              <a:rPr lang="en-US" altLang="zh-CN" smtClean="0"/>
              <a:t>7.2  </a:t>
            </a:r>
            <a:r>
              <a:rPr lang="zh-CN" altLang="en-US" smtClean="0"/>
              <a:t>存储分配策略</a:t>
            </a:r>
          </a:p>
        </p:txBody>
      </p:sp>
      <p:sp>
        <p:nvSpPr>
          <p:cNvPr id="308227" name="Rectangle 3"/>
          <p:cNvSpPr>
            <a:spLocks noGrp="1" noChangeArrowheads="1"/>
          </p:cNvSpPr>
          <p:nvPr>
            <p:ph type="body" idx="1"/>
          </p:nvPr>
        </p:nvSpPr>
        <p:spPr>
          <a:xfrm>
            <a:off x="228600" y="1133745"/>
            <a:ext cx="8686800" cy="5400599"/>
          </a:xfrm>
        </p:spPr>
        <p:txBody>
          <a:bodyPr/>
          <a:lstStyle/>
          <a:p>
            <a:pPr eaLnBrk="1" hangingPunct="1"/>
            <a:r>
              <a:rPr lang="zh-CN" altLang="en-US" dirty="0" smtClean="0"/>
              <a:t>运行时刻存储空间的划分：</a:t>
            </a:r>
            <a:endParaRPr lang="en-US" altLang="zh-CN" dirty="0" smtClean="0"/>
          </a:p>
          <a:p>
            <a:pPr eaLnBrk="1" hangingPunct="1"/>
            <a:r>
              <a:rPr lang="zh-CN" altLang="en-US" dirty="0" smtClean="0"/>
              <a:t>除目标代码外，其余三种数据空间采用</a:t>
            </a:r>
            <a:r>
              <a:rPr lang="en-US" altLang="zh-CN" dirty="0" smtClean="0"/>
              <a:t/>
            </a:r>
            <a:br>
              <a:rPr lang="en-US" altLang="zh-CN" dirty="0" smtClean="0"/>
            </a:br>
            <a:r>
              <a:rPr lang="zh-CN" altLang="en-US" dirty="0" smtClean="0"/>
              <a:t>的存储分配策略是不同的。</a:t>
            </a:r>
          </a:p>
          <a:p>
            <a:pPr lvl="1" eaLnBrk="1" hangingPunct="1"/>
            <a:r>
              <a:rPr lang="zh-CN" altLang="en-US" dirty="0" smtClean="0"/>
              <a:t>静态存储分配：编译时对所有数据对象分配存储空间。</a:t>
            </a:r>
          </a:p>
          <a:p>
            <a:pPr lvl="1" eaLnBrk="1" hangingPunct="1"/>
            <a:r>
              <a:rPr lang="zh-CN" altLang="en-US" dirty="0" smtClean="0"/>
              <a:t>栈式存储分配：运行时把存储空间组织成栈进行管理，数据对象分配在栈中。</a:t>
            </a:r>
          </a:p>
          <a:p>
            <a:pPr lvl="1" eaLnBrk="1" hangingPunct="1"/>
            <a:r>
              <a:rPr lang="zh-CN" altLang="en-US" dirty="0" smtClean="0"/>
              <a:t>堆式存储分配：运行时把存储空间组织成堆进行管理。</a:t>
            </a:r>
            <a:endParaRPr lang="en-US" altLang="zh-CN" dirty="0" smtClean="0"/>
          </a:p>
          <a:p>
            <a:pPr lvl="2" eaLnBrk="1" hangingPunct="1"/>
            <a:endParaRPr lang="en-US" altLang="zh-CN" dirty="0" smtClean="0"/>
          </a:p>
          <a:p>
            <a:pPr>
              <a:buClr>
                <a:schemeClr val="accent1"/>
              </a:buClr>
              <a:buNone/>
            </a:pPr>
            <a:r>
              <a:rPr lang="en-US" altLang="zh-CN" dirty="0" smtClean="0">
                <a:latin typeface="黑体" pitchFamily="2" charset="-122"/>
              </a:rPr>
              <a:t>7.2.1 </a:t>
            </a:r>
            <a:r>
              <a:rPr lang="zh-CN" altLang="en-US" dirty="0" smtClean="0">
                <a:latin typeface="黑体" pitchFamily="2" charset="-122"/>
              </a:rPr>
              <a:t>静态</a:t>
            </a:r>
            <a:r>
              <a:rPr lang="zh-CN" altLang="en-US" dirty="0">
                <a:latin typeface="黑体" pitchFamily="2" charset="-122"/>
              </a:rPr>
              <a:t>存储分配</a:t>
            </a:r>
          </a:p>
          <a:p>
            <a:pPr>
              <a:buClr>
                <a:schemeClr val="accent1"/>
              </a:buClr>
              <a:buNone/>
            </a:pPr>
            <a:r>
              <a:rPr lang="en-US" altLang="zh-CN" dirty="0" smtClean="0">
                <a:latin typeface="黑体" pitchFamily="2" charset="-122"/>
              </a:rPr>
              <a:t>7.2.2 </a:t>
            </a:r>
            <a:r>
              <a:rPr lang="zh-CN" altLang="en-US" dirty="0" smtClean="0">
                <a:latin typeface="黑体" pitchFamily="2" charset="-122"/>
              </a:rPr>
              <a:t>栈</a:t>
            </a:r>
            <a:r>
              <a:rPr lang="zh-CN" altLang="en-US" dirty="0">
                <a:latin typeface="黑体" pitchFamily="2" charset="-122"/>
              </a:rPr>
              <a:t>式存储分配</a:t>
            </a:r>
          </a:p>
          <a:p>
            <a:pPr>
              <a:buClr>
                <a:schemeClr val="accent1"/>
              </a:buClr>
              <a:buNone/>
            </a:pPr>
            <a:r>
              <a:rPr lang="en-US" altLang="zh-CN" dirty="0" smtClean="0">
                <a:latin typeface="黑体" pitchFamily="2" charset="-122"/>
              </a:rPr>
              <a:t>7.2.3 </a:t>
            </a:r>
            <a:r>
              <a:rPr lang="zh-CN" altLang="en-US" dirty="0" smtClean="0">
                <a:latin typeface="黑体" pitchFamily="2" charset="-122"/>
              </a:rPr>
              <a:t>堆</a:t>
            </a:r>
            <a:r>
              <a:rPr lang="zh-CN" altLang="en-US" dirty="0">
                <a:latin typeface="黑体" pitchFamily="2" charset="-122"/>
              </a:rPr>
              <a:t>式</a:t>
            </a:r>
            <a:r>
              <a:rPr lang="zh-CN" altLang="en-US" dirty="0" smtClean="0">
                <a:latin typeface="黑体" pitchFamily="2" charset="-122"/>
              </a:rPr>
              <a:t>存储分配</a:t>
            </a:r>
            <a:endParaRPr lang="zh-CN" altLang="en-US" dirty="0" smtClean="0"/>
          </a:p>
        </p:txBody>
      </p:sp>
      <p:graphicFrame>
        <p:nvGraphicFramePr>
          <p:cNvPr id="34822" name="Object 46" descr="粉色面巾纸">
            <a:hlinkClick r:id="rId4" action="ppaction://hlinksldjump"/>
          </p:cNvPr>
          <p:cNvGraphicFramePr>
            <a:graphicFrameLocks noChangeAspect="1"/>
          </p:cNvGraphicFramePr>
          <p:nvPr/>
        </p:nvGraphicFramePr>
        <p:xfrm>
          <a:off x="8351838" y="1719263"/>
          <a:ext cx="619125" cy="400050"/>
        </p:xfrm>
        <a:graphic>
          <a:graphicData uri="http://schemas.openxmlformats.org/presentationml/2006/ole">
            <mc:AlternateContent xmlns:mc="http://schemas.openxmlformats.org/markup-compatibility/2006">
              <mc:Choice xmlns:v="urn:schemas-microsoft-com:vml" Requires="v">
                <p:oleObj spid="_x0000_s108550" name="剪辑" r:id="rId5" imgW="7002463" imgH="4060825" progId="">
                  <p:embed/>
                </p:oleObj>
              </mc:Choice>
              <mc:Fallback>
                <p:oleObj name="剪辑" r:id="rId5" imgW="7002463" imgH="4060825" progId="">
                  <p:embed/>
                  <p:pic>
                    <p:nvPicPr>
                      <p:cNvPr id="0" name="Object 46" descr="粉色面巾纸"/>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51838" y="1719263"/>
                        <a:ext cx="619125" cy="400050"/>
                      </a:xfrm>
                      <a:prstGeom prst="rect">
                        <a:avLst/>
                      </a:prstGeom>
                      <a:blipFill dpi="0" rotWithShape="0">
                        <a:blip r:embed="rId7"/>
                        <a:srcRect/>
                        <a:tile tx="0" ty="0" sx="100000" sy="100000" flip="none" algn="tl"/>
                      </a:blipFill>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08227">
                                            <p:txEl>
                                              <p:pRg st="0" end="0"/>
                                            </p:txEl>
                                          </p:spTgt>
                                        </p:tgtEl>
                                        <p:attrNameLst>
                                          <p:attrName>style.visibility</p:attrName>
                                        </p:attrNameLst>
                                      </p:cBhvr>
                                      <p:to>
                                        <p:strVal val="visible"/>
                                      </p:to>
                                    </p:set>
                                    <p:animEffect transition="in" filter="wipe(up)">
                                      <p:cBhvr>
                                        <p:cTn id="7" dur="500"/>
                                        <p:tgtEl>
                                          <p:spTgt spid="3082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08227">
                                            <p:txEl>
                                              <p:pRg st="1" end="1"/>
                                            </p:txEl>
                                          </p:spTgt>
                                        </p:tgtEl>
                                        <p:attrNameLst>
                                          <p:attrName>style.visibility</p:attrName>
                                        </p:attrNameLst>
                                      </p:cBhvr>
                                      <p:to>
                                        <p:strVal val="visible"/>
                                      </p:to>
                                    </p:set>
                                    <p:animEffect transition="in" filter="wipe(up)">
                                      <p:cBhvr>
                                        <p:cTn id="12" dur="500"/>
                                        <p:tgtEl>
                                          <p:spTgt spid="308227">
                                            <p:txEl>
                                              <p:pRg st="1" end="1"/>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4822"/>
                                        </p:tgtEl>
                                        <p:attrNameLst>
                                          <p:attrName>style.visibility</p:attrName>
                                        </p:attrNameLst>
                                      </p:cBhvr>
                                      <p:to>
                                        <p:strVal val="visible"/>
                                      </p:to>
                                    </p:set>
                                    <p:animEffect transition="in" filter="wipe(left)">
                                      <p:cBhvr>
                                        <p:cTn id="16" dur="500"/>
                                        <p:tgtEl>
                                          <p:spTgt spid="3482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308227">
                                            <p:txEl>
                                              <p:pRg st="2" end="2"/>
                                            </p:txEl>
                                          </p:spTgt>
                                        </p:tgtEl>
                                        <p:attrNameLst>
                                          <p:attrName>style.visibility</p:attrName>
                                        </p:attrNameLst>
                                      </p:cBhvr>
                                      <p:to>
                                        <p:strVal val="visible"/>
                                      </p:to>
                                    </p:set>
                                    <p:animEffect transition="in" filter="wipe(up)">
                                      <p:cBhvr>
                                        <p:cTn id="21" dur="500"/>
                                        <p:tgtEl>
                                          <p:spTgt spid="308227">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308227">
                                            <p:txEl>
                                              <p:pRg st="3" end="3"/>
                                            </p:txEl>
                                          </p:spTgt>
                                        </p:tgtEl>
                                        <p:attrNameLst>
                                          <p:attrName>style.visibility</p:attrName>
                                        </p:attrNameLst>
                                      </p:cBhvr>
                                      <p:to>
                                        <p:strVal val="visible"/>
                                      </p:to>
                                    </p:set>
                                    <p:animEffect transition="in" filter="wipe(up)">
                                      <p:cBhvr>
                                        <p:cTn id="26" dur="500"/>
                                        <p:tgtEl>
                                          <p:spTgt spid="308227">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308227">
                                            <p:txEl>
                                              <p:pRg st="4" end="4"/>
                                            </p:txEl>
                                          </p:spTgt>
                                        </p:tgtEl>
                                        <p:attrNameLst>
                                          <p:attrName>style.visibility</p:attrName>
                                        </p:attrNameLst>
                                      </p:cBhvr>
                                      <p:to>
                                        <p:strVal val="visible"/>
                                      </p:to>
                                    </p:set>
                                    <p:animEffect transition="in" filter="wipe(up)">
                                      <p:cBhvr>
                                        <p:cTn id="31" dur="500"/>
                                        <p:tgtEl>
                                          <p:spTgt spid="308227">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308227">
                                            <p:txEl>
                                              <p:pRg st="6" end="6"/>
                                            </p:txEl>
                                          </p:spTgt>
                                        </p:tgtEl>
                                        <p:attrNameLst>
                                          <p:attrName>style.visibility</p:attrName>
                                        </p:attrNameLst>
                                      </p:cBhvr>
                                      <p:to>
                                        <p:strVal val="visible"/>
                                      </p:to>
                                    </p:set>
                                    <p:animEffect transition="in" filter="wipe(up)">
                                      <p:cBhvr>
                                        <p:cTn id="36" dur="500"/>
                                        <p:tgtEl>
                                          <p:spTgt spid="308227">
                                            <p:txEl>
                                              <p:pRg st="6" end="6"/>
                                            </p:txEl>
                                          </p:spTgt>
                                        </p:tgtEl>
                                      </p:cBhvr>
                                    </p:animEffect>
                                  </p:childTnLst>
                                </p:cTn>
                              </p:par>
                            </p:childTnLst>
                          </p:cTn>
                        </p:par>
                        <p:par>
                          <p:cTn id="37" fill="hold">
                            <p:stCondLst>
                              <p:cond delay="500"/>
                            </p:stCondLst>
                            <p:childTnLst>
                              <p:par>
                                <p:cTn id="38" presetID="22" presetClass="entr" presetSubtype="1" fill="hold" grpId="0" nodeType="afterEffect">
                                  <p:stCondLst>
                                    <p:cond delay="0"/>
                                  </p:stCondLst>
                                  <p:childTnLst>
                                    <p:set>
                                      <p:cBhvr>
                                        <p:cTn id="39" dur="1" fill="hold">
                                          <p:stCondLst>
                                            <p:cond delay="0"/>
                                          </p:stCondLst>
                                        </p:cTn>
                                        <p:tgtEl>
                                          <p:spTgt spid="308227">
                                            <p:txEl>
                                              <p:pRg st="7" end="7"/>
                                            </p:txEl>
                                          </p:spTgt>
                                        </p:tgtEl>
                                        <p:attrNameLst>
                                          <p:attrName>style.visibility</p:attrName>
                                        </p:attrNameLst>
                                      </p:cBhvr>
                                      <p:to>
                                        <p:strVal val="visible"/>
                                      </p:to>
                                    </p:set>
                                    <p:animEffect transition="in" filter="wipe(up)">
                                      <p:cBhvr>
                                        <p:cTn id="40" dur="500"/>
                                        <p:tgtEl>
                                          <p:spTgt spid="308227">
                                            <p:txEl>
                                              <p:pRg st="7" end="7"/>
                                            </p:txEl>
                                          </p:spTgt>
                                        </p:tgtEl>
                                      </p:cBhvr>
                                    </p:animEffect>
                                  </p:childTnLst>
                                </p:cTn>
                              </p:par>
                            </p:childTnLst>
                          </p:cTn>
                        </p:par>
                        <p:par>
                          <p:cTn id="41" fill="hold">
                            <p:stCondLst>
                              <p:cond delay="1000"/>
                            </p:stCondLst>
                            <p:childTnLst>
                              <p:par>
                                <p:cTn id="42" presetID="22" presetClass="entr" presetSubtype="1" fill="hold" grpId="0" nodeType="afterEffect">
                                  <p:stCondLst>
                                    <p:cond delay="0"/>
                                  </p:stCondLst>
                                  <p:childTnLst>
                                    <p:set>
                                      <p:cBhvr>
                                        <p:cTn id="43" dur="1" fill="hold">
                                          <p:stCondLst>
                                            <p:cond delay="0"/>
                                          </p:stCondLst>
                                        </p:cTn>
                                        <p:tgtEl>
                                          <p:spTgt spid="308227">
                                            <p:txEl>
                                              <p:pRg st="8" end="8"/>
                                            </p:txEl>
                                          </p:spTgt>
                                        </p:tgtEl>
                                        <p:attrNameLst>
                                          <p:attrName>style.visibility</p:attrName>
                                        </p:attrNameLst>
                                      </p:cBhvr>
                                      <p:to>
                                        <p:strVal val="visible"/>
                                      </p:to>
                                    </p:set>
                                    <p:animEffect transition="in" filter="wipe(up)">
                                      <p:cBhvr>
                                        <p:cTn id="44" dur="500"/>
                                        <p:tgtEl>
                                          <p:spTgt spid="30822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27" grpId="0" uiExpand="1" build="p" bldLvl="2"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灯片编号占位符 3"/>
          <p:cNvSpPr>
            <a:spLocks noGrp="1"/>
          </p:cNvSpPr>
          <p:nvPr>
            <p:ph type="sldNum" sz="quarter" idx="10"/>
          </p:nvPr>
        </p:nvSpPr>
        <p:spPr>
          <a:noFill/>
        </p:spPr>
        <p:txBody>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A01541AB-A9C9-4A14-9B2E-E0C5D0770DA4}" type="slidenum">
              <a:rPr lang="en-US" altLang="zh-CN" sz="1400" b="0">
                <a:ea typeface="宋体" pitchFamily="2" charset="-122"/>
              </a:rPr>
              <a:pPr eaLnBrk="1" hangingPunct="1"/>
              <a:t>2</a:t>
            </a:fld>
            <a:endParaRPr lang="en-US" altLang="zh-CN" sz="1400" b="0">
              <a:ea typeface="宋体" pitchFamily="2" charset="-122"/>
            </a:endParaRPr>
          </a:p>
        </p:txBody>
      </p:sp>
      <p:sp>
        <p:nvSpPr>
          <p:cNvPr id="5123" name="Rectangle 2"/>
          <p:cNvSpPr>
            <a:spLocks noGrp="1" noChangeArrowheads="1"/>
          </p:cNvSpPr>
          <p:nvPr>
            <p:ph type="title"/>
          </p:nvPr>
        </p:nvSpPr>
        <p:spPr/>
        <p:txBody>
          <a:bodyPr/>
          <a:lstStyle/>
          <a:p>
            <a:pPr eaLnBrk="1" hangingPunct="1"/>
            <a:r>
              <a:rPr lang="zh-CN" altLang="en-US" dirty="0" smtClean="0"/>
              <a:t>运行环境</a:t>
            </a:r>
          </a:p>
        </p:txBody>
      </p:sp>
      <p:sp>
        <p:nvSpPr>
          <p:cNvPr id="5124" name="Rectangle 3"/>
          <p:cNvSpPr>
            <a:spLocks noGrp="1" noChangeArrowheads="1"/>
          </p:cNvSpPr>
          <p:nvPr>
            <p:ph type="body" idx="1"/>
          </p:nvPr>
        </p:nvSpPr>
        <p:spPr/>
        <p:txBody>
          <a:bodyPr/>
          <a:lstStyle/>
          <a:p>
            <a:pPr eaLnBrk="1" hangingPunct="1">
              <a:buFont typeface="Monotype Sorts" pitchFamily="2" charset="2"/>
              <a:buNone/>
            </a:pPr>
            <a:r>
              <a:rPr lang="en-US" altLang="zh-CN" sz="3200" dirty="0" smtClean="0">
                <a:latin typeface="宋体" pitchFamily="2" charset="-122"/>
              </a:rPr>
              <a:t>7.1   </a:t>
            </a:r>
            <a:r>
              <a:rPr lang="zh-CN" altLang="en-US" sz="3200" dirty="0" smtClean="0">
                <a:latin typeface="宋体" pitchFamily="2" charset="-122"/>
              </a:rPr>
              <a:t>程序运行时的存储组织</a:t>
            </a:r>
          </a:p>
          <a:p>
            <a:pPr eaLnBrk="1" hangingPunct="1">
              <a:buFont typeface="Monotype Sorts" pitchFamily="2" charset="2"/>
              <a:buNone/>
            </a:pPr>
            <a:r>
              <a:rPr lang="en-US" altLang="zh-CN" sz="3200" dirty="0" smtClean="0">
                <a:latin typeface="宋体" pitchFamily="2" charset="-122"/>
              </a:rPr>
              <a:t>7.2   </a:t>
            </a:r>
            <a:r>
              <a:rPr lang="zh-CN" altLang="en-US" sz="3200" dirty="0" smtClean="0">
                <a:latin typeface="宋体" pitchFamily="2" charset="-122"/>
              </a:rPr>
              <a:t>存储分配策略</a:t>
            </a:r>
          </a:p>
          <a:p>
            <a:pPr eaLnBrk="1" hangingPunct="1">
              <a:buNone/>
            </a:pPr>
            <a:r>
              <a:rPr lang="en-US" altLang="zh-CN" sz="3200" dirty="0" smtClean="0">
                <a:latin typeface="宋体" pitchFamily="2" charset="-122"/>
              </a:rPr>
              <a:t>7.3   </a:t>
            </a:r>
            <a:r>
              <a:rPr lang="zh-CN" altLang="en-US" sz="3200" dirty="0" smtClean="0">
                <a:latin typeface="宋体" pitchFamily="2" charset="-122"/>
              </a:rPr>
              <a:t>非局部名字的访问</a:t>
            </a:r>
          </a:p>
          <a:p>
            <a:pPr eaLnBrk="1" hangingPunct="1">
              <a:buFont typeface="Monotype Sorts" pitchFamily="2" charset="2"/>
              <a:buNone/>
            </a:pPr>
            <a:r>
              <a:rPr lang="en-US" altLang="zh-CN" sz="3200" dirty="0" smtClean="0">
                <a:latin typeface="宋体" pitchFamily="2" charset="-122"/>
              </a:rPr>
              <a:t>7.4   </a:t>
            </a:r>
            <a:r>
              <a:rPr lang="zh-CN" altLang="en-US" sz="3200" dirty="0" smtClean="0">
                <a:latin typeface="宋体" pitchFamily="2" charset="-122"/>
              </a:rPr>
              <a:t>参数传递机制</a:t>
            </a:r>
          </a:p>
          <a:p>
            <a:pPr eaLnBrk="1" hangingPunct="1">
              <a:buFont typeface="Monotype Sorts" pitchFamily="2" charset="2"/>
              <a:buNone/>
            </a:pPr>
            <a:r>
              <a:rPr lang="zh-CN" altLang="en-US" sz="3200" dirty="0" smtClean="0">
                <a:latin typeface="宋体" pitchFamily="2" charset="-122"/>
              </a:rPr>
              <a:t>      小  结</a:t>
            </a: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灯片编号占位符 3"/>
          <p:cNvSpPr>
            <a:spLocks noGrp="1"/>
          </p:cNvSpPr>
          <p:nvPr>
            <p:ph type="sldNum" sz="quarter" idx="10"/>
          </p:nvPr>
        </p:nvSpPr>
        <p:spPr>
          <a:noFill/>
        </p:spPr>
        <p:txBody>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BB239F8B-032F-48A8-A996-9890BA6F2738}" type="slidenum">
              <a:rPr lang="en-US" altLang="zh-CN" sz="1400" b="0">
                <a:ea typeface="宋体" pitchFamily="2" charset="-122"/>
              </a:rPr>
              <a:pPr eaLnBrk="1" hangingPunct="1"/>
              <a:t>20</a:t>
            </a:fld>
            <a:endParaRPr lang="en-US" altLang="zh-CN" sz="1400" b="0">
              <a:ea typeface="宋体" pitchFamily="2" charset="-122"/>
            </a:endParaRPr>
          </a:p>
        </p:txBody>
      </p:sp>
      <p:sp>
        <p:nvSpPr>
          <p:cNvPr id="20483" name="Rectangle 2"/>
          <p:cNvSpPr>
            <a:spLocks noGrp="1" noChangeArrowheads="1"/>
          </p:cNvSpPr>
          <p:nvPr>
            <p:ph type="title"/>
          </p:nvPr>
        </p:nvSpPr>
        <p:spPr/>
        <p:txBody>
          <a:bodyPr/>
          <a:lstStyle/>
          <a:p>
            <a:pPr eaLnBrk="1" hangingPunct="1"/>
            <a:r>
              <a:rPr lang="en-US" altLang="zh-CN" dirty="0" smtClean="0">
                <a:latin typeface="宋体" pitchFamily="2" charset="-122"/>
              </a:rPr>
              <a:t>7.2.1 </a:t>
            </a:r>
            <a:r>
              <a:rPr lang="zh-CN" altLang="en-US" dirty="0" smtClean="0">
                <a:latin typeface="宋体" pitchFamily="2" charset="-122"/>
              </a:rPr>
              <a:t>静态存储分配</a:t>
            </a:r>
          </a:p>
        </p:txBody>
      </p:sp>
      <p:sp>
        <p:nvSpPr>
          <p:cNvPr id="310275" name="Rectangle 3"/>
          <p:cNvSpPr>
            <a:spLocks noGrp="1" noChangeArrowheads="1"/>
          </p:cNvSpPr>
          <p:nvPr>
            <p:ph type="body" idx="1"/>
          </p:nvPr>
        </p:nvSpPr>
        <p:spPr/>
        <p:txBody>
          <a:bodyPr>
            <a:normAutofit lnSpcReduction="10000"/>
          </a:bodyPr>
          <a:lstStyle/>
          <a:p>
            <a:pPr eaLnBrk="1" hangingPunct="1"/>
            <a:r>
              <a:rPr lang="zh-CN" altLang="en-US" sz="2400" dirty="0" smtClean="0"/>
              <a:t>条件：</a:t>
            </a:r>
            <a:r>
              <a:rPr lang="zh-CN" altLang="en-US" sz="2400" dirty="0" smtClean="0">
                <a:latin typeface="宋体" pitchFamily="2" charset="-122"/>
              </a:rPr>
              <a:t>源程序中</a:t>
            </a:r>
            <a:r>
              <a:rPr lang="zh-CN" altLang="en-US" sz="2400" dirty="0">
                <a:latin typeface="宋体" pitchFamily="2" charset="-122"/>
              </a:rPr>
              <a:t>声明</a:t>
            </a:r>
            <a:r>
              <a:rPr lang="zh-CN" altLang="en-US" sz="2400" dirty="0" smtClean="0">
                <a:latin typeface="宋体" pitchFamily="2" charset="-122"/>
              </a:rPr>
              <a:t>的各种数据对象所需存储空间的大小在</a:t>
            </a:r>
            <a:r>
              <a:rPr lang="zh-CN" altLang="en-US" sz="2400" dirty="0" smtClean="0">
                <a:solidFill>
                  <a:srgbClr val="0000FF"/>
                </a:solidFill>
                <a:latin typeface="宋体" pitchFamily="2" charset="-122"/>
              </a:rPr>
              <a:t>编译时都可以确定。</a:t>
            </a:r>
            <a:endParaRPr lang="zh-CN" altLang="en-US" sz="2400" dirty="0" smtClean="0">
              <a:latin typeface="宋体" pitchFamily="2" charset="-122"/>
            </a:endParaRPr>
          </a:p>
          <a:p>
            <a:pPr eaLnBrk="1" hangingPunct="1"/>
            <a:r>
              <a:rPr lang="zh-CN" altLang="en-US" sz="2400" dirty="0" smtClean="0">
                <a:latin typeface="宋体" pitchFamily="2" charset="-122"/>
              </a:rPr>
              <a:t>存储分配：编译时</a:t>
            </a:r>
            <a:r>
              <a:rPr lang="en-US" altLang="zh-CN" sz="2400" dirty="0" smtClean="0">
                <a:latin typeface="宋体" pitchFamily="2" charset="-122"/>
              </a:rPr>
              <a:t>,</a:t>
            </a:r>
            <a:r>
              <a:rPr lang="zh-CN" altLang="en-US" sz="2400" dirty="0" smtClean="0">
                <a:latin typeface="宋体" pitchFamily="2" charset="-122"/>
              </a:rPr>
              <a:t>为他们分配</a:t>
            </a:r>
            <a:r>
              <a:rPr lang="zh-CN" altLang="en-US" sz="2400" dirty="0" smtClean="0">
                <a:solidFill>
                  <a:srgbClr val="0000FF"/>
                </a:solidFill>
                <a:latin typeface="宋体" pitchFamily="2" charset="-122"/>
              </a:rPr>
              <a:t>固定的</a:t>
            </a:r>
            <a:r>
              <a:rPr lang="zh-CN" altLang="en-US" sz="2400" dirty="0" smtClean="0">
                <a:latin typeface="宋体" pitchFamily="2" charset="-122"/>
              </a:rPr>
              <a:t>存储空间。</a:t>
            </a:r>
          </a:p>
          <a:p>
            <a:pPr lvl="1" eaLnBrk="1" hangingPunct="1">
              <a:lnSpc>
                <a:spcPct val="90000"/>
              </a:lnSpc>
            </a:pPr>
            <a:r>
              <a:rPr lang="zh-CN" altLang="en-US" sz="2000" dirty="0" smtClean="0">
                <a:latin typeface="宋体" pitchFamily="2" charset="-122"/>
              </a:rPr>
              <a:t>从名字的类型确定该名字所需的存储空间</a:t>
            </a:r>
          </a:p>
          <a:p>
            <a:pPr lvl="1" eaLnBrk="1" hangingPunct="1">
              <a:lnSpc>
                <a:spcPct val="90000"/>
              </a:lnSpc>
            </a:pPr>
            <a:r>
              <a:rPr lang="zh-CN" altLang="en-US" sz="2000" dirty="0" smtClean="0">
                <a:latin typeface="宋体" pitchFamily="2" charset="-122"/>
              </a:rPr>
              <a:t>这个存储空间的地址用相对于该过程活动记录一端的偏移表示</a:t>
            </a:r>
          </a:p>
          <a:p>
            <a:pPr lvl="1" eaLnBrk="1" hangingPunct="1">
              <a:lnSpc>
                <a:spcPct val="90000"/>
              </a:lnSpc>
            </a:pPr>
            <a:r>
              <a:rPr lang="zh-CN" altLang="en-US" sz="2000" dirty="0" smtClean="0">
                <a:latin typeface="宋体" pitchFamily="2" charset="-122"/>
              </a:rPr>
              <a:t>最后确定活动记录在目标程序中的位置，如相对于目标代码的位置</a:t>
            </a:r>
          </a:p>
          <a:p>
            <a:pPr lvl="1" eaLnBrk="1" hangingPunct="1">
              <a:lnSpc>
                <a:spcPct val="90000"/>
              </a:lnSpc>
            </a:pPr>
            <a:r>
              <a:rPr lang="zh-CN" altLang="en-US" sz="2000" dirty="0" smtClean="0">
                <a:latin typeface="宋体" pitchFamily="2" charset="-122"/>
              </a:rPr>
              <a:t>这些都确定后，每个活动记录的位置，以及每个名字在活动记录中的位置就都确定了</a:t>
            </a:r>
          </a:p>
          <a:p>
            <a:pPr lvl="1" eaLnBrk="1" hangingPunct="1">
              <a:lnSpc>
                <a:spcPct val="90000"/>
              </a:lnSpc>
            </a:pPr>
            <a:r>
              <a:rPr lang="zh-CN" altLang="en-US" sz="2000" dirty="0" smtClean="0">
                <a:latin typeface="宋体" pitchFamily="2" charset="-122"/>
              </a:rPr>
              <a:t>编译时可以在目标代码中填入所要操作的数据对象的地址</a:t>
            </a:r>
          </a:p>
          <a:p>
            <a:pPr eaLnBrk="1" hangingPunct="1"/>
            <a:r>
              <a:rPr lang="zh-CN" altLang="en-US" sz="2400" dirty="0" smtClean="0">
                <a:latin typeface="宋体" pitchFamily="2" charset="-122"/>
              </a:rPr>
              <a:t>地址绑定：程序装入内存时进行。</a:t>
            </a:r>
            <a:endParaRPr lang="en-US" altLang="zh-CN" sz="2400" dirty="0" smtClean="0">
              <a:latin typeface="宋体" pitchFamily="2" charset="-122"/>
            </a:endParaRPr>
          </a:p>
          <a:p>
            <a:pPr eaLnBrk="1" hangingPunct="1"/>
            <a:r>
              <a:rPr lang="zh-CN" altLang="en-US" sz="2400" dirty="0" smtClean="0">
                <a:latin typeface="宋体" pitchFamily="2" charset="-122"/>
              </a:rPr>
              <a:t>运行</a:t>
            </a:r>
            <a:r>
              <a:rPr lang="zh-CN" altLang="en-US" sz="2400" dirty="0">
                <a:latin typeface="宋体" pitchFamily="2" charset="-122"/>
              </a:rPr>
              <a:t>期间</a:t>
            </a:r>
            <a:r>
              <a:rPr lang="zh-CN" altLang="en-US" sz="2400" dirty="0" smtClean="0">
                <a:latin typeface="宋体" pitchFamily="2" charset="-122"/>
              </a:rPr>
              <a:t>：名字的左值保持不变。</a:t>
            </a:r>
          </a:p>
          <a:p>
            <a:pPr lvl="1" eaLnBrk="1" hangingPunct="1"/>
            <a:r>
              <a:rPr lang="zh-CN" altLang="en-US" sz="2000" dirty="0" smtClean="0">
                <a:latin typeface="宋体" pitchFamily="2" charset="-122"/>
              </a:rPr>
              <a:t>过程每次被激活，同一名字都使用相同的存储空间。</a:t>
            </a:r>
          </a:p>
          <a:p>
            <a:pPr lvl="1" eaLnBrk="1" hangingPunct="1"/>
            <a:r>
              <a:rPr lang="zh-CN" altLang="en-US" sz="2000" dirty="0" smtClean="0">
                <a:latin typeface="宋体" pitchFamily="2" charset="-122"/>
              </a:rPr>
              <a:t>允许局部名字的值在活动结束后被保留下来。</a:t>
            </a:r>
          </a:p>
          <a:p>
            <a:pPr lvl="1" eaLnBrk="1" hangingPunct="1"/>
            <a:r>
              <a:rPr lang="zh-CN" altLang="en-US" sz="2000" dirty="0" smtClean="0">
                <a:latin typeface="宋体" pitchFamily="2" charset="-122"/>
              </a:rPr>
              <a:t>当控制再次进入时，局部名字的值即上次离开时的值。</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0275">
                                            <p:txEl>
                                              <p:pRg st="0" end="0"/>
                                            </p:txEl>
                                          </p:spTgt>
                                        </p:tgtEl>
                                        <p:attrNameLst>
                                          <p:attrName>style.visibility</p:attrName>
                                        </p:attrNameLst>
                                      </p:cBhvr>
                                      <p:to>
                                        <p:strVal val="visible"/>
                                      </p:to>
                                    </p:set>
                                    <p:animEffect transition="in" filter="wipe(up)">
                                      <p:cBhvr>
                                        <p:cTn id="7" dur="500"/>
                                        <p:tgtEl>
                                          <p:spTgt spid="3102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10275">
                                            <p:txEl>
                                              <p:pRg st="1" end="1"/>
                                            </p:txEl>
                                          </p:spTgt>
                                        </p:tgtEl>
                                        <p:attrNameLst>
                                          <p:attrName>style.visibility</p:attrName>
                                        </p:attrNameLst>
                                      </p:cBhvr>
                                      <p:to>
                                        <p:strVal val="visible"/>
                                      </p:to>
                                    </p:set>
                                    <p:animEffect transition="in" filter="wipe(up)">
                                      <p:cBhvr>
                                        <p:cTn id="12" dur="500"/>
                                        <p:tgtEl>
                                          <p:spTgt spid="310275">
                                            <p:txEl>
                                              <p:pRg st="1" end="1"/>
                                            </p:txEl>
                                          </p:spTgt>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310275">
                                            <p:txEl>
                                              <p:pRg st="2" end="2"/>
                                            </p:txEl>
                                          </p:spTgt>
                                        </p:tgtEl>
                                        <p:attrNameLst>
                                          <p:attrName>style.visibility</p:attrName>
                                        </p:attrNameLst>
                                      </p:cBhvr>
                                      <p:to>
                                        <p:strVal val="visible"/>
                                      </p:to>
                                    </p:set>
                                    <p:animEffect transition="in" filter="wipe(up)">
                                      <p:cBhvr>
                                        <p:cTn id="16" dur="500"/>
                                        <p:tgtEl>
                                          <p:spTgt spid="310275">
                                            <p:txEl>
                                              <p:pRg st="2" end="2"/>
                                            </p:txEl>
                                          </p:spTgt>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310275">
                                            <p:txEl>
                                              <p:pRg st="3" end="3"/>
                                            </p:txEl>
                                          </p:spTgt>
                                        </p:tgtEl>
                                        <p:attrNameLst>
                                          <p:attrName>style.visibility</p:attrName>
                                        </p:attrNameLst>
                                      </p:cBhvr>
                                      <p:to>
                                        <p:strVal val="visible"/>
                                      </p:to>
                                    </p:set>
                                    <p:animEffect transition="in" filter="wipe(up)">
                                      <p:cBhvr>
                                        <p:cTn id="20" dur="500"/>
                                        <p:tgtEl>
                                          <p:spTgt spid="310275">
                                            <p:txEl>
                                              <p:pRg st="3" end="3"/>
                                            </p:txEl>
                                          </p:spTgt>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310275">
                                            <p:txEl>
                                              <p:pRg st="4" end="4"/>
                                            </p:txEl>
                                          </p:spTgt>
                                        </p:tgtEl>
                                        <p:attrNameLst>
                                          <p:attrName>style.visibility</p:attrName>
                                        </p:attrNameLst>
                                      </p:cBhvr>
                                      <p:to>
                                        <p:strVal val="visible"/>
                                      </p:to>
                                    </p:set>
                                    <p:animEffect transition="in" filter="wipe(up)">
                                      <p:cBhvr>
                                        <p:cTn id="24" dur="500"/>
                                        <p:tgtEl>
                                          <p:spTgt spid="310275">
                                            <p:txEl>
                                              <p:pRg st="4" end="4"/>
                                            </p:txEl>
                                          </p:spTgt>
                                        </p:tgtEl>
                                      </p:cBhvr>
                                    </p:animEffect>
                                  </p:childTnLst>
                                </p:cTn>
                              </p:par>
                            </p:childTnLst>
                          </p:cTn>
                        </p:par>
                        <p:par>
                          <p:cTn id="25" fill="hold">
                            <p:stCondLst>
                              <p:cond delay="2000"/>
                            </p:stCondLst>
                            <p:childTnLst>
                              <p:par>
                                <p:cTn id="26" presetID="22" presetClass="entr" presetSubtype="1" fill="hold" grpId="0" nodeType="afterEffect">
                                  <p:stCondLst>
                                    <p:cond delay="0"/>
                                  </p:stCondLst>
                                  <p:childTnLst>
                                    <p:set>
                                      <p:cBhvr>
                                        <p:cTn id="27" dur="1" fill="hold">
                                          <p:stCondLst>
                                            <p:cond delay="0"/>
                                          </p:stCondLst>
                                        </p:cTn>
                                        <p:tgtEl>
                                          <p:spTgt spid="310275">
                                            <p:txEl>
                                              <p:pRg st="5" end="5"/>
                                            </p:txEl>
                                          </p:spTgt>
                                        </p:tgtEl>
                                        <p:attrNameLst>
                                          <p:attrName>style.visibility</p:attrName>
                                        </p:attrNameLst>
                                      </p:cBhvr>
                                      <p:to>
                                        <p:strVal val="visible"/>
                                      </p:to>
                                    </p:set>
                                    <p:animEffect transition="in" filter="wipe(up)">
                                      <p:cBhvr>
                                        <p:cTn id="28" dur="500"/>
                                        <p:tgtEl>
                                          <p:spTgt spid="310275">
                                            <p:txEl>
                                              <p:pRg st="5" end="5"/>
                                            </p:txEl>
                                          </p:spTgt>
                                        </p:tgtEl>
                                      </p:cBhvr>
                                    </p:animEffect>
                                  </p:childTnLst>
                                </p:cTn>
                              </p:par>
                            </p:childTnLst>
                          </p:cTn>
                        </p:par>
                        <p:par>
                          <p:cTn id="29" fill="hold">
                            <p:stCondLst>
                              <p:cond delay="2500"/>
                            </p:stCondLst>
                            <p:childTnLst>
                              <p:par>
                                <p:cTn id="30" presetID="22" presetClass="entr" presetSubtype="1" fill="hold" grpId="0" nodeType="afterEffect">
                                  <p:stCondLst>
                                    <p:cond delay="0"/>
                                  </p:stCondLst>
                                  <p:childTnLst>
                                    <p:set>
                                      <p:cBhvr>
                                        <p:cTn id="31" dur="1" fill="hold">
                                          <p:stCondLst>
                                            <p:cond delay="0"/>
                                          </p:stCondLst>
                                        </p:cTn>
                                        <p:tgtEl>
                                          <p:spTgt spid="310275">
                                            <p:txEl>
                                              <p:pRg st="6" end="6"/>
                                            </p:txEl>
                                          </p:spTgt>
                                        </p:tgtEl>
                                        <p:attrNameLst>
                                          <p:attrName>style.visibility</p:attrName>
                                        </p:attrNameLst>
                                      </p:cBhvr>
                                      <p:to>
                                        <p:strVal val="visible"/>
                                      </p:to>
                                    </p:set>
                                    <p:animEffect transition="in" filter="wipe(up)">
                                      <p:cBhvr>
                                        <p:cTn id="32" dur="500"/>
                                        <p:tgtEl>
                                          <p:spTgt spid="31027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310275">
                                            <p:txEl>
                                              <p:pRg st="7" end="7"/>
                                            </p:txEl>
                                          </p:spTgt>
                                        </p:tgtEl>
                                        <p:attrNameLst>
                                          <p:attrName>style.visibility</p:attrName>
                                        </p:attrNameLst>
                                      </p:cBhvr>
                                      <p:to>
                                        <p:strVal val="visible"/>
                                      </p:to>
                                    </p:set>
                                    <p:animEffect transition="in" filter="wipe(up)">
                                      <p:cBhvr>
                                        <p:cTn id="37" dur="500"/>
                                        <p:tgtEl>
                                          <p:spTgt spid="310275">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310275">
                                            <p:txEl>
                                              <p:pRg st="8" end="8"/>
                                            </p:txEl>
                                          </p:spTgt>
                                        </p:tgtEl>
                                        <p:attrNameLst>
                                          <p:attrName>style.visibility</p:attrName>
                                        </p:attrNameLst>
                                      </p:cBhvr>
                                      <p:to>
                                        <p:strVal val="visible"/>
                                      </p:to>
                                    </p:set>
                                    <p:animEffect transition="in" filter="wipe(up)">
                                      <p:cBhvr>
                                        <p:cTn id="42" dur="500"/>
                                        <p:tgtEl>
                                          <p:spTgt spid="310275">
                                            <p:txEl>
                                              <p:pRg st="8" end="8"/>
                                            </p:txEl>
                                          </p:spTgt>
                                        </p:tgtEl>
                                      </p:cBhvr>
                                    </p:animEffect>
                                  </p:childTnLst>
                                </p:cTn>
                              </p:par>
                            </p:childTnLst>
                          </p:cTn>
                        </p:par>
                        <p:par>
                          <p:cTn id="43" fill="hold" nodeType="afterGroup">
                            <p:stCondLst>
                              <p:cond delay="500"/>
                            </p:stCondLst>
                            <p:childTnLst>
                              <p:par>
                                <p:cTn id="44" presetID="22" presetClass="entr" presetSubtype="1" fill="hold" grpId="0" nodeType="afterEffect">
                                  <p:stCondLst>
                                    <p:cond delay="0"/>
                                  </p:stCondLst>
                                  <p:childTnLst>
                                    <p:set>
                                      <p:cBhvr>
                                        <p:cTn id="45" dur="1" fill="hold">
                                          <p:stCondLst>
                                            <p:cond delay="0"/>
                                          </p:stCondLst>
                                        </p:cTn>
                                        <p:tgtEl>
                                          <p:spTgt spid="310275">
                                            <p:txEl>
                                              <p:pRg st="9" end="9"/>
                                            </p:txEl>
                                          </p:spTgt>
                                        </p:tgtEl>
                                        <p:attrNameLst>
                                          <p:attrName>style.visibility</p:attrName>
                                        </p:attrNameLst>
                                      </p:cBhvr>
                                      <p:to>
                                        <p:strVal val="visible"/>
                                      </p:to>
                                    </p:set>
                                    <p:animEffect transition="in" filter="wipe(up)">
                                      <p:cBhvr>
                                        <p:cTn id="46" dur="500"/>
                                        <p:tgtEl>
                                          <p:spTgt spid="310275">
                                            <p:txEl>
                                              <p:pRg st="9" end="9"/>
                                            </p:txEl>
                                          </p:spTgt>
                                        </p:tgtEl>
                                      </p:cBhvr>
                                    </p:animEffect>
                                  </p:childTnLst>
                                </p:cTn>
                              </p:par>
                            </p:childTnLst>
                          </p:cTn>
                        </p:par>
                        <p:par>
                          <p:cTn id="47" fill="hold" nodeType="afterGroup">
                            <p:stCondLst>
                              <p:cond delay="1000"/>
                            </p:stCondLst>
                            <p:childTnLst>
                              <p:par>
                                <p:cTn id="48" presetID="22" presetClass="entr" presetSubtype="1" fill="hold" grpId="0" nodeType="afterEffect">
                                  <p:stCondLst>
                                    <p:cond delay="0"/>
                                  </p:stCondLst>
                                  <p:childTnLst>
                                    <p:set>
                                      <p:cBhvr>
                                        <p:cTn id="49" dur="1" fill="hold">
                                          <p:stCondLst>
                                            <p:cond delay="0"/>
                                          </p:stCondLst>
                                        </p:cTn>
                                        <p:tgtEl>
                                          <p:spTgt spid="310275">
                                            <p:txEl>
                                              <p:pRg st="10" end="10"/>
                                            </p:txEl>
                                          </p:spTgt>
                                        </p:tgtEl>
                                        <p:attrNameLst>
                                          <p:attrName>style.visibility</p:attrName>
                                        </p:attrNameLst>
                                      </p:cBhvr>
                                      <p:to>
                                        <p:strVal val="visible"/>
                                      </p:to>
                                    </p:set>
                                    <p:animEffect transition="in" filter="wipe(up)">
                                      <p:cBhvr>
                                        <p:cTn id="50" dur="500"/>
                                        <p:tgtEl>
                                          <p:spTgt spid="310275">
                                            <p:txEl>
                                              <p:pRg st="10" end="10"/>
                                            </p:txEl>
                                          </p:spTgt>
                                        </p:tgtEl>
                                      </p:cBhvr>
                                    </p:animEffect>
                                  </p:childTnLst>
                                </p:cTn>
                              </p:par>
                            </p:childTnLst>
                          </p:cTn>
                        </p:par>
                        <p:par>
                          <p:cTn id="51" fill="hold" nodeType="afterGroup">
                            <p:stCondLst>
                              <p:cond delay="1500"/>
                            </p:stCondLst>
                            <p:childTnLst>
                              <p:par>
                                <p:cTn id="52" presetID="22" presetClass="entr" presetSubtype="1" fill="hold" grpId="0" nodeType="afterEffect">
                                  <p:stCondLst>
                                    <p:cond delay="0"/>
                                  </p:stCondLst>
                                  <p:childTnLst>
                                    <p:set>
                                      <p:cBhvr>
                                        <p:cTn id="53" dur="1" fill="hold">
                                          <p:stCondLst>
                                            <p:cond delay="0"/>
                                          </p:stCondLst>
                                        </p:cTn>
                                        <p:tgtEl>
                                          <p:spTgt spid="310275">
                                            <p:txEl>
                                              <p:pRg st="11" end="11"/>
                                            </p:txEl>
                                          </p:spTgt>
                                        </p:tgtEl>
                                        <p:attrNameLst>
                                          <p:attrName>style.visibility</p:attrName>
                                        </p:attrNameLst>
                                      </p:cBhvr>
                                      <p:to>
                                        <p:strVal val="visible"/>
                                      </p:to>
                                    </p:set>
                                    <p:animEffect transition="in" filter="wipe(up)">
                                      <p:cBhvr>
                                        <p:cTn id="54" dur="500"/>
                                        <p:tgtEl>
                                          <p:spTgt spid="31027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5" grpId="0" uiExpand="1" build="p" bldLvl="2"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灯片编号占位符 3"/>
          <p:cNvSpPr>
            <a:spLocks noGrp="1"/>
          </p:cNvSpPr>
          <p:nvPr>
            <p:ph type="sldNum" sz="quarter" idx="10"/>
          </p:nvPr>
        </p:nvSpPr>
        <p:spPr>
          <a:noFill/>
        </p:spPr>
        <p:txBody>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3AD0F6A1-C5C2-4FEB-A64C-6B1B353DB2F3}" type="slidenum">
              <a:rPr lang="en-US" altLang="zh-CN" sz="1400" b="0">
                <a:ea typeface="宋体" pitchFamily="2" charset="-122"/>
              </a:rPr>
              <a:pPr eaLnBrk="1" hangingPunct="1"/>
              <a:t>21</a:t>
            </a:fld>
            <a:endParaRPr lang="en-US" altLang="zh-CN" sz="1400" b="0">
              <a:ea typeface="宋体" pitchFamily="2" charset="-122"/>
            </a:endParaRPr>
          </a:p>
        </p:txBody>
      </p:sp>
      <p:sp>
        <p:nvSpPr>
          <p:cNvPr id="21507" name="Rectangle 2"/>
          <p:cNvSpPr>
            <a:spLocks noGrp="1" noChangeArrowheads="1"/>
          </p:cNvSpPr>
          <p:nvPr>
            <p:ph type="title"/>
          </p:nvPr>
        </p:nvSpPr>
        <p:spPr/>
        <p:txBody>
          <a:bodyPr/>
          <a:lstStyle/>
          <a:p>
            <a:pPr eaLnBrk="1" hangingPunct="1"/>
            <a:r>
              <a:rPr lang="zh-CN" altLang="en-US" dirty="0" smtClean="0"/>
              <a:t>静态存储分配策略对源语言的限制</a:t>
            </a:r>
          </a:p>
        </p:txBody>
      </p:sp>
      <p:sp>
        <p:nvSpPr>
          <p:cNvPr id="312323" name="Rectangle 3"/>
          <p:cNvSpPr>
            <a:spLocks noGrp="1" noChangeArrowheads="1"/>
          </p:cNvSpPr>
          <p:nvPr>
            <p:ph type="body" idx="1"/>
          </p:nvPr>
        </p:nvSpPr>
        <p:spPr/>
        <p:txBody>
          <a:bodyPr/>
          <a:lstStyle/>
          <a:p>
            <a:pPr eaLnBrk="1" hangingPunct="1"/>
            <a:r>
              <a:rPr lang="zh-CN" altLang="en-US" dirty="0" smtClean="0">
                <a:latin typeface="宋体" pitchFamily="2" charset="-122"/>
              </a:rPr>
              <a:t>数据对象的大小和它们在内存中的位置必须在编译时都能够确定。</a:t>
            </a:r>
          </a:p>
          <a:p>
            <a:pPr eaLnBrk="1" hangingPunct="1"/>
            <a:r>
              <a:rPr lang="zh-CN" altLang="en-US" dirty="0" smtClean="0">
                <a:latin typeface="宋体" pitchFamily="2" charset="-122"/>
              </a:rPr>
              <a:t>不允许过程递归调用</a:t>
            </a:r>
          </a:p>
          <a:p>
            <a:pPr lvl="1" eaLnBrk="1" hangingPunct="1"/>
            <a:r>
              <a:rPr lang="zh-CN" altLang="en-US" dirty="0" smtClean="0">
                <a:latin typeface="宋体" pitchFamily="2" charset="-122"/>
              </a:rPr>
              <a:t>因为使用静态存储分配，一个过程中声明的局部名字在该过程的所有活动中都结合到同一个地址。</a:t>
            </a:r>
          </a:p>
          <a:p>
            <a:pPr eaLnBrk="1" hangingPunct="1"/>
            <a:r>
              <a:rPr lang="zh-CN" altLang="en-US" dirty="0" smtClean="0">
                <a:latin typeface="宋体" pitchFamily="2" charset="-122"/>
              </a:rPr>
              <a:t>不能建立动态数据结构</a:t>
            </a:r>
          </a:p>
          <a:p>
            <a:pPr lvl="1" eaLnBrk="1" hangingPunct="1"/>
            <a:r>
              <a:rPr lang="zh-CN" altLang="en-US" dirty="0" smtClean="0">
                <a:latin typeface="宋体" pitchFamily="2" charset="-122"/>
              </a:rPr>
              <a:t>因为没有在运行时进行存储分配的机制。</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2323">
                                            <p:txEl>
                                              <p:pRg st="0" end="0"/>
                                            </p:txEl>
                                          </p:spTgt>
                                        </p:tgtEl>
                                        <p:attrNameLst>
                                          <p:attrName>style.visibility</p:attrName>
                                        </p:attrNameLst>
                                      </p:cBhvr>
                                      <p:to>
                                        <p:strVal val="visible"/>
                                      </p:to>
                                    </p:set>
                                    <p:animEffect transition="in" filter="wipe(up)">
                                      <p:cBhvr>
                                        <p:cTn id="7" dur="500"/>
                                        <p:tgtEl>
                                          <p:spTgt spid="3123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12323">
                                            <p:txEl>
                                              <p:pRg st="1" end="1"/>
                                            </p:txEl>
                                          </p:spTgt>
                                        </p:tgtEl>
                                        <p:attrNameLst>
                                          <p:attrName>style.visibility</p:attrName>
                                        </p:attrNameLst>
                                      </p:cBhvr>
                                      <p:to>
                                        <p:strVal val="visible"/>
                                      </p:to>
                                    </p:set>
                                    <p:animEffect transition="in" filter="wipe(up)">
                                      <p:cBhvr>
                                        <p:cTn id="12" dur="500"/>
                                        <p:tgtEl>
                                          <p:spTgt spid="312323">
                                            <p:txEl>
                                              <p:pRg st="1" end="1"/>
                                            </p:txEl>
                                          </p:spTgt>
                                        </p:tgtEl>
                                      </p:cBhvr>
                                    </p:animEffect>
                                  </p:childTnLst>
                                </p:cTn>
                              </p:par>
                            </p:childTnLst>
                          </p:cTn>
                        </p:par>
                        <p:par>
                          <p:cTn id="13" fill="hold" nodeType="withGroup">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312323">
                                            <p:txEl>
                                              <p:pRg st="2" end="2"/>
                                            </p:txEl>
                                          </p:spTgt>
                                        </p:tgtEl>
                                        <p:attrNameLst>
                                          <p:attrName>style.visibility</p:attrName>
                                        </p:attrNameLst>
                                      </p:cBhvr>
                                      <p:to>
                                        <p:strVal val="visible"/>
                                      </p:to>
                                    </p:set>
                                    <p:animEffect transition="in" filter="wipe(up)">
                                      <p:cBhvr>
                                        <p:cTn id="16" dur="500"/>
                                        <p:tgtEl>
                                          <p:spTgt spid="312323">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312323">
                                            <p:txEl>
                                              <p:pRg st="3" end="3"/>
                                            </p:txEl>
                                          </p:spTgt>
                                        </p:tgtEl>
                                        <p:attrNameLst>
                                          <p:attrName>style.visibility</p:attrName>
                                        </p:attrNameLst>
                                      </p:cBhvr>
                                      <p:to>
                                        <p:strVal val="visible"/>
                                      </p:to>
                                    </p:set>
                                    <p:animEffect transition="in" filter="wipe(up)">
                                      <p:cBhvr>
                                        <p:cTn id="21" dur="500"/>
                                        <p:tgtEl>
                                          <p:spTgt spid="312323">
                                            <p:txEl>
                                              <p:pRg st="3" end="3"/>
                                            </p:txEl>
                                          </p:spTgt>
                                        </p:tgtEl>
                                      </p:cBhvr>
                                    </p:animEffect>
                                  </p:childTnLst>
                                </p:cTn>
                              </p:par>
                            </p:childTnLst>
                          </p:cTn>
                        </p:par>
                        <p:par>
                          <p:cTn id="22" fill="hold" nodeType="withGroup">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312323">
                                            <p:txEl>
                                              <p:pRg st="4" end="4"/>
                                            </p:txEl>
                                          </p:spTgt>
                                        </p:tgtEl>
                                        <p:attrNameLst>
                                          <p:attrName>style.visibility</p:attrName>
                                        </p:attrNameLst>
                                      </p:cBhvr>
                                      <p:to>
                                        <p:strVal val="visible"/>
                                      </p:to>
                                    </p:set>
                                    <p:animEffect transition="in" filter="wipe(up)">
                                      <p:cBhvr>
                                        <p:cTn id="25" dur="500"/>
                                        <p:tgtEl>
                                          <p:spTgt spid="3123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3" grpId="0" uiExpand="1" build="p" bldLvl="2"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灯片编号占位符 3"/>
          <p:cNvSpPr>
            <a:spLocks noGrp="1"/>
          </p:cNvSpPr>
          <p:nvPr>
            <p:ph type="sldNum" sz="quarter" idx="10"/>
          </p:nvPr>
        </p:nvSpPr>
        <p:spPr>
          <a:noFill/>
        </p:spPr>
        <p:txBody>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849AFADD-794F-4858-B3A3-670CFC26B887}" type="slidenum">
              <a:rPr lang="en-US" altLang="zh-CN" sz="1400" b="0">
                <a:ea typeface="宋体" pitchFamily="2" charset="-122"/>
              </a:rPr>
              <a:pPr eaLnBrk="1" hangingPunct="1"/>
              <a:t>22</a:t>
            </a:fld>
            <a:endParaRPr lang="en-US" altLang="zh-CN" sz="1400" b="0">
              <a:ea typeface="宋体" pitchFamily="2" charset="-122"/>
            </a:endParaRPr>
          </a:p>
        </p:txBody>
      </p:sp>
      <p:sp>
        <p:nvSpPr>
          <p:cNvPr id="22531" name="Rectangle 2"/>
          <p:cNvSpPr>
            <a:spLocks noGrp="1" noChangeArrowheads="1"/>
          </p:cNvSpPr>
          <p:nvPr>
            <p:ph type="title"/>
          </p:nvPr>
        </p:nvSpPr>
        <p:spPr/>
        <p:txBody>
          <a:bodyPr/>
          <a:lstStyle/>
          <a:p>
            <a:pPr eaLnBrk="1" hangingPunct="1"/>
            <a:r>
              <a:rPr lang="zh-CN" altLang="en-US" smtClean="0"/>
              <a:t>静态存储分配策略的实现</a:t>
            </a:r>
          </a:p>
        </p:txBody>
      </p:sp>
      <p:sp>
        <p:nvSpPr>
          <p:cNvPr id="313347" name="Rectangle 3"/>
          <p:cNvSpPr>
            <a:spLocks noGrp="1" noChangeArrowheads="1"/>
          </p:cNvSpPr>
          <p:nvPr>
            <p:ph type="body" idx="1"/>
          </p:nvPr>
        </p:nvSpPr>
        <p:spPr>
          <a:xfrm>
            <a:off x="228600" y="1219200"/>
            <a:ext cx="8686800" cy="2133600"/>
          </a:xfrm>
        </p:spPr>
        <p:txBody>
          <a:bodyPr/>
          <a:lstStyle/>
          <a:p>
            <a:pPr eaLnBrk="1" hangingPunct="1"/>
            <a:r>
              <a:rPr lang="zh-CN" altLang="en-US" sz="2400" dirty="0" smtClean="0"/>
              <a:t>编译程序处理声明语句时，每遇到一个变量名就创建一个符号表条目，填入相应的属性，包括名字、类型、存储地址等。</a:t>
            </a:r>
          </a:p>
          <a:p>
            <a:pPr eaLnBrk="1" hangingPunct="1"/>
            <a:r>
              <a:rPr lang="zh-CN" altLang="en-US" sz="2400" dirty="0" smtClean="0">
                <a:latin typeface="宋体" pitchFamily="2" charset="-122"/>
              </a:rPr>
              <a:t>每个变量所需存储空间的大小由其类型确定，并且在编译时是已知的。</a:t>
            </a:r>
          </a:p>
          <a:p>
            <a:pPr eaLnBrk="1" hangingPunct="1"/>
            <a:r>
              <a:rPr lang="zh-CN" altLang="en-US" sz="2400" dirty="0" smtClean="0">
                <a:latin typeface="宋体" pitchFamily="2" charset="-122"/>
              </a:rPr>
              <a:t>根据名字出现的先后顺序，连续分配空间。</a:t>
            </a:r>
          </a:p>
        </p:txBody>
      </p:sp>
      <p:grpSp>
        <p:nvGrpSpPr>
          <p:cNvPr id="313348" name="Group 4"/>
          <p:cNvGrpSpPr>
            <a:grpSpLocks/>
          </p:cNvGrpSpPr>
          <p:nvPr/>
        </p:nvGrpSpPr>
        <p:grpSpPr bwMode="auto">
          <a:xfrm>
            <a:off x="762000" y="3576638"/>
            <a:ext cx="5095875" cy="2589212"/>
            <a:chOff x="624" y="2252"/>
            <a:chExt cx="3210" cy="1684"/>
          </a:xfrm>
        </p:grpSpPr>
        <p:sp>
          <p:nvSpPr>
            <p:cNvPr id="22566" name="Text Box 5"/>
            <p:cNvSpPr txBox="1">
              <a:spLocks noChangeArrowheads="1"/>
            </p:cNvSpPr>
            <p:nvPr/>
          </p:nvSpPr>
          <p:spPr bwMode="auto">
            <a:xfrm>
              <a:off x="624" y="2252"/>
              <a:ext cx="3210" cy="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en-US" altLang="zh-CN">
                  <a:ea typeface="宋体" pitchFamily="2" charset="-122"/>
                </a:rPr>
                <a:t>name    type    address      ...       length</a:t>
              </a:r>
            </a:p>
          </p:txBody>
        </p:sp>
        <p:grpSp>
          <p:nvGrpSpPr>
            <p:cNvPr id="22567" name="Group 6"/>
            <p:cNvGrpSpPr>
              <a:grpSpLocks/>
            </p:cNvGrpSpPr>
            <p:nvPr/>
          </p:nvGrpSpPr>
          <p:grpSpPr bwMode="auto">
            <a:xfrm>
              <a:off x="624" y="2544"/>
              <a:ext cx="2496" cy="1392"/>
              <a:chOff x="624" y="2544"/>
              <a:chExt cx="2496" cy="1392"/>
            </a:xfrm>
          </p:grpSpPr>
          <p:grpSp>
            <p:nvGrpSpPr>
              <p:cNvPr id="22568" name="Group 7"/>
              <p:cNvGrpSpPr>
                <a:grpSpLocks/>
              </p:cNvGrpSpPr>
              <p:nvPr/>
            </p:nvGrpSpPr>
            <p:grpSpPr bwMode="auto">
              <a:xfrm>
                <a:off x="624" y="2544"/>
                <a:ext cx="2496" cy="1392"/>
                <a:chOff x="624" y="2544"/>
                <a:chExt cx="2496" cy="1392"/>
              </a:xfrm>
            </p:grpSpPr>
            <p:sp>
              <p:nvSpPr>
                <p:cNvPr id="22570" name="Rectangle 8"/>
                <p:cNvSpPr>
                  <a:spLocks noChangeArrowheads="1"/>
                </p:cNvSpPr>
                <p:nvPr/>
              </p:nvSpPr>
              <p:spPr bwMode="auto">
                <a:xfrm>
                  <a:off x="624" y="2544"/>
                  <a:ext cx="2496" cy="13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71" name="Line 9"/>
                <p:cNvSpPr>
                  <a:spLocks noChangeShapeType="1"/>
                </p:cNvSpPr>
                <p:nvPr/>
              </p:nvSpPr>
              <p:spPr bwMode="auto">
                <a:xfrm>
                  <a:off x="1200" y="2544"/>
                  <a:ext cx="0" cy="13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72" name="Line 10"/>
                <p:cNvSpPr>
                  <a:spLocks noChangeShapeType="1"/>
                </p:cNvSpPr>
                <p:nvPr/>
              </p:nvSpPr>
              <p:spPr bwMode="auto">
                <a:xfrm>
                  <a:off x="1680" y="2544"/>
                  <a:ext cx="0" cy="13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73" name="Line 11"/>
                <p:cNvSpPr>
                  <a:spLocks noChangeShapeType="1"/>
                </p:cNvSpPr>
                <p:nvPr/>
              </p:nvSpPr>
              <p:spPr bwMode="auto">
                <a:xfrm>
                  <a:off x="2448" y="2544"/>
                  <a:ext cx="0" cy="13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2569" name="Rectangle 12" descr="浅色下对角线"/>
              <p:cNvSpPr>
                <a:spLocks noChangeArrowheads="1"/>
              </p:cNvSpPr>
              <p:nvPr/>
            </p:nvSpPr>
            <p:spPr bwMode="auto">
              <a:xfrm>
                <a:off x="2448" y="2544"/>
                <a:ext cx="672" cy="1392"/>
              </a:xfrm>
              <a:prstGeom prst="rect">
                <a:avLst/>
              </a:prstGeom>
              <a:pattFill prst="ltDnDiag">
                <a:fgClr>
                  <a:srgbClr val="000000"/>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313357" name="Group 13"/>
          <p:cNvGrpSpPr>
            <a:grpSpLocks/>
          </p:cNvGrpSpPr>
          <p:nvPr/>
        </p:nvGrpSpPr>
        <p:grpSpPr bwMode="auto">
          <a:xfrm>
            <a:off x="762000" y="4059238"/>
            <a:ext cx="4471988" cy="414337"/>
            <a:chOff x="480" y="2579"/>
            <a:chExt cx="2817" cy="261"/>
          </a:xfrm>
        </p:grpSpPr>
        <p:sp>
          <p:nvSpPr>
            <p:cNvPr id="22564" name="Text Box 14"/>
            <p:cNvSpPr txBox="1">
              <a:spLocks noChangeArrowheads="1"/>
            </p:cNvSpPr>
            <p:nvPr/>
          </p:nvSpPr>
          <p:spPr bwMode="auto">
            <a:xfrm>
              <a:off x="552" y="2579"/>
              <a:ext cx="2745"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en-US" altLang="zh-CN" sz="2000">
                  <a:ea typeface="宋体" pitchFamily="2" charset="-122"/>
                </a:rPr>
                <a:t>N</a:t>
              </a:r>
              <a:r>
                <a:rPr lang="en-US" altLang="zh-CN" sz="2000" baseline="-25000">
                  <a:ea typeface="宋体" pitchFamily="2" charset="-122"/>
                </a:rPr>
                <a:t>1</a:t>
              </a:r>
              <a:r>
                <a:rPr lang="en-US" altLang="zh-CN" sz="2000">
                  <a:ea typeface="宋体" pitchFamily="2" charset="-122"/>
                </a:rPr>
                <a:t>                           0                             n</a:t>
              </a:r>
              <a:r>
                <a:rPr lang="en-US" altLang="zh-CN" sz="2000" baseline="-25000">
                  <a:ea typeface="宋体" pitchFamily="2" charset="-122"/>
                </a:rPr>
                <a:t>1</a:t>
              </a:r>
            </a:p>
          </p:txBody>
        </p:sp>
        <p:sp>
          <p:nvSpPr>
            <p:cNvPr id="22565" name="Line 15"/>
            <p:cNvSpPr>
              <a:spLocks noChangeShapeType="1"/>
            </p:cNvSpPr>
            <p:nvPr/>
          </p:nvSpPr>
          <p:spPr bwMode="auto">
            <a:xfrm>
              <a:off x="480" y="2840"/>
              <a:ext cx="24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13360" name="Group 16"/>
          <p:cNvGrpSpPr>
            <a:grpSpLocks/>
          </p:cNvGrpSpPr>
          <p:nvPr/>
        </p:nvGrpSpPr>
        <p:grpSpPr bwMode="auto">
          <a:xfrm>
            <a:off x="762000" y="4464050"/>
            <a:ext cx="4441825" cy="450850"/>
            <a:chOff x="480" y="2840"/>
            <a:chExt cx="2798" cy="284"/>
          </a:xfrm>
        </p:grpSpPr>
        <p:sp>
          <p:nvSpPr>
            <p:cNvPr id="22562" name="Text Box 17"/>
            <p:cNvSpPr txBox="1">
              <a:spLocks noChangeArrowheads="1"/>
            </p:cNvSpPr>
            <p:nvPr/>
          </p:nvSpPr>
          <p:spPr bwMode="auto">
            <a:xfrm>
              <a:off x="552" y="2840"/>
              <a:ext cx="272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en-US" altLang="zh-CN" sz="2000">
                  <a:ea typeface="宋体" pitchFamily="2" charset="-122"/>
                </a:rPr>
                <a:t>N</a:t>
              </a:r>
              <a:r>
                <a:rPr lang="en-US" altLang="zh-CN" sz="2000" baseline="-25000">
                  <a:ea typeface="宋体" pitchFamily="2" charset="-122"/>
                </a:rPr>
                <a:t>2</a:t>
              </a:r>
              <a:r>
                <a:rPr lang="en-US" altLang="zh-CN" sz="2000">
                  <a:ea typeface="宋体" pitchFamily="2" charset="-122"/>
                </a:rPr>
                <a:t>                           n</a:t>
              </a:r>
              <a:r>
                <a:rPr lang="en-US" altLang="zh-CN" sz="2000" baseline="-25000">
                  <a:ea typeface="宋体" pitchFamily="2" charset="-122"/>
                </a:rPr>
                <a:t>1</a:t>
              </a:r>
              <a:r>
                <a:rPr lang="en-US" altLang="zh-CN" sz="2000">
                  <a:ea typeface="宋体" pitchFamily="2" charset="-122"/>
                </a:rPr>
                <a:t>                           n</a:t>
              </a:r>
              <a:r>
                <a:rPr lang="en-US" altLang="zh-CN" sz="2000" baseline="-25000">
                  <a:ea typeface="宋体" pitchFamily="2" charset="-122"/>
                </a:rPr>
                <a:t>2</a:t>
              </a:r>
            </a:p>
          </p:txBody>
        </p:sp>
        <p:sp>
          <p:nvSpPr>
            <p:cNvPr id="22563" name="Line 18"/>
            <p:cNvSpPr>
              <a:spLocks noChangeShapeType="1"/>
            </p:cNvSpPr>
            <p:nvPr/>
          </p:nvSpPr>
          <p:spPr bwMode="auto">
            <a:xfrm>
              <a:off x="480" y="3124"/>
              <a:ext cx="24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13363" name="Group 19"/>
          <p:cNvGrpSpPr>
            <a:grpSpLocks/>
          </p:cNvGrpSpPr>
          <p:nvPr/>
        </p:nvGrpSpPr>
        <p:grpSpPr bwMode="auto">
          <a:xfrm>
            <a:off x="762000" y="4906963"/>
            <a:ext cx="4429125" cy="412750"/>
            <a:chOff x="480" y="3062"/>
            <a:chExt cx="2790" cy="260"/>
          </a:xfrm>
        </p:grpSpPr>
        <p:sp>
          <p:nvSpPr>
            <p:cNvPr id="22560" name="Text Box 20"/>
            <p:cNvSpPr txBox="1">
              <a:spLocks noChangeArrowheads="1"/>
            </p:cNvSpPr>
            <p:nvPr/>
          </p:nvSpPr>
          <p:spPr bwMode="auto">
            <a:xfrm>
              <a:off x="552" y="3062"/>
              <a:ext cx="271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en-US" altLang="zh-CN" sz="2000">
                  <a:ea typeface="宋体" pitchFamily="2" charset="-122"/>
                </a:rPr>
                <a:t>N</a:t>
              </a:r>
              <a:r>
                <a:rPr lang="en-US" altLang="zh-CN" sz="2000" baseline="-25000">
                  <a:ea typeface="宋体" pitchFamily="2" charset="-122"/>
                </a:rPr>
                <a:t>3</a:t>
              </a:r>
              <a:r>
                <a:rPr lang="en-US" altLang="zh-CN" sz="2000">
                  <a:ea typeface="宋体" pitchFamily="2" charset="-122"/>
                </a:rPr>
                <a:t>                       n</a:t>
              </a:r>
              <a:r>
                <a:rPr lang="en-US" altLang="zh-CN" sz="2000" baseline="-25000">
                  <a:ea typeface="宋体" pitchFamily="2" charset="-122"/>
                </a:rPr>
                <a:t>1</a:t>
              </a:r>
              <a:r>
                <a:rPr lang="en-US" altLang="zh-CN" sz="2000">
                  <a:ea typeface="宋体" pitchFamily="2" charset="-122"/>
                </a:rPr>
                <a:t>+n</a:t>
              </a:r>
              <a:r>
                <a:rPr lang="en-US" altLang="zh-CN" sz="2000" baseline="-25000">
                  <a:ea typeface="宋体" pitchFamily="2" charset="-122"/>
                </a:rPr>
                <a:t>2</a:t>
              </a:r>
              <a:r>
                <a:rPr lang="en-US" altLang="zh-CN" sz="2000">
                  <a:ea typeface="宋体" pitchFamily="2" charset="-122"/>
                </a:rPr>
                <a:t>                         n</a:t>
              </a:r>
              <a:r>
                <a:rPr lang="en-US" altLang="zh-CN" sz="2000" baseline="-25000">
                  <a:ea typeface="宋体" pitchFamily="2" charset="-122"/>
                </a:rPr>
                <a:t>3</a:t>
              </a:r>
            </a:p>
          </p:txBody>
        </p:sp>
        <p:sp>
          <p:nvSpPr>
            <p:cNvPr id="22561" name="Line 21"/>
            <p:cNvSpPr>
              <a:spLocks noChangeShapeType="1"/>
            </p:cNvSpPr>
            <p:nvPr/>
          </p:nvSpPr>
          <p:spPr bwMode="auto">
            <a:xfrm>
              <a:off x="480" y="3322"/>
              <a:ext cx="24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13366" name="Text Box 22"/>
          <p:cNvSpPr txBox="1">
            <a:spLocks noChangeArrowheads="1"/>
          </p:cNvSpPr>
          <p:nvPr/>
        </p:nvSpPr>
        <p:spPr bwMode="auto">
          <a:xfrm>
            <a:off x="914400" y="5267325"/>
            <a:ext cx="25463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en-US" altLang="zh-CN">
                <a:ea typeface="宋体" pitchFamily="2" charset="-122"/>
              </a:rPr>
              <a:t>...         ...           ...  </a:t>
            </a:r>
          </a:p>
        </p:txBody>
      </p:sp>
      <p:sp>
        <p:nvSpPr>
          <p:cNvPr id="313367" name="Text Box 23"/>
          <p:cNvSpPr txBox="1">
            <a:spLocks noChangeArrowheads="1"/>
          </p:cNvSpPr>
          <p:nvPr/>
        </p:nvSpPr>
        <p:spPr bwMode="auto">
          <a:xfrm>
            <a:off x="6477000" y="3676650"/>
            <a:ext cx="1682750" cy="89535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lnSpc>
                <a:spcPct val="110000"/>
              </a:lnSpc>
            </a:pPr>
            <a:r>
              <a:rPr lang="en-US" altLang="zh-CN">
                <a:ea typeface="宋体" pitchFamily="2" charset="-122"/>
              </a:rPr>
              <a:t>    </a:t>
            </a:r>
            <a:r>
              <a:rPr lang="zh-CN" altLang="en-US">
                <a:ea typeface="宋体" pitchFamily="2" charset="-122"/>
              </a:rPr>
              <a:t>代码区   </a:t>
            </a:r>
          </a:p>
          <a:p>
            <a:pPr algn="ctr" eaLnBrk="1" hangingPunct="1">
              <a:lnSpc>
                <a:spcPct val="110000"/>
              </a:lnSpc>
            </a:pPr>
            <a:endParaRPr lang="zh-CN" altLang="en-US">
              <a:ea typeface="宋体" pitchFamily="2" charset="-122"/>
            </a:endParaRPr>
          </a:p>
          <a:p>
            <a:pPr algn="ctr" eaLnBrk="1" hangingPunct="1">
              <a:lnSpc>
                <a:spcPct val="0"/>
              </a:lnSpc>
            </a:pPr>
            <a:endParaRPr lang="en-US" altLang="zh-CN">
              <a:ea typeface="宋体" pitchFamily="2" charset="-122"/>
            </a:endParaRPr>
          </a:p>
        </p:txBody>
      </p:sp>
      <p:sp>
        <p:nvSpPr>
          <p:cNvPr id="313368" name="Text Box 24"/>
          <p:cNvSpPr txBox="1">
            <a:spLocks noChangeArrowheads="1"/>
          </p:cNvSpPr>
          <p:nvPr/>
        </p:nvSpPr>
        <p:spPr bwMode="auto">
          <a:xfrm>
            <a:off x="6477000" y="4622800"/>
            <a:ext cx="1676400" cy="16256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lnSpc>
                <a:spcPct val="110000"/>
              </a:lnSpc>
            </a:pPr>
            <a:r>
              <a:rPr lang="en-US" altLang="zh-CN">
                <a:ea typeface="宋体" pitchFamily="2" charset="-122"/>
              </a:rPr>
              <a:t>     </a:t>
            </a:r>
          </a:p>
          <a:p>
            <a:pPr eaLnBrk="1" hangingPunct="1">
              <a:lnSpc>
                <a:spcPct val="110000"/>
              </a:lnSpc>
            </a:pPr>
            <a:endParaRPr lang="en-US" altLang="zh-CN">
              <a:ea typeface="宋体" pitchFamily="2" charset="-122"/>
            </a:endParaRPr>
          </a:p>
          <a:p>
            <a:pPr eaLnBrk="1" hangingPunct="1">
              <a:lnSpc>
                <a:spcPct val="110000"/>
              </a:lnSpc>
            </a:pPr>
            <a:endParaRPr lang="en-US" altLang="zh-CN">
              <a:ea typeface="宋体" pitchFamily="2" charset="-122"/>
            </a:endParaRPr>
          </a:p>
          <a:p>
            <a:pPr eaLnBrk="1" hangingPunct="1">
              <a:lnSpc>
                <a:spcPct val="90000"/>
              </a:lnSpc>
            </a:pPr>
            <a:r>
              <a:rPr lang="en-US" altLang="zh-CN">
                <a:ea typeface="宋体" pitchFamily="2" charset="-122"/>
              </a:rPr>
              <a:t>    </a:t>
            </a:r>
            <a:r>
              <a:rPr lang="zh-CN" altLang="en-US">
                <a:ea typeface="宋体" pitchFamily="2" charset="-122"/>
              </a:rPr>
              <a:t>数据区    </a:t>
            </a:r>
          </a:p>
        </p:txBody>
      </p:sp>
      <p:grpSp>
        <p:nvGrpSpPr>
          <p:cNvPr id="313369" name="Group 25"/>
          <p:cNvGrpSpPr>
            <a:grpSpLocks/>
          </p:cNvGrpSpPr>
          <p:nvPr/>
        </p:nvGrpSpPr>
        <p:grpSpPr bwMode="auto">
          <a:xfrm>
            <a:off x="6400800" y="4572000"/>
            <a:ext cx="1752600" cy="396875"/>
            <a:chOff x="4032" y="2880"/>
            <a:chExt cx="1104" cy="250"/>
          </a:xfrm>
        </p:grpSpPr>
        <p:sp>
          <p:nvSpPr>
            <p:cNvPr id="22558" name="Line 26"/>
            <p:cNvSpPr>
              <a:spLocks noChangeShapeType="1"/>
            </p:cNvSpPr>
            <p:nvPr/>
          </p:nvSpPr>
          <p:spPr bwMode="auto">
            <a:xfrm>
              <a:off x="4032" y="3120"/>
              <a:ext cx="11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59" name="Text Box 27"/>
            <p:cNvSpPr txBox="1">
              <a:spLocks noChangeArrowheads="1"/>
            </p:cNvSpPr>
            <p:nvPr/>
          </p:nvSpPr>
          <p:spPr bwMode="auto">
            <a:xfrm>
              <a:off x="4370" y="2880"/>
              <a:ext cx="28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sz="2000">
                  <a:ea typeface="宋体" pitchFamily="2" charset="-122"/>
                </a:rPr>
                <a:t>N</a:t>
              </a:r>
              <a:r>
                <a:rPr lang="en-US" altLang="zh-CN" sz="2000" baseline="-25000">
                  <a:ea typeface="宋体" pitchFamily="2" charset="-122"/>
                </a:rPr>
                <a:t>1</a:t>
              </a:r>
            </a:p>
          </p:txBody>
        </p:sp>
      </p:grpSp>
      <p:grpSp>
        <p:nvGrpSpPr>
          <p:cNvPr id="313372" name="Group 28"/>
          <p:cNvGrpSpPr>
            <a:grpSpLocks/>
          </p:cNvGrpSpPr>
          <p:nvPr/>
        </p:nvGrpSpPr>
        <p:grpSpPr bwMode="auto">
          <a:xfrm>
            <a:off x="6400800" y="4953000"/>
            <a:ext cx="1752600" cy="396875"/>
            <a:chOff x="4032" y="2880"/>
            <a:chExt cx="1104" cy="250"/>
          </a:xfrm>
        </p:grpSpPr>
        <p:sp>
          <p:nvSpPr>
            <p:cNvPr id="22556" name="Line 29"/>
            <p:cNvSpPr>
              <a:spLocks noChangeShapeType="1"/>
            </p:cNvSpPr>
            <p:nvPr/>
          </p:nvSpPr>
          <p:spPr bwMode="auto">
            <a:xfrm>
              <a:off x="4032" y="3120"/>
              <a:ext cx="11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57" name="Text Box 30"/>
            <p:cNvSpPr txBox="1">
              <a:spLocks noChangeArrowheads="1"/>
            </p:cNvSpPr>
            <p:nvPr/>
          </p:nvSpPr>
          <p:spPr bwMode="auto">
            <a:xfrm>
              <a:off x="4370" y="2880"/>
              <a:ext cx="28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sz="2000">
                  <a:ea typeface="宋体" pitchFamily="2" charset="-122"/>
                </a:rPr>
                <a:t>N</a:t>
              </a:r>
              <a:r>
                <a:rPr lang="en-US" altLang="zh-CN" sz="2000" baseline="-25000">
                  <a:ea typeface="宋体" pitchFamily="2" charset="-122"/>
                </a:rPr>
                <a:t>2</a:t>
              </a:r>
            </a:p>
          </p:txBody>
        </p:sp>
      </p:grpSp>
      <p:grpSp>
        <p:nvGrpSpPr>
          <p:cNvPr id="313375" name="Group 31"/>
          <p:cNvGrpSpPr>
            <a:grpSpLocks/>
          </p:cNvGrpSpPr>
          <p:nvPr/>
        </p:nvGrpSpPr>
        <p:grpSpPr bwMode="auto">
          <a:xfrm>
            <a:off x="5894388" y="3505200"/>
            <a:ext cx="2747962" cy="2895600"/>
            <a:chOff x="3713" y="2208"/>
            <a:chExt cx="1731" cy="1824"/>
          </a:xfrm>
        </p:grpSpPr>
        <p:grpSp>
          <p:nvGrpSpPr>
            <p:cNvPr id="22544" name="Group 32"/>
            <p:cNvGrpSpPr>
              <a:grpSpLocks/>
            </p:cNvGrpSpPr>
            <p:nvPr/>
          </p:nvGrpSpPr>
          <p:grpSpPr bwMode="auto">
            <a:xfrm>
              <a:off x="3739" y="2208"/>
              <a:ext cx="1705" cy="1824"/>
              <a:chOff x="3739" y="2208"/>
              <a:chExt cx="1705" cy="1824"/>
            </a:xfrm>
          </p:grpSpPr>
          <p:grpSp>
            <p:nvGrpSpPr>
              <p:cNvPr id="22546" name="Group 33"/>
              <p:cNvGrpSpPr>
                <a:grpSpLocks/>
              </p:cNvGrpSpPr>
              <p:nvPr/>
            </p:nvGrpSpPr>
            <p:grpSpPr bwMode="auto">
              <a:xfrm>
                <a:off x="4032" y="2304"/>
                <a:ext cx="1104" cy="1632"/>
                <a:chOff x="4032" y="2304"/>
                <a:chExt cx="1104" cy="1632"/>
              </a:xfrm>
            </p:grpSpPr>
            <p:sp>
              <p:nvSpPr>
                <p:cNvPr id="22554" name="Rectangle 34"/>
                <p:cNvSpPr>
                  <a:spLocks noChangeArrowheads="1"/>
                </p:cNvSpPr>
                <p:nvPr/>
              </p:nvSpPr>
              <p:spPr bwMode="auto">
                <a:xfrm>
                  <a:off x="4032" y="2304"/>
                  <a:ext cx="1104" cy="16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55" name="Line 35"/>
                <p:cNvSpPr>
                  <a:spLocks noChangeShapeType="1"/>
                </p:cNvSpPr>
                <p:nvPr/>
              </p:nvSpPr>
              <p:spPr bwMode="auto">
                <a:xfrm>
                  <a:off x="4032" y="2880"/>
                  <a:ext cx="11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2547" name="Text Box 36"/>
              <p:cNvSpPr txBox="1">
                <a:spLocks noChangeArrowheads="1"/>
              </p:cNvSpPr>
              <p:nvPr/>
            </p:nvSpPr>
            <p:spPr bwMode="auto">
              <a:xfrm>
                <a:off x="5184" y="2475"/>
                <a:ext cx="260" cy="1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zh-CN" altLang="en-US" sz="1800">
                    <a:ea typeface="宋体" pitchFamily="2" charset="-122"/>
                  </a:rPr>
                  <a:t>程</a:t>
                </a:r>
              </a:p>
              <a:p>
                <a:pPr algn="ctr" eaLnBrk="1" hangingPunct="1"/>
                <a:r>
                  <a:rPr lang="zh-CN" altLang="en-US" sz="1800">
                    <a:ea typeface="宋体" pitchFamily="2" charset="-122"/>
                  </a:rPr>
                  <a:t>序</a:t>
                </a:r>
              </a:p>
              <a:p>
                <a:pPr algn="ctr" eaLnBrk="1" hangingPunct="1"/>
                <a:r>
                  <a:rPr lang="zh-CN" altLang="en-US" sz="1800">
                    <a:ea typeface="宋体" pitchFamily="2" charset="-122"/>
                  </a:rPr>
                  <a:t>的</a:t>
                </a:r>
              </a:p>
              <a:p>
                <a:pPr algn="ctr" eaLnBrk="1" hangingPunct="1"/>
                <a:r>
                  <a:rPr lang="zh-CN" altLang="en-US" sz="1800">
                    <a:ea typeface="宋体" pitchFamily="2" charset="-122"/>
                  </a:rPr>
                  <a:t>逻</a:t>
                </a:r>
              </a:p>
              <a:p>
                <a:pPr algn="ctr" eaLnBrk="1" hangingPunct="1"/>
                <a:r>
                  <a:rPr lang="zh-CN" altLang="en-US" sz="1800">
                    <a:ea typeface="宋体" pitchFamily="2" charset="-122"/>
                  </a:rPr>
                  <a:t>辑</a:t>
                </a:r>
              </a:p>
              <a:p>
                <a:pPr algn="ctr" eaLnBrk="1" hangingPunct="1"/>
                <a:r>
                  <a:rPr lang="zh-CN" altLang="en-US" sz="1800">
                    <a:ea typeface="宋体" pitchFamily="2" charset="-122"/>
                  </a:rPr>
                  <a:t>空</a:t>
                </a:r>
              </a:p>
              <a:p>
                <a:pPr algn="ctr" eaLnBrk="1" hangingPunct="1"/>
                <a:r>
                  <a:rPr lang="zh-CN" altLang="en-US" sz="1800">
                    <a:ea typeface="宋体" pitchFamily="2" charset="-122"/>
                  </a:rPr>
                  <a:t>间</a:t>
                </a:r>
              </a:p>
            </p:txBody>
          </p:sp>
          <p:sp>
            <p:nvSpPr>
              <p:cNvPr id="22548" name="Line 37"/>
              <p:cNvSpPr>
                <a:spLocks noChangeShapeType="1"/>
              </p:cNvSpPr>
              <p:nvPr/>
            </p:nvSpPr>
            <p:spPr bwMode="auto">
              <a:xfrm>
                <a:off x="5184" y="2304"/>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49" name="Line 38"/>
              <p:cNvSpPr>
                <a:spLocks noChangeShapeType="1"/>
              </p:cNvSpPr>
              <p:nvPr/>
            </p:nvSpPr>
            <p:spPr bwMode="auto">
              <a:xfrm>
                <a:off x="5184" y="393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50" name="Line 39"/>
              <p:cNvSpPr>
                <a:spLocks noChangeShapeType="1"/>
              </p:cNvSpPr>
              <p:nvPr/>
            </p:nvSpPr>
            <p:spPr bwMode="auto">
              <a:xfrm flipV="1">
                <a:off x="5280" y="2304"/>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51" name="Line 40"/>
              <p:cNvSpPr>
                <a:spLocks noChangeShapeType="1"/>
              </p:cNvSpPr>
              <p:nvPr/>
            </p:nvSpPr>
            <p:spPr bwMode="auto">
              <a:xfrm>
                <a:off x="5280" y="3744"/>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52" name="Text Box 41"/>
              <p:cNvSpPr txBox="1">
                <a:spLocks noChangeArrowheads="1"/>
              </p:cNvSpPr>
              <p:nvPr/>
            </p:nvSpPr>
            <p:spPr bwMode="auto">
              <a:xfrm>
                <a:off x="3744" y="2208"/>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0</a:t>
                </a:r>
              </a:p>
            </p:txBody>
          </p:sp>
          <p:sp>
            <p:nvSpPr>
              <p:cNvPr id="22553" name="Text Box 42"/>
              <p:cNvSpPr txBox="1">
                <a:spLocks noChangeArrowheads="1"/>
              </p:cNvSpPr>
              <p:nvPr/>
            </p:nvSpPr>
            <p:spPr bwMode="auto">
              <a:xfrm>
                <a:off x="3739" y="3744"/>
                <a:ext cx="24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L</a:t>
                </a:r>
              </a:p>
            </p:txBody>
          </p:sp>
        </p:grpSp>
        <p:sp>
          <p:nvSpPr>
            <p:cNvPr id="22545" name="Text Box 43"/>
            <p:cNvSpPr txBox="1">
              <a:spLocks noChangeArrowheads="1"/>
            </p:cNvSpPr>
            <p:nvPr/>
          </p:nvSpPr>
          <p:spPr bwMode="auto">
            <a:xfrm>
              <a:off x="3713" y="2832"/>
              <a:ext cx="25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A</a:t>
              </a:r>
            </a:p>
          </p:txBody>
        </p:sp>
      </p:grpSp>
      <p:sp>
        <p:nvSpPr>
          <p:cNvPr id="313388" name="Text Box 44"/>
          <p:cNvSpPr txBox="1">
            <a:spLocks noChangeArrowheads="1"/>
          </p:cNvSpPr>
          <p:nvPr/>
        </p:nvSpPr>
        <p:spPr bwMode="auto">
          <a:xfrm>
            <a:off x="6978650" y="5257800"/>
            <a:ext cx="4127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3347">
                                            <p:txEl>
                                              <p:pRg st="0" end="0"/>
                                            </p:txEl>
                                          </p:spTgt>
                                        </p:tgtEl>
                                        <p:attrNameLst>
                                          <p:attrName>style.visibility</p:attrName>
                                        </p:attrNameLst>
                                      </p:cBhvr>
                                      <p:to>
                                        <p:strVal val="visible"/>
                                      </p:to>
                                    </p:set>
                                    <p:animEffect transition="in" filter="wipe(up)">
                                      <p:cBhvr>
                                        <p:cTn id="7" dur="500"/>
                                        <p:tgtEl>
                                          <p:spTgt spid="3133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13347">
                                            <p:txEl>
                                              <p:pRg st="1" end="1"/>
                                            </p:txEl>
                                          </p:spTgt>
                                        </p:tgtEl>
                                        <p:attrNameLst>
                                          <p:attrName>style.visibility</p:attrName>
                                        </p:attrNameLst>
                                      </p:cBhvr>
                                      <p:to>
                                        <p:strVal val="visible"/>
                                      </p:to>
                                    </p:set>
                                    <p:animEffect transition="in" filter="wipe(up)">
                                      <p:cBhvr>
                                        <p:cTn id="12" dur="500"/>
                                        <p:tgtEl>
                                          <p:spTgt spid="3133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13347">
                                            <p:txEl>
                                              <p:pRg st="2" end="2"/>
                                            </p:txEl>
                                          </p:spTgt>
                                        </p:tgtEl>
                                        <p:attrNameLst>
                                          <p:attrName>style.visibility</p:attrName>
                                        </p:attrNameLst>
                                      </p:cBhvr>
                                      <p:to>
                                        <p:strVal val="visible"/>
                                      </p:to>
                                    </p:set>
                                    <p:animEffect transition="in" filter="wipe(up)">
                                      <p:cBhvr>
                                        <p:cTn id="17" dur="500"/>
                                        <p:tgtEl>
                                          <p:spTgt spid="3133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313348"/>
                                        </p:tgtEl>
                                        <p:attrNameLst>
                                          <p:attrName>style.visibility</p:attrName>
                                        </p:attrNameLst>
                                      </p:cBhvr>
                                      <p:to>
                                        <p:strVal val="visible"/>
                                      </p:to>
                                    </p:set>
                                    <p:animEffect transition="in" filter="wipe(up)">
                                      <p:cBhvr>
                                        <p:cTn id="22" dur="500"/>
                                        <p:tgtEl>
                                          <p:spTgt spid="31334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13357"/>
                                        </p:tgtEl>
                                        <p:attrNameLst>
                                          <p:attrName>style.visibility</p:attrName>
                                        </p:attrNameLst>
                                      </p:cBhvr>
                                      <p:to>
                                        <p:strVal val="visible"/>
                                      </p:to>
                                    </p:set>
                                    <p:animEffect transition="in" filter="wipe(left)">
                                      <p:cBhvr>
                                        <p:cTn id="27" dur="500"/>
                                        <p:tgtEl>
                                          <p:spTgt spid="31335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13360"/>
                                        </p:tgtEl>
                                        <p:attrNameLst>
                                          <p:attrName>style.visibility</p:attrName>
                                        </p:attrNameLst>
                                      </p:cBhvr>
                                      <p:to>
                                        <p:strVal val="visible"/>
                                      </p:to>
                                    </p:set>
                                    <p:animEffect transition="in" filter="wipe(left)">
                                      <p:cBhvr>
                                        <p:cTn id="32" dur="500"/>
                                        <p:tgtEl>
                                          <p:spTgt spid="31336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313363"/>
                                        </p:tgtEl>
                                        <p:attrNameLst>
                                          <p:attrName>style.visibility</p:attrName>
                                        </p:attrNameLst>
                                      </p:cBhvr>
                                      <p:to>
                                        <p:strVal val="visible"/>
                                      </p:to>
                                    </p:set>
                                    <p:animEffect transition="in" filter="wipe(left)">
                                      <p:cBhvr>
                                        <p:cTn id="37" dur="500"/>
                                        <p:tgtEl>
                                          <p:spTgt spid="313363"/>
                                        </p:tgtEl>
                                      </p:cBhvr>
                                    </p:animEffect>
                                  </p:childTnLst>
                                </p:cTn>
                              </p:par>
                            </p:childTnLst>
                          </p:cTn>
                        </p:par>
                        <p:par>
                          <p:cTn id="38" fill="hold" nodeType="afterGroup">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313366"/>
                                        </p:tgtEl>
                                        <p:attrNameLst>
                                          <p:attrName>style.visibility</p:attrName>
                                        </p:attrNameLst>
                                      </p:cBhvr>
                                      <p:to>
                                        <p:strVal val="visible"/>
                                      </p:to>
                                    </p:set>
                                    <p:animEffect transition="in" filter="wipe(left)">
                                      <p:cBhvr>
                                        <p:cTn id="41" dur="500"/>
                                        <p:tgtEl>
                                          <p:spTgt spid="313366"/>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1" fill="hold" nodeType="clickEffect">
                                  <p:stCondLst>
                                    <p:cond delay="0"/>
                                  </p:stCondLst>
                                  <p:childTnLst>
                                    <p:set>
                                      <p:cBhvr>
                                        <p:cTn id="45" dur="1" fill="hold">
                                          <p:stCondLst>
                                            <p:cond delay="0"/>
                                          </p:stCondLst>
                                        </p:cTn>
                                        <p:tgtEl>
                                          <p:spTgt spid="313375"/>
                                        </p:tgtEl>
                                        <p:attrNameLst>
                                          <p:attrName>style.visibility</p:attrName>
                                        </p:attrNameLst>
                                      </p:cBhvr>
                                      <p:to>
                                        <p:strVal val="visible"/>
                                      </p:to>
                                    </p:set>
                                    <p:animEffect transition="in" filter="wipe(up)">
                                      <p:cBhvr>
                                        <p:cTn id="46" dur="500"/>
                                        <p:tgtEl>
                                          <p:spTgt spid="313375"/>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313367"/>
                                        </p:tgtEl>
                                        <p:attrNameLst>
                                          <p:attrName>style.visibility</p:attrName>
                                        </p:attrNameLst>
                                      </p:cBhvr>
                                      <p:to>
                                        <p:strVal val="visible"/>
                                      </p:to>
                                    </p:set>
                                    <p:animEffect transition="in" filter="wipe(up)">
                                      <p:cBhvr>
                                        <p:cTn id="51" dur="500"/>
                                        <p:tgtEl>
                                          <p:spTgt spid="313367"/>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313368"/>
                                        </p:tgtEl>
                                        <p:attrNameLst>
                                          <p:attrName>style.visibility</p:attrName>
                                        </p:attrNameLst>
                                      </p:cBhvr>
                                      <p:to>
                                        <p:strVal val="visible"/>
                                      </p:to>
                                    </p:set>
                                    <p:animEffect transition="in" filter="wipe(up)">
                                      <p:cBhvr>
                                        <p:cTn id="56" dur="500"/>
                                        <p:tgtEl>
                                          <p:spTgt spid="313368"/>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nodeType="clickEffect">
                                  <p:stCondLst>
                                    <p:cond delay="0"/>
                                  </p:stCondLst>
                                  <p:childTnLst>
                                    <p:set>
                                      <p:cBhvr>
                                        <p:cTn id="60" dur="1" fill="hold">
                                          <p:stCondLst>
                                            <p:cond delay="0"/>
                                          </p:stCondLst>
                                        </p:cTn>
                                        <p:tgtEl>
                                          <p:spTgt spid="313369"/>
                                        </p:tgtEl>
                                        <p:attrNameLst>
                                          <p:attrName>style.visibility</p:attrName>
                                        </p:attrNameLst>
                                      </p:cBhvr>
                                      <p:to>
                                        <p:strVal val="visible"/>
                                      </p:to>
                                    </p:set>
                                    <p:animEffect transition="in" filter="wipe(left)">
                                      <p:cBhvr>
                                        <p:cTn id="61" dur="500"/>
                                        <p:tgtEl>
                                          <p:spTgt spid="313369"/>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nodeType="clickEffect">
                                  <p:stCondLst>
                                    <p:cond delay="0"/>
                                  </p:stCondLst>
                                  <p:childTnLst>
                                    <p:set>
                                      <p:cBhvr>
                                        <p:cTn id="65" dur="1" fill="hold">
                                          <p:stCondLst>
                                            <p:cond delay="0"/>
                                          </p:stCondLst>
                                        </p:cTn>
                                        <p:tgtEl>
                                          <p:spTgt spid="313372"/>
                                        </p:tgtEl>
                                        <p:attrNameLst>
                                          <p:attrName>style.visibility</p:attrName>
                                        </p:attrNameLst>
                                      </p:cBhvr>
                                      <p:to>
                                        <p:strVal val="visible"/>
                                      </p:to>
                                    </p:set>
                                    <p:animEffect transition="in" filter="wipe(left)">
                                      <p:cBhvr>
                                        <p:cTn id="66" dur="500"/>
                                        <p:tgtEl>
                                          <p:spTgt spid="313372"/>
                                        </p:tgtEl>
                                      </p:cBhvr>
                                    </p:animEffect>
                                  </p:childTnLst>
                                </p:cTn>
                              </p:par>
                            </p:childTnLst>
                          </p:cTn>
                        </p:par>
                        <p:par>
                          <p:cTn id="67" fill="hold" nodeType="afterGroup">
                            <p:stCondLst>
                              <p:cond delay="500"/>
                            </p:stCondLst>
                            <p:childTnLst>
                              <p:par>
                                <p:cTn id="68" presetID="22" presetClass="entr" presetSubtype="8" fill="hold" grpId="0" nodeType="afterEffect">
                                  <p:stCondLst>
                                    <p:cond delay="0"/>
                                  </p:stCondLst>
                                  <p:childTnLst>
                                    <p:set>
                                      <p:cBhvr>
                                        <p:cTn id="69" dur="1" fill="hold">
                                          <p:stCondLst>
                                            <p:cond delay="0"/>
                                          </p:stCondLst>
                                        </p:cTn>
                                        <p:tgtEl>
                                          <p:spTgt spid="313388"/>
                                        </p:tgtEl>
                                        <p:attrNameLst>
                                          <p:attrName>style.visibility</p:attrName>
                                        </p:attrNameLst>
                                      </p:cBhvr>
                                      <p:to>
                                        <p:strVal val="visible"/>
                                      </p:to>
                                    </p:set>
                                    <p:animEffect transition="in" filter="wipe(left)">
                                      <p:cBhvr>
                                        <p:cTn id="70" dur="500"/>
                                        <p:tgtEl>
                                          <p:spTgt spid="313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47" grpId="0" build="p" autoUpdateAnimBg="0"/>
      <p:bldP spid="313366" grpId="0" autoUpdateAnimBg="0"/>
      <p:bldP spid="313367" grpId="0" animBg="1" autoUpdateAnimBg="0"/>
      <p:bldP spid="313368" grpId="0" animBg="1" autoUpdateAnimBg="0"/>
      <p:bldP spid="313388"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3"/>
          <p:cNvSpPr>
            <a:spLocks noGrp="1"/>
          </p:cNvSpPr>
          <p:nvPr>
            <p:ph type="sldNum" sz="quarter" idx="10"/>
          </p:nvPr>
        </p:nvSpPr>
        <p:spPr>
          <a:noFill/>
        </p:spPr>
        <p:txBody>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6AF2CDEC-D754-4802-A97B-EDC694F0A773}" type="slidenum">
              <a:rPr lang="en-US" altLang="zh-CN" sz="1400" b="0">
                <a:ea typeface="宋体" pitchFamily="2" charset="-122"/>
              </a:rPr>
              <a:pPr eaLnBrk="1" hangingPunct="1"/>
              <a:t>23</a:t>
            </a:fld>
            <a:endParaRPr lang="en-US" altLang="zh-CN" sz="1400" b="0">
              <a:ea typeface="宋体" pitchFamily="2" charset="-122"/>
            </a:endParaRPr>
          </a:p>
        </p:txBody>
      </p:sp>
      <p:sp>
        <p:nvSpPr>
          <p:cNvPr id="315394" name="Rectangle 2"/>
          <p:cNvSpPr>
            <a:spLocks noChangeArrowheads="1"/>
          </p:cNvSpPr>
          <p:nvPr/>
        </p:nvSpPr>
        <p:spPr bwMode="auto">
          <a:xfrm>
            <a:off x="4860925" y="3059305"/>
            <a:ext cx="4103687" cy="295275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5395" name="Rectangle 3"/>
          <p:cNvSpPr>
            <a:spLocks noChangeArrowheads="1"/>
          </p:cNvSpPr>
          <p:nvPr/>
        </p:nvSpPr>
        <p:spPr bwMode="auto">
          <a:xfrm>
            <a:off x="898525" y="3086292"/>
            <a:ext cx="3135312" cy="2592388"/>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15396" name="Group 4"/>
          <p:cNvGrpSpPr>
            <a:grpSpLocks/>
          </p:cNvGrpSpPr>
          <p:nvPr/>
        </p:nvGrpSpPr>
        <p:grpSpPr bwMode="auto">
          <a:xfrm>
            <a:off x="909637" y="1474980"/>
            <a:ext cx="3048000" cy="1223962"/>
            <a:chOff x="528" y="1008"/>
            <a:chExt cx="1920" cy="624"/>
          </a:xfrm>
        </p:grpSpPr>
        <p:sp>
          <p:nvSpPr>
            <p:cNvPr id="23562" name="Rectangle 5"/>
            <p:cNvSpPr>
              <a:spLocks noChangeArrowheads="1"/>
            </p:cNvSpPr>
            <p:nvPr/>
          </p:nvSpPr>
          <p:spPr bwMode="auto">
            <a:xfrm>
              <a:off x="528" y="1440"/>
              <a:ext cx="1152" cy="192"/>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3" name="Rectangle 6"/>
            <p:cNvSpPr>
              <a:spLocks noChangeArrowheads="1"/>
            </p:cNvSpPr>
            <p:nvPr/>
          </p:nvSpPr>
          <p:spPr bwMode="auto">
            <a:xfrm>
              <a:off x="528" y="1008"/>
              <a:ext cx="1920" cy="432"/>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3558" name="Rectangle 7"/>
          <p:cNvSpPr>
            <a:spLocks noGrp="1" noChangeArrowheads="1"/>
          </p:cNvSpPr>
          <p:nvPr>
            <p:ph type="body" idx="1"/>
          </p:nvPr>
        </p:nvSpPr>
        <p:spPr>
          <a:xfrm>
            <a:off x="457200" y="998730"/>
            <a:ext cx="4038600" cy="4679950"/>
          </a:xfrm>
        </p:spPr>
        <p:txBody>
          <a:bodyPr/>
          <a:lstStyle/>
          <a:p>
            <a:pPr eaLnBrk="1" hangingPunct="1">
              <a:lnSpc>
                <a:spcPct val="130000"/>
              </a:lnSpc>
              <a:buFont typeface="Monotype Sorts" pitchFamily="2" charset="2"/>
              <a:buNone/>
            </a:pPr>
            <a:r>
              <a:rPr lang="en-US" altLang="zh-CN" sz="1800" dirty="0" smtClean="0">
                <a:latin typeface="Times New Roman" pitchFamily="18" charset="0"/>
              </a:rPr>
              <a:t>PROGRAM </a:t>
            </a:r>
            <a:r>
              <a:rPr lang="en-US" altLang="zh-CN" sz="1800" dirty="0" err="1" smtClean="0">
                <a:latin typeface="Times New Roman" pitchFamily="18" charset="0"/>
              </a:rPr>
              <a:t>cmain</a:t>
            </a:r>
            <a:endParaRPr lang="en-US" altLang="zh-CN" sz="1800" dirty="0" smtClean="0">
              <a:latin typeface="Times New Roman" pitchFamily="18" charset="0"/>
            </a:endParaRPr>
          </a:p>
          <a:p>
            <a:pPr eaLnBrk="1" hangingPunct="1">
              <a:lnSpc>
                <a:spcPct val="130000"/>
              </a:lnSpc>
              <a:buFont typeface="Monotype Sorts" pitchFamily="2" charset="2"/>
              <a:buNone/>
            </a:pPr>
            <a:r>
              <a:rPr lang="en-US" altLang="zh-CN" sz="1800" dirty="0" smtClean="0">
                <a:latin typeface="Times New Roman" pitchFamily="18" charset="0"/>
              </a:rPr>
              <a:t>        CHARACTER *50 buff</a:t>
            </a:r>
          </a:p>
          <a:p>
            <a:pPr eaLnBrk="1" hangingPunct="1">
              <a:lnSpc>
                <a:spcPct val="130000"/>
              </a:lnSpc>
              <a:buFont typeface="Monotype Sorts" pitchFamily="2" charset="2"/>
              <a:buNone/>
            </a:pPr>
            <a:r>
              <a:rPr lang="en-US" altLang="zh-CN" sz="1800" dirty="0" smtClean="0">
                <a:latin typeface="Times New Roman" pitchFamily="18" charset="0"/>
              </a:rPr>
              <a:t>        INTEGER next</a:t>
            </a:r>
          </a:p>
          <a:p>
            <a:pPr eaLnBrk="1" hangingPunct="1">
              <a:lnSpc>
                <a:spcPct val="130000"/>
              </a:lnSpc>
              <a:buFont typeface="Monotype Sorts" pitchFamily="2" charset="2"/>
              <a:buNone/>
            </a:pPr>
            <a:r>
              <a:rPr lang="en-US" altLang="zh-CN" sz="1800" dirty="0" smtClean="0">
                <a:latin typeface="Times New Roman" pitchFamily="18" charset="0"/>
              </a:rPr>
              <a:t>        CHARACTER c, </a:t>
            </a:r>
            <a:r>
              <a:rPr lang="en-US" altLang="zh-CN" sz="1800" dirty="0" err="1" smtClean="0">
                <a:solidFill>
                  <a:srgbClr val="FF3300"/>
                </a:solidFill>
                <a:latin typeface="Times New Roman" pitchFamily="18" charset="0"/>
              </a:rPr>
              <a:t>prc</a:t>
            </a:r>
            <a:endParaRPr lang="en-US" altLang="zh-CN" sz="1800" dirty="0" smtClean="0">
              <a:solidFill>
                <a:srgbClr val="FF3300"/>
              </a:solidFill>
              <a:latin typeface="Times New Roman" pitchFamily="18" charset="0"/>
            </a:endParaRPr>
          </a:p>
          <a:p>
            <a:pPr eaLnBrk="1" hangingPunct="1">
              <a:lnSpc>
                <a:spcPct val="130000"/>
              </a:lnSpc>
              <a:buFont typeface="Monotype Sorts" pitchFamily="2" charset="2"/>
              <a:buNone/>
            </a:pPr>
            <a:r>
              <a:rPr lang="en-US" altLang="zh-CN" sz="1800" dirty="0" smtClean="0">
                <a:latin typeface="Times New Roman" pitchFamily="18" charset="0"/>
              </a:rPr>
              <a:t>        DATA next /1/, buff /</a:t>
            </a:r>
            <a:r>
              <a:rPr lang="en-US" altLang="zh-CN" sz="1800" dirty="0" smtClean="0">
                <a:latin typeface="Times New Roman" pitchFamily="18" charset="0"/>
                <a:sym typeface="Symbol" pitchFamily="18" charset="2"/>
              </a:rPr>
              <a:t></a:t>
            </a:r>
            <a:r>
              <a:rPr lang="en-US" altLang="zh-CN" sz="1800" dirty="0" smtClean="0">
                <a:latin typeface="Times New Roman" pitchFamily="18" charset="0"/>
              </a:rPr>
              <a:t> </a:t>
            </a:r>
            <a:r>
              <a:rPr lang="en-US" altLang="zh-CN" sz="1800" dirty="0" smtClean="0">
                <a:latin typeface="Times New Roman" pitchFamily="18" charset="0"/>
                <a:sym typeface="Symbol" pitchFamily="18" charset="2"/>
              </a:rPr>
              <a:t></a:t>
            </a:r>
            <a:r>
              <a:rPr lang="en-US" altLang="zh-CN" sz="1800" dirty="0" smtClean="0">
                <a:latin typeface="Times New Roman" pitchFamily="18" charset="0"/>
              </a:rPr>
              <a:t>/</a:t>
            </a:r>
          </a:p>
          <a:p>
            <a:pPr eaLnBrk="1" hangingPunct="1">
              <a:lnSpc>
                <a:spcPct val="130000"/>
              </a:lnSpc>
              <a:buFont typeface="Monotype Sorts" pitchFamily="2" charset="2"/>
              <a:buNone/>
            </a:pPr>
            <a:r>
              <a:rPr lang="en-US" altLang="zh-CN" sz="1800" dirty="0" smtClean="0">
                <a:latin typeface="Times New Roman" pitchFamily="18" charset="0"/>
              </a:rPr>
              <a:t>6               c=</a:t>
            </a:r>
            <a:r>
              <a:rPr lang="en-US" altLang="zh-CN" sz="1800" dirty="0" err="1" smtClean="0">
                <a:latin typeface="Times New Roman" pitchFamily="18" charset="0"/>
              </a:rPr>
              <a:t>prc</a:t>
            </a:r>
            <a:r>
              <a:rPr lang="en-US" altLang="zh-CN" sz="1800" dirty="0" smtClean="0">
                <a:latin typeface="Times New Roman" pitchFamily="18" charset="0"/>
              </a:rPr>
              <a:t>()</a:t>
            </a:r>
          </a:p>
          <a:p>
            <a:pPr eaLnBrk="1" hangingPunct="1">
              <a:lnSpc>
                <a:spcPct val="130000"/>
              </a:lnSpc>
              <a:buFont typeface="Monotype Sorts" pitchFamily="2" charset="2"/>
              <a:buNone/>
            </a:pPr>
            <a:r>
              <a:rPr lang="en-US" altLang="zh-CN" sz="1800" dirty="0" smtClean="0">
                <a:latin typeface="Times New Roman" pitchFamily="18" charset="0"/>
              </a:rPr>
              <a:t>                 buff (</a:t>
            </a:r>
            <a:r>
              <a:rPr lang="en-US" altLang="zh-CN" sz="1800" dirty="0" err="1" smtClean="0">
                <a:latin typeface="Times New Roman" pitchFamily="18" charset="0"/>
              </a:rPr>
              <a:t>next:next</a:t>
            </a:r>
            <a:r>
              <a:rPr lang="en-US" altLang="zh-CN" sz="1800" dirty="0" smtClean="0">
                <a:latin typeface="Times New Roman" pitchFamily="18" charset="0"/>
              </a:rPr>
              <a:t>)=c</a:t>
            </a:r>
          </a:p>
          <a:p>
            <a:pPr eaLnBrk="1" hangingPunct="1">
              <a:lnSpc>
                <a:spcPct val="130000"/>
              </a:lnSpc>
              <a:buFont typeface="Monotype Sorts" pitchFamily="2" charset="2"/>
              <a:buNone/>
            </a:pPr>
            <a:r>
              <a:rPr lang="en-US" altLang="zh-CN" sz="1800" dirty="0" smtClean="0">
                <a:latin typeface="Times New Roman" pitchFamily="18" charset="0"/>
              </a:rPr>
              <a:t>                 next=next+1</a:t>
            </a:r>
          </a:p>
          <a:p>
            <a:pPr eaLnBrk="1" hangingPunct="1">
              <a:lnSpc>
                <a:spcPct val="130000"/>
              </a:lnSpc>
              <a:buFont typeface="Monotype Sorts" pitchFamily="2" charset="2"/>
              <a:buNone/>
            </a:pPr>
            <a:r>
              <a:rPr lang="en-US" altLang="zh-CN" sz="1800" dirty="0" smtClean="0">
                <a:latin typeface="Times New Roman" pitchFamily="18" charset="0"/>
              </a:rPr>
              <a:t>                 IF (c .NE. </a:t>
            </a:r>
            <a:r>
              <a:rPr lang="en-US" altLang="zh-CN" sz="1800" dirty="0" smtClean="0">
                <a:latin typeface="Times New Roman" pitchFamily="18" charset="0"/>
                <a:sym typeface="Symbol" pitchFamily="18" charset="2"/>
              </a:rPr>
              <a:t></a:t>
            </a:r>
            <a:r>
              <a:rPr lang="en-US" altLang="zh-CN" sz="1800" dirty="0" smtClean="0">
                <a:latin typeface="Times New Roman" pitchFamily="18" charset="0"/>
              </a:rPr>
              <a:t> </a:t>
            </a:r>
            <a:r>
              <a:rPr lang="en-US" altLang="zh-CN" sz="1800" dirty="0" smtClean="0">
                <a:latin typeface="Times New Roman" pitchFamily="18" charset="0"/>
                <a:sym typeface="Symbol" pitchFamily="18" charset="2"/>
              </a:rPr>
              <a:t></a:t>
            </a:r>
            <a:r>
              <a:rPr lang="en-US" altLang="zh-CN" sz="1800" dirty="0" smtClean="0">
                <a:latin typeface="Times New Roman" pitchFamily="18" charset="0"/>
              </a:rPr>
              <a:t>) GOTO 6</a:t>
            </a:r>
          </a:p>
          <a:p>
            <a:pPr eaLnBrk="1" hangingPunct="1">
              <a:lnSpc>
                <a:spcPct val="130000"/>
              </a:lnSpc>
              <a:buFont typeface="Monotype Sorts" pitchFamily="2" charset="2"/>
              <a:buNone/>
            </a:pPr>
            <a:r>
              <a:rPr lang="en-US" altLang="zh-CN" sz="1800" dirty="0" smtClean="0">
                <a:latin typeface="Times New Roman" pitchFamily="18" charset="0"/>
              </a:rPr>
              <a:t>                 WRITE (*, </a:t>
            </a:r>
            <a:r>
              <a:rPr lang="en-US" altLang="zh-CN" sz="1800" dirty="0" smtClean="0">
                <a:latin typeface="Times New Roman" pitchFamily="18" charset="0"/>
                <a:sym typeface="Symbol" pitchFamily="18" charset="2"/>
              </a:rPr>
              <a:t></a:t>
            </a:r>
            <a:r>
              <a:rPr lang="en-US" altLang="zh-CN" sz="1800" dirty="0" smtClean="0">
                <a:latin typeface="Times New Roman" pitchFamily="18" charset="0"/>
              </a:rPr>
              <a:t>(A)</a:t>
            </a:r>
            <a:r>
              <a:rPr lang="en-US" altLang="zh-CN" sz="1800" dirty="0" smtClean="0">
                <a:latin typeface="Times New Roman" pitchFamily="18" charset="0"/>
                <a:sym typeface="Symbol" pitchFamily="18" charset="2"/>
              </a:rPr>
              <a:t></a:t>
            </a:r>
            <a:r>
              <a:rPr lang="en-US" altLang="zh-CN" sz="1800" dirty="0" smtClean="0">
                <a:latin typeface="Times New Roman" pitchFamily="18" charset="0"/>
              </a:rPr>
              <a:t>)  buff</a:t>
            </a:r>
          </a:p>
          <a:p>
            <a:pPr eaLnBrk="1" hangingPunct="1">
              <a:lnSpc>
                <a:spcPct val="130000"/>
              </a:lnSpc>
              <a:buFont typeface="Monotype Sorts" pitchFamily="2" charset="2"/>
              <a:buNone/>
            </a:pPr>
            <a:r>
              <a:rPr lang="en-US" altLang="zh-CN" sz="1800" dirty="0" smtClean="0">
                <a:latin typeface="Times New Roman" pitchFamily="18" charset="0"/>
              </a:rPr>
              <a:t>                 END</a:t>
            </a:r>
          </a:p>
        </p:txBody>
      </p:sp>
      <p:sp>
        <p:nvSpPr>
          <p:cNvPr id="315400" name="Rectangle 8"/>
          <p:cNvSpPr>
            <a:spLocks noChangeArrowheads="1"/>
          </p:cNvSpPr>
          <p:nvPr/>
        </p:nvSpPr>
        <p:spPr bwMode="auto">
          <a:xfrm>
            <a:off x="4708525" y="1438467"/>
            <a:ext cx="3276600" cy="9017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0" name="Rectangle 9"/>
          <p:cNvSpPr>
            <a:spLocks noGrp="1" noChangeArrowheads="1"/>
          </p:cNvSpPr>
          <p:nvPr>
            <p:ph type="title"/>
          </p:nvPr>
        </p:nvSpPr>
        <p:spPr/>
        <p:txBody>
          <a:bodyPr/>
          <a:lstStyle/>
          <a:p>
            <a:pPr eaLnBrk="1" hangingPunct="1"/>
            <a:r>
              <a:rPr lang="en-US" altLang="zh-CN" dirty="0" smtClean="0">
                <a:latin typeface="Verdana" pitchFamily="34" charset="0"/>
              </a:rPr>
              <a:t>Fortran</a:t>
            </a:r>
            <a:r>
              <a:rPr lang="zh-CN" altLang="en-US" dirty="0" smtClean="0">
                <a:latin typeface="Verdana" pitchFamily="34" charset="0"/>
              </a:rPr>
              <a:t>程序示例</a:t>
            </a:r>
          </a:p>
        </p:txBody>
      </p:sp>
      <p:sp>
        <p:nvSpPr>
          <p:cNvPr id="23561" name="Rectangle 10"/>
          <p:cNvSpPr>
            <a:spLocks noChangeArrowheads="1"/>
          </p:cNvSpPr>
          <p:nvPr/>
        </p:nvSpPr>
        <p:spPr bwMode="auto">
          <a:xfrm>
            <a:off x="4313237" y="993967"/>
            <a:ext cx="4830763" cy="5018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nSpc>
                <a:spcPct val="130000"/>
              </a:lnSpc>
              <a:spcBef>
                <a:spcPct val="20000"/>
              </a:spcBef>
              <a:buClr>
                <a:schemeClr val="accent1"/>
              </a:buClr>
              <a:buSzPct val="70000"/>
              <a:buFont typeface="Monotype Sorts" pitchFamily="2" charset="2"/>
              <a:buNone/>
            </a:pPr>
            <a:r>
              <a:rPr lang="en-US" altLang="zh-CN" sz="1800" dirty="0"/>
              <a:t>CHARACTER  FUNCTION  </a:t>
            </a:r>
            <a:r>
              <a:rPr lang="en-US" altLang="zh-CN" sz="1800" dirty="0" err="1" smtClean="0">
                <a:solidFill>
                  <a:srgbClr val="FF3300"/>
                </a:solidFill>
              </a:rPr>
              <a:t>prc</a:t>
            </a:r>
            <a:r>
              <a:rPr lang="en-US" altLang="zh-CN" sz="1800" dirty="0" smtClean="0"/>
              <a:t>()</a:t>
            </a:r>
            <a:endParaRPr lang="en-US" altLang="zh-CN" sz="1800" dirty="0"/>
          </a:p>
          <a:p>
            <a:pPr>
              <a:lnSpc>
                <a:spcPct val="130000"/>
              </a:lnSpc>
              <a:spcBef>
                <a:spcPct val="20000"/>
              </a:spcBef>
              <a:buClr>
                <a:schemeClr val="accent1"/>
              </a:buClr>
              <a:buSzPct val="70000"/>
              <a:buFont typeface="Monotype Sorts" pitchFamily="2" charset="2"/>
              <a:buNone/>
            </a:pPr>
            <a:r>
              <a:rPr lang="en-US" altLang="zh-CN" sz="1800" dirty="0"/>
              <a:t>        CHARACTER *80 </a:t>
            </a:r>
            <a:r>
              <a:rPr lang="en-US" altLang="zh-CN" sz="1800" dirty="0" smtClean="0"/>
              <a:t>buffer</a:t>
            </a:r>
            <a:endParaRPr lang="en-US" altLang="zh-CN" sz="1800" dirty="0"/>
          </a:p>
          <a:p>
            <a:pPr>
              <a:lnSpc>
                <a:spcPct val="130000"/>
              </a:lnSpc>
              <a:spcBef>
                <a:spcPct val="20000"/>
              </a:spcBef>
              <a:buClr>
                <a:schemeClr val="accent1"/>
              </a:buClr>
              <a:buSzPct val="70000"/>
              <a:buFont typeface="Monotype Sorts" pitchFamily="2" charset="2"/>
              <a:buNone/>
            </a:pPr>
            <a:r>
              <a:rPr lang="en-US" altLang="zh-CN" sz="1800" dirty="0"/>
              <a:t>        INTEGER </a:t>
            </a:r>
            <a:r>
              <a:rPr lang="en-US" altLang="zh-CN" sz="1800" dirty="0" smtClean="0"/>
              <a:t>next</a:t>
            </a:r>
            <a:endParaRPr lang="en-US" altLang="zh-CN" sz="1800" dirty="0"/>
          </a:p>
          <a:p>
            <a:pPr>
              <a:lnSpc>
                <a:spcPct val="130000"/>
              </a:lnSpc>
              <a:spcBef>
                <a:spcPct val="20000"/>
              </a:spcBef>
              <a:buClr>
                <a:schemeClr val="accent1"/>
              </a:buClr>
              <a:buSzPct val="70000"/>
              <a:buFont typeface="Monotype Sorts" pitchFamily="2" charset="2"/>
              <a:buNone/>
            </a:pPr>
            <a:r>
              <a:rPr lang="en-US" altLang="zh-CN" sz="1800" dirty="0"/>
              <a:t>        SAVE </a:t>
            </a:r>
            <a:r>
              <a:rPr lang="en-US" altLang="zh-CN" sz="1800" dirty="0" smtClean="0"/>
              <a:t>buffer, next</a:t>
            </a:r>
            <a:endParaRPr lang="en-US" altLang="zh-CN" sz="1800" dirty="0"/>
          </a:p>
          <a:p>
            <a:pPr>
              <a:lnSpc>
                <a:spcPct val="130000"/>
              </a:lnSpc>
              <a:spcBef>
                <a:spcPct val="20000"/>
              </a:spcBef>
              <a:buClr>
                <a:schemeClr val="accent1"/>
              </a:buClr>
              <a:buSzPct val="70000"/>
              <a:buFont typeface="Monotype Sorts" pitchFamily="2" charset="2"/>
              <a:buNone/>
            </a:pPr>
            <a:r>
              <a:rPr lang="en-US" altLang="zh-CN" sz="1800" dirty="0"/>
              <a:t>        DATA </a:t>
            </a:r>
            <a:r>
              <a:rPr lang="en-US" altLang="zh-CN" sz="1800" dirty="0" smtClean="0"/>
              <a:t>next </a:t>
            </a:r>
            <a:r>
              <a:rPr lang="en-US" altLang="zh-CN" sz="1800" dirty="0"/>
              <a:t>/81/</a:t>
            </a:r>
          </a:p>
          <a:p>
            <a:pPr>
              <a:lnSpc>
                <a:spcPct val="130000"/>
              </a:lnSpc>
              <a:spcBef>
                <a:spcPct val="20000"/>
              </a:spcBef>
              <a:buClr>
                <a:schemeClr val="accent1"/>
              </a:buClr>
              <a:buSzPct val="70000"/>
              <a:buFont typeface="Monotype Sorts" pitchFamily="2" charset="2"/>
              <a:buNone/>
            </a:pPr>
            <a:r>
              <a:rPr lang="en-US" altLang="zh-CN" sz="1800" dirty="0"/>
              <a:t>               IF </a:t>
            </a:r>
            <a:r>
              <a:rPr lang="en-US" altLang="zh-CN" sz="1800" dirty="0" smtClean="0"/>
              <a:t>(next </a:t>
            </a:r>
            <a:r>
              <a:rPr lang="en-US" altLang="zh-CN" sz="1800" dirty="0"/>
              <a:t>.GT. 80) THEN</a:t>
            </a:r>
          </a:p>
          <a:p>
            <a:pPr>
              <a:lnSpc>
                <a:spcPct val="130000"/>
              </a:lnSpc>
              <a:spcBef>
                <a:spcPct val="20000"/>
              </a:spcBef>
              <a:buClr>
                <a:schemeClr val="accent1"/>
              </a:buClr>
              <a:buSzPct val="70000"/>
              <a:buFont typeface="Monotype Sorts" pitchFamily="2" charset="2"/>
              <a:buNone/>
            </a:pPr>
            <a:r>
              <a:rPr lang="en-US" altLang="zh-CN" sz="1800" dirty="0"/>
              <a:t>                      READ (*, </a:t>
            </a:r>
            <a:r>
              <a:rPr lang="en-US" altLang="zh-CN" sz="1800" dirty="0">
                <a:sym typeface="Symbol" pitchFamily="18" charset="2"/>
              </a:rPr>
              <a:t></a:t>
            </a:r>
            <a:r>
              <a:rPr lang="en-US" altLang="zh-CN" sz="1800" dirty="0"/>
              <a:t>(A)</a:t>
            </a:r>
            <a:r>
              <a:rPr lang="en-US" altLang="zh-CN" sz="1800" dirty="0">
                <a:sym typeface="Symbol" pitchFamily="18" charset="2"/>
              </a:rPr>
              <a:t></a:t>
            </a:r>
            <a:r>
              <a:rPr lang="en-US" altLang="zh-CN" sz="1800" dirty="0"/>
              <a:t>) </a:t>
            </a:r>
            <a:r>
              <a:rPr lang="en-US" altLang="zh-CN" sz="1800" dirty="0" smtClean="0"/>
              <a:t> buffer</a:t>
            </a:r>
            <a:endParaRPr lang="en-US" altLang="zh-CN" sz="1800" dirty="0"/>
          </a:p>
          <a:p>
            <a:pPr>
              <a:lnSpc>
                <a:spcPct val="130000"/>
              </a:lnSpc>
              <a:spcBef>
                <a:spcPct val="20000"/>
              </a:spcBef>
              <a:buClr>
                <a:schemeClr val="accent1"/>
              </a:buClr>
              <a:buSzPct val="70000"/>
              <a:buFont typeface="Monotype Sorts" pitchFamily="2" charset="2"/>
              <a:buNone/>
            </a:pPr>
            <a:r>
              <a:rPr lang="en-US" altLang="zh-CN" sz="1800" dirty="0"/>
              <a:t>                      </a:t>
            </a:r>
            <a:r>
              <a:rPr lang="en-US" altLang="zh-CN" sz="1800" dirty="0" smtClean="0"/>
              <a:t>next=1</a:t>
            </a:r>
            <a:endParaRPr lang="en-US" altLang="zh-CN" sz="1800" dirty="0"/>
          </a:p>
          <a:p>
            <a:pPr>
              <a:lnSpc>
                <a:spcPct val="130000"/>
              </a:lnSpc>
              <a:spcBef>
                <a:spcPct val="20000"/>
              </a:spcBef>
              <a:buClr>
                <a:schemeClr val="accent1"/>
              </a:buClr>
              <a:buSzPct val="70000"/>
              <a:buFont typeface="Monotype Sorts" pitchFamily="2" charset="2"/>
              <a:buNone/>
            </a:pPr>
            <a:r>
              <a:rPr lang="en-US" altLang="zh-CN" sz="1800" dirty="0"/>
              <a:t>                 END IF</a:t>
            </a:r>
          </a:p>
          <a:p>
            <a:pPr>
              <a:lnSpc>
                <a:spcPct val="130000"/>
              </a:lnSpc>
              <a:spcBef>
                <a:spcPct val="20000"/>
              </a:spcBef>
              <a:buClr>
                <a:schemeClr val="accent1"/>
              </a:buClr>
              <a:buSzPct val="70000"/>
              <a:buFont typeface="Monotype Sorts" pitchFamily="2" charset="2"/>
              <a:buNone/>
            </a:pPr>
            <a:r>
              <a:rPr lang="en-US" altLang="zh-CN" sz="1800" dirty="0"/>
              <a:t>                 </a:t>
            </a:r>
            <a:r>
              <a:rPr lang="en-US" altLang="zh-CN" sz="1800" dirty="0" err="1" smtClean="0"/>
              <a:t>prc</a:t>
            </a:r>
            <a:r>
              <a:rPr lang="en-US" altLang="zh-CN" sz="1800" dirty="0" smtClean="0"/>
              <a:t>=buffer(</a:t>
            </a:r>
            <a:r>
              <a:rPr lang="en-US" altLang="zh-CN" sz="1800" dirty="0" err="1" smtClean="0"/>
              <a:t>next:next</a:t>
            </a:r>
            <a:r>
              <a:rPr lang="en-US" altLang="zh-CN" sz="1800" dirty="0" smtClean="0"/>
              <a:t>)</a:t>
            </a:r>
            <a:endParaRPr lang="en-US" altLang="zh-CN" sz="1800" dirty="0"/>
          </a:p>
          <a:p>
            <a:pPr>
              <a:lnSpc>
                <a:spcPct val="130000"/>
              </a:lnSpc>
              <a:spcBef>
                <a:spcPct val="20000"/>
              </a:spcBef>
              <a:buClr>
                <a:schemeClr val="accent1"/>
              </a:buClr>
              <a:buSzPct val="70000"/>
              <a:buFont typeface="Monotype Sorts" pitchFamily="2" charset="2"/>
              <a:buNone/>
            </a:pPr>
            <a:r>
              <a:rPr lang="en-US" altLang="zh-CN" sz="1800" dirty="0"/>
              <a:t>                 </a:t>
            </a:r>
            <a:r>
              <a:rPr lang="en-US" altLang="zh-CN" sz="1800" dirty="0" smtClean="0"/>
              <a:t>next=next+1</a:t>
            </a:r>
            <a:endParaRPr lang="en-US" altLang="zh-CN" sz="1800" dirty="0"/>
          </a:p>
          <a:p>
            <a:pPr>
              <a:lnSpc>
                <a:spcPct val="130000"/>
              </a:lnSpc>
              <a:spcBef>
                <a:spcPct val="20000"/>
              </a:spcBef>
              <a:buClr>
                <a:schemeClr val="accent1"/>
              </a:buClr>
              <a:buSzPct val="70000"/>
              <a:buFont typeface="Monotype Sorts" pitchFamily="2" charset="2"/>
              <a:buNone/>
            </a:pPr>
            <a:r>
              <a:rPr lang="en-US" altLang="zh-CN" sz="1800" dirty="0"/>
              <a:t>                 END</a:t>
            </a:r>
          </a:p>
        </p:txBody>
      </p:sp>
      <p:graphicFrame>
        <p:nvGraphicFramePr>
          <p:cNvPr id="110594" name="Object 12">
            <a:hlinkClick r:id="" action="ppaction://hlinkshowjump?jump=nextslide"/>
          </p:cNvPr>
          <p:cNvGraphicFramePr>
            <a:graphicFrameLocks noChangeAspect="1"/>
          </p:cNvGraphicFramePr>
          <p:nvPr/>
        </p:nvGraphicFramePr>
        <p:xfrm>
          <a:off x="8534400" y="228600"/>
          <a:ext cx="393700" cy="457200"/>
        </p:xfrm>
        <a:graphic>
          <a:graphicData uri="http://schemas.openxmlformats.org/presentationml/2006/ole">
            <mc:AlternateContent xmlns:mc="http://schemas.openxmlformats.org/markup-compatibility/2006">
              <mc:Choice xmlns:v="urn:schemas-microsoft-com:vml" Requires="v">
                <p:oleObj spid="_x0000_s110598" name="剪辑" r:id="rId3" imgW="3543101" imgH="4123546" progId="">
                  <p:embed/>
                </p:oleObj>
              </mc:Choice>
              <mc:Fallback>
                <p:oleObj name="剪辑" r:id="rId3" imgW="3543101" imgH="4123546" progId="">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4400" y="228600"/>
                        <a:ext cx="3937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Box 11"/>
          <p:cNvSpPr txBox="1">
            <a:spLocks noChangeArrowheads="1"/>
          </p:cNvSpPr>
          <p:nvPr/>
        </p:nvSpPr>
        <p:spPr bwMode="auto">
          <a:xfrm>
            <a:off x="656565" y="5814265"/>
            <a:ext cx="7696200" cy="830997"/>
          </a:xfrm>
          <a:prstGeom prst="rect">
            <a:avLst/>
          </a:prstGeom>
          <a:noFill/>
          <a:ln w="9525">
            <a:noFill/>
            <a:miter lim="800000"/>
            <a:headEnd/>
            <a:tailEnd/>
          </a:ln>
        </p:spPr>
        <p:txBody>
          <a:bodyPr>
            <a:spAutoFit/>
          </a:bodyPr>
          <a:lstStyle/>
          <a:p>
            <a:pPr>
              <a:spcBef>
                <a:spcPct val="50000"/>
              </a:spcBef>
            </a:pPr>
            <a:r>
              <a:rPr lang="zh-CN" altLang="en-US" dirty="0"/>
              <a:t>输入</a:t>
            </a:r>
            <a:r>
              <a:rPr lang="zh-CN" altLang="en-US" dirty="0" smtClean="0"/>
              <a:t>：</a:t>
            </a:r>
            <a:r>
              <a:rPr lang="en-US" altLang="zh-CN" dirty="0" smtClean="0"/>
              <a:t>welcome to </a:t>
            </a:r>
            <a:r>
              <a:rPr lang="en-US" altLang="zh-CN" dirty="0" err="1" smtClean="0"/>
              <a:t>beijing</a:t>
            </a:r>
            <a:r>
              <a:rPr lang="en-US" altLang="zh-CN" dirty="0" smtClean="0"/>
              <a:t> </a:t>
            </a:r>
            <a:r>
              <a:rPr lang="en-US" altLang="zh-CN" dirty="0" smtClean="0">
                <a:ea typeface="宋体" pitchFamily="2" charset="-122"/>
              </a:rPr>
              <a:t> </a:t>
            </a:r>
            <a:endParaRPr lang="en-US" altLang="zh-CN" dirty="0">
              <a:ea typeface="宋体" pitchFamily="2" charset="-122"/>
            </a:endParaRPr>
          </a:p>
          <a:p>
            <a:r>
              <a:rPr lang="zh-CN" altLang="en-US" dirty="0"/>
              <a:t>输出</a:t>
            </a:r>
            <a:r>
              <a:rPr lang="zh-CN" altLang="en-US" dirty="0" smtClean="0"/>
              <a:t>：</a:t>
            </a:r>
            <a:r>
              <a:rPr lang="en-US" altLang="zh-CN" dirty="0" smtClean="0"/>
              <a:t> welcome</a:t>
            </a:r>
            <a:endParaRPr lang="en-US" altLang="zh-CN" dirty="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315396"/>
                                        </p:tgtEl>
                                        <p:attrNameLst>
                                          <p:attrName>style.visibility</p:attrName>
                                        </p:attrNameLst>
                                      </p:cBhvr>
                                      <p:to>
                                        <p:strVal val="visible"/>
                                      </p:to>
                                    </p:set>
                                    <p:animEffect transition="in" filter="box(out)">
                                      <p:cBhvr>
                                        <p:cTn id="7" dur="500"/>
                                        <p:tgtEl>
                                          <p:spTgt spid="3153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15400"/>
                                        </p:tgtEl>
                                        <p:attrNameLst>
                                          <p:attrName>style.visibility</p:attrName>
                                        </p:attrNameLst>
                                      </p:cBhvr>
                                      <p:to>
                                        <p:strVal val="visible"/>
                                      </p:to>
                                    </p:set>
                                    <p:animEffect transition="in" filter="box(out)">
                                      <p:cBhvr>
                                        <p:cTn id="12" dur="500"/>
                                        <p:tgtEl>
                                          <p:spTgt spid="3154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15395"/>
                                        </p:tgtEl>
                                        <p:attrNameLst>
                                          <p:attrName>style.visibility</p:attrName>
                                        </p:attrNameLst>
                                      </p:cBhvr>
                                      <p:to>
                                        <p:strVal val="visible"/>
                                      </p:to>
                                    </p:set>
                                    <p:animEffect transition="in" filter="box(out)">
                                      <p:cBhvr>
                                        <p:cTn id="17" dur="500"/>
                                        <p:tgtEl>
                                          <p:spTgt spid="31539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315394"/>
                                        </p:tgtEl>
                                        <p:attrNameLst>
                                          <p:attrName>style.visibility</p:attrName>
                                        </p:attrNameLst>
                                      </p:cBhvr>
                                      <p:to>
                                        <p:strVal val="visible"/>
                                      </p:to>
                                    </p:set>
                                    <p:animEffect transition="in" filter="box(out)">
                                      <p:cBhvr>
                                        <p:cTn id="22" dur="500"/>
                                        <p:tgtEl>
                                          <p:spTgt spid="315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4" grpId="0" animBg="1"/>
      <p:bldP spid="315395" grpId="0" animBg="1"/>
      <p:bldP spid="31540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3"/>
          <p:cNvSpPr>
            <a:spLocks noGrp="1"/>
          </p:cNvSpPr>
          <p:nvPr>
            <p:ph type="sldNum" sz="quarter" idx="10"/>
          </p:nvPr>
        </p:nvSpPr>
        <p:spPr>
          <a:noFill/>
        </p:spPr>
        <p:txBody>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FB9883CC-600C-4BCE-A178-D362AD44C3D3}" type="slidenum">
              <a:rPr lang="en-US" altLang="zh-CN" sz="1400" b="0">
                <a:ea typeface="宋体" pitchFamily="2" charset="-122"/>
              </a:rPr>
              <a:pPr eaLnBrk="1" hangingPunct="1"/>
              <a:t>24</a:t>
            </a:fld>
            <a:endParaRPr lang="en-US" altLang="zh-CN" sz="1400" b="0">
              <a:ea typeface="宋体" pitchFamily="2" charset="-122"/>
            </a:endParaRPr>
          </a:p>
        </p:txBody>
      </p:sp>
      <p:sp>
        <p:nvSpPr>
          <p:cNvPr id="24579" name="Rectangle 2"/>
          <p:cNvSpPr>
            <a:spLocks noGrp="1" noChangeArrowheads="1"/>
          </p:cNvSpPr>
          <p:nvPr>
            <p:ph type="title"/>
          </p:nvPr>
        </p:nvSpPr>
        <p:spPr/>
        <p:txBody>
          <a:bodyPr/>
          <a:lstStyle/>
          <a:p>
            <a:pPr eaLnBrk="1" hangingPunct="1"/>
            <a:r>
              <a:rPr lang="zh-CN" altLang="en-US" smtClean="0"/>
              <a:t>存储空间分配</a:t>
            </a:r>
          </a:p>
        </p:txBody>
      </p:sp>
      <p:sp>
        <p:nvSpPr>
          <p:cNvPr id="316419" name="Rectangle 3"/>
          <p:cNvSpPr>
            <a:spLocks noChangeArrowheads="1"/>
          </p:cNvSpPr>
          <p:nvPr/>
        </p:nvSpPr>
        <p:spPr bwMode="auto">
          <a:xfrm>
            <a:off x="2379663" y="1295400"/>
            <a:ext cx="4311650" cy="4953000"/>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316420" name="Group 4"/>
          <p:cNvGrpSpPr>
            <a:grpSpLocks/>
          </p:cNvGrpSpPr>
          <p:nvPr/>
        </p:nvGrpSpPr>
        <p:grpSpPr bwMode="auto">
          <a:xfrm>
            <a:off x="2368550" y="1331916"/>
            <a:ext cx="4337050" cy="1116015"/>
            <a:chOff x="1492" y="839"/>
            <a:chExt cx="2732" cy="703"/>
          </a:xfrm>
        </p:grpSpPr>
        <p:sp>
          <p:nvSpPr>
            <p:cNvPr id="24620" name="Rectangle 5"/>
            <p:cNvSpPr>
              <a:spLocks noChangeArrowheads="1"/>
            </p:cNvSpPr>
            <p:nvPr/>
          </p:nvSpPr>
          <p:spPr bwMode="auto">
            <a:xfrm>
              <a:off x="1519" y="839"/>
              <a:ext cx="2676" cy="34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noAutofit/>
            </a:bodyPr>
            <a:lstStyle/>
            <a:p>
              <a:pPr algn="ctr"/>
              <a:r>
                <a:rPr lang="en-US" altLang="zh-CN" sz="2100" dirty="0" err="1" smtClean="0">
                  <a:solidFill>
                    <a:srgbClr val="000000"/>
                  </a:solidFill>
                  <a:ea typeface="宋体" pitchFamily="2" charset="-122"/>
                </a:rPr>
                <a:t>cmain</a:t>
              </a:r>
              <a:r>
                <a:rPr lang="en-US" altLang="zh-CN" sz="2100" dirty="0" smtClean="0">
                  <a:solidFill>
                    <a:srgbClr val="000000"/>
                  </a:solidFill>
                  <a:ea typeface="宋体" pitchFamily="2" charset="-122"/>
                </a:rPr>
                <a:t> </a:t>
              </a:r>
              <a:r>
                <a:rPr lang="zh-CN" altLang="en-US" sz="2100" dirty="0" smtClean="0">
                  <a:solidFill>
                    <a:srgbClr val="000000"/>
                  </a:solidFill>
                  <a:ea typeface="宋体" pitchFamily="2" charset="-122"/>
                </a:rPr>
                <a:t>的</a:t>
              </a:r>
              <a:r>
                <a:rPr lang="zh-CN" altLang="en-US" sz="2100" dirty="0">
                  <a:solidFill>
                    <a:srgbClr val="000000"/>
                  </a:solidFill>
                  <a:ea typeface="宋体" pitchFamily="2" charset="-122"/>
                </a:rPr>
                <a:t>代码</a:t>
              </a:r>
              <a:endParaRPr lang="zh-CN" altLang="en-US" sz="4000" dirty="0">
                <a:ea typeface="宋体" pitchFamily="2" charset="-122"/>
              </a:endParaRPr>
            </a:p>
          </p:txBody>
        </p:sp>
        <p:sp>
          <p:nvSpPr>
            <p:cNvPr id="24621" name="Rectangle 6"/>
            <p:cNvSpPr>
              <a:spLocks noChangeArrowheads="1"/>
            </p:cNvSpPr>
            <p:nvPr/>
          </p:nvSpPr>
          <p:spPr bwMode="auto">
            <a:xfrm>
              <a:off x="1519" y="1202"/>
              <a:ext cx="2676" cy="34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noAutofit/>
            </a:bodyPr>
            <a:lstStyle/>
            <a:p>
              <a:pPr algn="ctr"/>
              <a:r>
                <a:rPr lang="en-US" altLang="zh-CN" sz="2100" dirty="0" err="1" smtClean="0">
                  <a:solidFill>
                    <a:srgbClr val="000000"/>
                  </a:solidFill>
                  <a:ea typeface="宋体" pitchFamily="2" charset="-122"/>
                </a:rPr>
                <a:t>prc</a:t>
              </a:r>
              <a:r>
                <a:rPr lang="en-US" altLang="zh-CN" sz="2100" dirty="0" smtClean="0">
                  <a:solidFill>
                    <a:srgbClr val="000000"/>
                  </a:solidFill>
                  <a:ea typeface="宋体" pitchFamily="2" charset="-122"/>
                </a:rPr>
                <a:t> </a:t>
              </a:r>
              <a:r>
                <a:rPr lang="zh-CN" altLang="en-US" sz="2100" dirty="0" smtClean="0">
                  <a:solidFill>
                    <a:srgbClr val="000000"/>
                  </a:solidFill>
                  <a:ea typeface="宋体" pitchFamily="2" charset="-122"/>
                </a:rPr>
                <a:t>的</a:t>
              </a:r>
              <a:r>
                <a:rPr lang="zh-CN" altLang="en-US" sz="2100" dirty="0">
                  <a:solidFill>
                    <a:srgbClr val="000000"/>
                  </a:solidFill>
                  <a:ea typeface="宋体" pitchFamily="2" charset="-122"/>
                </a:rPr>
                <a:t>代码</a:t>
              </a:r>
              <a:endParaRPr lang="zh-CN" altLang="en-US" sz="4000" dirty="0">
                <a:ea typeface="宋体" pitchFamily="2" charset="-122"/>
              </a:endParaRPr>
            </a:p>
          </p:txBody>
        </p:sp>
        <p:sp>
          <p:nvSpPr>
            <p:cNvPr id="24622" name="Line 7"/>
            <p:cNvSpPr>
              <a:spLocks noChangeShapeType="1"/>
            </p:cNvSpPr>
            <p:nvPr/>
          </p:nvSpPr>
          <p:spPr bwMode="auto">
            <a:xfrm>
              <a:off x="1492" y="1191"/>
              <a:ext cx="2732" cy="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16424" name="Line 8"/>
          <p:cNvSpPr>
            <a:spLocks noChangeShapeType="1"/>
          </p:cNvSpPr>
          <p:nvPr/>
        </p:nvSpPr>
        <p:spPr bwMode="auto">
          <a:xfrm>
            <a:off x="2368550" y="2441575"/>
            <a:ext cx="4337050" cy="317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6425" name="Line 9"/>
          <p:cNvSpPr>
            <a:spLocks noChangeShapeType="1"/>
          </p:cNvSpPr>
          <p:nvPr/>
        </p:nvSpPr>
        <p:spPr bwMode="auto">
          <a:xfrm>
            <a:off x="2368550" y="4598988"/>
            <a:ext cx="4337050"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16426" name="Group 10"/>
          <p:cNvGrpSpPr>
            <a:grpSpLocks/>
          </p:cNvGrpSpPr>
          <p:nvPr/>
        </p:nvGrpSpPr>
        <p:grpSpPr bwMode="auto">
          <a:xfrm>
            <a:off x="1106488" y="2438400"/>
            <a:ext cx="1162050" cy="3811588"/>
            <a:chOff x="697" y="1584"/>
            <a:chExt cx="732" cy="2353"/>
          </a:xfrm>
        </p:grpSpPr>
        <p:sp>
          <p:nvSpPr>
            <p:cNvPr id="24616" name="Line 11"/>
            <p:cNvSpPr>
              <a:spLocks noChangeShapeType="1"/>
            </p:cNvSpPr>
            <p:nvPr/>
          </p:nvSpPr>
          <p:spPr bwMode="auto">
            <a:xfrm>
              <a:off x="1104" y="3936"/>
              <a:ext cx="316"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17" name="Rectangle 12"/>
            <p:cNvSpPr>
              <a:spLocks noChangeArrowheads="1"/>
            </p:cNvSpPr>
            <p:nvPr/>
          </p:nvSpPr>
          <p:spPr bwMode="auto">
            <a:xfrm>
              <a:off x="697" y="2640"/>
              <a:ext cx="732"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800" dirty="0">
                  <a:solidFill>
                    <a:srgbClr val="000000"/>
                  </a:solidFill>
                  <a:ea typeface="宋体" pitchFamily="2" charset="-122"/>
                </a:rPr>
                <a:t>静态数据区</a:t>
              </a:r>
              <a:endParaRPr lang="zh-CN" altLang="en-US" sz="3600" dirty="0">
                <a:ea typeface="宋体" pitchFamily="2" charset="-122"/>
              </a:endParaRPr>
            </a:p>
          </p:txBody>
        </p:sp>
        <p:sp>
          <p:nvSpPr>
            <p:cNvPr id="24618" name="Line 13"/>
            <p:cNvSpPr>
              <a:spLocks noChangeShapeType="1"/>
            </p:cNvSpPr>
            <p:nvPr/>
          </p:nvSpPr>
          <p:spPr bwMode="auto">
            <a:xfrm>
              <a:off x="1248" y="2880"/>
              <a:ext cx="0" cy="105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19" name="Line 14"/>
            <p:cNvSpPr>
              <a:spLocks noChangeShapeType="1"/>
            </p:cNvSpPr>
            <p:nvPr/>
          </p:nvSpPr>
          <p:spPr bwMode="auto">
            <a:xfrm flipV="1">
              <a:off x="1248" y="1584"/>
              <a:ext cx="0" cy="100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16431" name="Group 15"/>
          <p:cNvGrpSpPr>
            <a:grpSpLocks/>
          </p:cNvGrpSpPr>
          <p:nvPr/>
        </p:nvGrpSpPr>
        <p:grpSpPr bwMode="auto">
          <a:xfrm>
            <a:off x="1579564" y="1295400"/>
            <a:ext cx="696913" cy="1144588"/>
            <a:chOff x="995" y="864"/>
            <a:chExt cx="439" cy="721"/>
          </a:xfrm>
        </p:grpSpPr>
        <p:sp>
          <p:nvSpPr>
            <p:cNvPr id="24611" name="Rectangle 16"/>
            <p:cNvSpPr>
              <a:spLocks noChangeArrowheads="1"/>
            </p:cNvSpPr>
            <p:nvPr/>
          </p:nvSpPr>
          <p:spPr bwMode="auto">
            <a:xfrm>
              <a:off x="995" y="1152"/>
              <a:ext cx="43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800" dirty="0">
                  <a:solidFill>
                    <a:srgbClr val="000000"/>
                  </a:solidFill>
                  <a:ea typeface="宋体" pitchFamily="2" charset="-122"/>
                </a:rPr>
                <a:t>代码区</a:t>
              </a:r>
              <a:endParaRPr lang="zh-CN" altLang="en-US" sz="3600" dirty="0">
                <a:ea typeface="宋体" pitchFamily="2" charset="-122"/>
              </a:endParaRPr>
            </a:p>
          </p:txBody>
        </p:sp>
        <p:sp>
          <p:nvSpPr>
            <p:cNvPr id="24612" name="Line 17"/>
            <p:cNvSpPr>
              <a:spLocks noChangeShapeType="1"/>
            </p:cNvSpPr>
            <p:nvPr/>
          </p:nvSpPr>
          <p:spPr bwMode="auto">
            <a:xfrm>
              <a:off x="1056" y="1584"/>
              <a:ext cx="316"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13" name="Line 18"/>
            <p:cNvSpPr>
              <a:spLocks noChangeShapeType="1"/>
            </p:cNvSpPr>
            <p:nvPr/>
          </p:nvSpPr>
          <p:spPr bwMode="auto">
            <a:xfrm>
              <a:off x="1056" y="864"/>
              <a:ext cx="316"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14" name="Line 19"/>
            <p:cNvSpPr>
              <a:spLocks noChangeShapeType="1"/>
            </p:cNvSpPr>
            <p:nvPr/>
          </p:nvSpPr>
          <p:spPr bwMode="auto">
            <a:xfrm flipV="1">
              <a:off x="1248" y="864"/>
              <a:ext cx="0" cy="24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15" name="Line 20"/>
            <p:cNvSpPr>
              <a:spLocks noChangeShapeType="1"/>
            </p:cNvSpPr>
            <p:nvPr/>
          </p:nvSpPr>
          <p:spPr bwMode="auto">
            <a:xfrm>
              <a:off x="1248" y="1344"/>
              <a:ext cx="0" cy="24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16437" name="Group 21"/>
          <p:cNvGrpSpPr>
            <a:grpSpLocks/>
          </p:cNvGrpSpPr>
          <p:nvPr/>
        </p:nvGrpSpPr>
        <p:grpSpPr bwMode="auto">
          <a:xfrm>
            <a:off x="6831015" y="2438400"/>
            <a:ext cx="1162051" cy="2135188"/>
            <a:chOff x="4303" y="1824"/>
            <a:chExt cx="732" cy="1057"/>
          </a:xfrm>
        </p:grpSpPr>
        <p:sp>
          <p:nvSpPr>
            <p:cNvPr id="24605" name="Line 22"/>
            <p:cNvSpPr>
              <a:spLocks noChangeShapeType="1"/>
            </p:cNvSpPr>
            <p:nvPr/>
          </p:nvSpPr>
          <p:spPr bwMode="auto">
            <a:xfrm>
              <a:off x="4368" y="1824"/>
              <a:ext cx="316"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06" name="Line 23"/>
            <p:cNvSpPr>
              <a:spLocks noChangeShapeType="1"/>
            </p:cNvSpPr>
            <p:nvPr/>
          </p:nvSpPr>
          <p:spPr bwMode="auto">
            <a:xfrm>
              <a:off x="4368" y="2880"/>
              <a:ext cx="303"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07" name="Rectangle 24"/>
            <p:cNvSpPr>
              <a:spLocks noChangeArrowheads="1"/>
            </p:cNvSpPr>
            <p:nvPr/>
          </p:nvSpPr>
          <p:spPr bwMode="auto">
            <a:xfrm>
              <a:off x="4363" y="2112"/>
              <a:ext cx="490"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dirty="0" err="1" smtClean="0">
                  <a:solidFill>
                    <a:srgbClr val="000000"/>
                  </a:solidFill>
                  <a:latin typeface="Verdana" pitchFamily="34" charset="0"/>
                  <a:ea typeface="宋体" pitchFamily="2" charset="-122"/>
                </a:rPr>
                <a:t>cmain</a:t>
              </a:r>
              <a:endParaRPr lang="en-US" altLang="zh-CN" sz="3600" dirty="0">
                <a:latin typeface="Verdana" pitchFamily="34" charset="0"/>
                <a:ea typeface="宋体" pitchFamily="2" charset="-122"/>
              </a:endParaRPr>
            </a:p>
          </p:txBody>
        </p:sp>
        <p:sp>
          <p:nvSpPr>
            <p:cNvPr id="24608" name="Rectangle 25"/>
            <p:cNvSpPr>
              <a:spLocks noChangeArrowheads="1"/>
            </p:cNvSpPr>
            <p:nvPr/>
          </p:nvSpPr>
          <p:spPr bwMode="auto">
            <a:xfrm>
              <a:off x="4303" y="2304"/>
              <a:ext cx="732"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800" dirty="0">
                  <a:solidFill>
                    <a:srgbClr val="000000"/>
                  </a:solidFill>
                  <a:ea typeface="宋体" pitchFamily="2" charset="-122"/>
                </a:rPr>
                <a:t>的活动记录</a:t>
              </a:r>
              <a:endParaRPr lang="zh-CN" altLang="en-US" sz="3600" dirty="0">
                <a:ea typeface="宋体" pitchFamily="2" charset="-122"/>
              </a:endParaRPr>
            </a:p>
          </p:txBody>
        </p:sp>
        <p:sp>
          <p:nvSpPr>
            <p:cNvPr id="24609" name="Line 26"/>
            <p:cNvSpPr>
              <a:spLocks noChangeShapeType="1"/>
            </p:cNvSpPr>
            <p:nvPr/>
          </p:nvSpPr>
          <p:spPr bwMode="auto">
            <a:xfrm flipV="1">
              <a:off x="4512" y="1824"/>
              <a:ext cx="0" cy="24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10" name="Line 27"/>
            <p:cNvSpPr>
              <a:spLocks noChangeShapeType="1"/>
            </p:cNvSpPr>
            <p:nvPr/>
          </p:nvSpPr>
          <p:spPr bwMode="auto">
            <a:xfrm>
              <a:off x="4512" y="2496"/>
              <a:ext cx="0" cy="384"/>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16444" name="Group 28"/>
          <p:cNvGrpSpPr>
            <a:grpSpLocks/>
          </p:cNvGrpSpPr>
          <p:nvPr/>
        </p:nvGrpSpPr>
        <p:grpSpPr bwMode="auto">
          <a:xfrm>
            <a:off x="6831015" y="4572000"/>
            <a:ext cx="1162051" cy="1677988"/>
            <a:chOff x="4303" y="2880"/>
            <a:chExt cx="732" cy="1057"/>
          </a:xfrm>
        </p:grpSpPr>
        <p:sp>
          <p:nvSpPr>
            <p:cNvPr id="24600" name="Line 29"/>
            <p:cNvSpPr>
              <a:spLocks noChangeShapeType="1"/>
            </p:cNvSpPr>
            <p:nvPr/>
          </p:nvSpPr>
          <p:spPr bwMode="auto">
            <a:xfrm>
              <a:off x="4368" y="3936"/>
              <a:ext cx="316"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01" name="Rectangle 30"/>
            <p:cNvSpPr>
              <a:spLocks noChangeArrowheads="1"/>
            </p:cNvSpPr>
            <p:nvPr/>
          </p:nvSpPr>
          <p:spPr bwMode="auto">
            <a:xfrm>
              <a:off x="4374" y="3168"/>
              <a:ext cx="26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dirty="0" err="1" smtClean="0">
                  <a:solidFill>
                    <a:srgbClr val="000000"/>
                  </a:solidFill>
                  <a:latin typeface="Verdana" pitchFamily="34" charset="0"/>
                  <a:ea typeface="宋体" pitchFamily="2" charset="-122"/>
                </a:rPr>
                <a:t>prc</a:t>
              </a:r>
              <a:endParaRPr lang="en-US" altLang="zh-CN" sz="3600" dirty="0">
                <a:latin typeface="Verdana" pitchFamily="34" charset="0"/>
                <a:ea typeface="宋体" pitchFamily="2" charset="-122"/>
              </a:endParaRPr>
            </a:p>
          </p:txBody>
        </p:sp>
        <p:sp>
          <p:nvSpPr>
            <p:cNvPr id="24602" name="Rectangle 31"/>
            <p:cNvSpPr>
              <a:spLocks noChangeArrowheads="1"/>
            </p:cNvSpPr>
            <p:nvPr/>
          </p:nvSpPr>
          <p:spPr bwMode="auto">
            <a:xfrm>
              <a:off x="4303" y="3360"/>
              <a:ext cx="7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800" dirty="0">
                  <a:solidFill>
                    <a:srgbClr val="000000"/>
                  </a:solidFill>
                  <a:ea typeface="宋体" pitchFamily="2" charset="-122"/>
                </a:rPr>
                <a:t>的活动记录</a:t>
              </a:r>
              <a:endParaRPr lang="zh-CN" altLang="en-US" sz="3600" dirty="0">
                <a:ea typeface="宋体" pitchFamily="2" charset="-122"/>
              </a:endParaRPr>
            </a:p>
          </p:txBody>
        </p:sp>
        <p:sp>
          <p:nvSpPr>
            <p:cNvPr id="24603" name="Line 32"/>
            <p:cNvSpPr>
              <a:spLocks noChangeShapeType="1"/>
            </p:cNvSpPr>
            <p:nvPr/>
          </p:nvSpPr>
          <p:spPr bwMode="auto">
            <a:xfrm flipV="1">
              <a:off x="4512" y="2880"/>
              <a:ext cx="0" cy="28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04" name="Line 33"/>
            <p:cNvSpPr>
              <a:spLocks noChangeShapeType="1"/>
            </p:cNvSpPr>
            <p:nvPr/>
          </p:nvSpPr>
          <p:spPr bwMode="auto">
            <a:xfrm>
              <a:off x="4512" y="3552"/>
              <a:ext cx="0" cy="384"/>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16450" name="Group 34"/>
          <p:cNvGrpSpPr>
            <a:grpSpLocks/>
          </p:cNvGrpSpPr>
          <p:nvPr/>
        </p:nvGrpSpPr>
        <p:grpSpPr bwMode="auto">
          <a:xfrm>
            <a:off x="2362200" y="3048004"/>
            <a:ext cx="4343400" cy="1524002"/>
            <a:chOff x="1488" y="1920"/>
            <a:chExt cx="2736" cy="960"/>
          </a:xfrm>
        </p:grpSpPr>
        <p:sp>
          <p:nvSpPr>
            <p:cNvPr id="24594" name="Rectangle 35"/>
            <p:cNvSpPr>
              <a:spLocks noChangeArrowheads="1"/>
            </p:cNvSpPr>
            <p:nvPr/>
          </p:nvSpPr>
          <p:spPr bwMode="auto">
            <a:xfrm>
              <a:off x="1519" y="1928"/>
              <a:ext cx="2676" cy="317"/>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noAutofit/>
            </a:bodyPr>
            <a:lstStyle/>
            <a:p>
              <a:pPr algn="ctr"/>
              <a:r>
                <a:rPr lang="en-US" altLang="zh-CN" sz="2100" dirty="0" smtClean="0">
                  <a:solidFill>
                    <a:srgbClr val="000000"/>
                  </a:solidFill>
                  <a:ea typeface="宋体" pitchFamily="2" charset="-122"/>
                </a:rPr>
                <a:t>buff</a:t>
              </a:r>
              <a:endParaRPr lang="en-US" altLang="zh-CN" sz="4000" dirty="0">
                <a:ea typeface="宋体" pitchFamily="2" charset="-122"/>
              </a:endParaRPr>
            </a:p>
          </p:txBody>
        </p:sp>
        <p:sp>
          <p:nvSpPr>
            <p:cNvPr id="24595" name="Rectangle 36"/>
            <p:cNvSpPr>
              <a:spLocks noChangeArrowheads="1"/>
            </p:cNvSpPr>
            <p:nvPr/>
          </p:nvSpPr>
          <p:spPr bwMode="auto">
            <a:xfrm>
              <a:off x="1519" y="2268"/>
              <a:ext cx="2676" cy="317"/>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noAutofit/>
            </a:bodyPr>
            <a:lstStyle/>
            <a:p>
              <a:pPr algn="ctr"/>
              <a:r>
                <a:rPr lang="en-US" altLang="zh-CN" sz="2100" dirty="0">
                  <a:solidFill>
                    <a:srgbClr val="000000"/>
                  </a:solidFill>
                  <a:ea typeface="宋体" pitchFamily="2" charset="-122"/>
                </a:rPr>
                <a:t>next</a:t>
              </a:r>
            </a:p>
          </p:txBody>
        </p:sp>
        <p:sp>
          <p:nvSpPr>
            <p:cNvPr id="24596" name="Rectangle 37"/>
            <p:cNvSpPr>
              <a:spLocks noChangeArrowheads="1"/>
            </p:cNvSpPr>
            <p:nvPr/>
          </p:nvSpPr>
          <p:spPr bwMode="auto">
            <a:xfrm>
              <a:off x="1519" y="2608"/>
              <a:ext cx="2676" cy="27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noAutofit/>
            </a:bodyPr>
            <a:lstStyle/>
            <a:p>
              <a:pPr algn="ctr"/>
              <a:r>
                <a:rPr lang="en-US" altLang="zh-CN" sz="2100" dirty="0" smtClean="0">
                  <a:solidFill>
                    <a:srgbClr val="000000"/>
                  </a:solidFill>
                  <a:ea typeface="宋体" pitchFamily="2" charset="-122"/>
                </a:rPr>
                <a:t>c</a:t>
              </a:r>
              <a:endParaRPr lang="en-US" altLang="zh-CN" sz="4000" dirty="0">
                <a:ea typeface="宋体" pitchFamily="2" charset="-122"/>
              </a:endParaRPr>
            </a:p>
          </p:txBody>
        </p:sp>
        <p:sp>
          <p:nvSpPr>
            <p:cNvPr id="24597" name="Line 38"/>
            <p:cNvSpPr>
              <a:spLocks noChangeShapeType="1"/>
            </p:cNvSpPr>
            <p:nvPr/>
          </p:nvSpPr>
          <p:spPr bwMode="auto">
            <a:xfrm>
              <a:off x="1488" y="1920"/>
              <a:ext cx="2736"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98" name="Line 39"/>
            <p:cNvSpPr>
              <a:spLocks noChangeShapeType="1"/>
            </p:cNvSpPr>
            <p:nvPr/>
          </p:nvSpPr>
          <p:spPr bwMode="auto">
            <a:xfrm>
              <a:off x="1488" y="2256"/>
              <a:ext cx="2736"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99" name="Line 40"/>
            <p:cNvSpPr>
              <a:spLocks noChangeShapeType="1"/>
            </p:cNvSpPr>
            <p:nvPr/>
          </p:nvSpPr>
          <p:spPr bwMode="auto">
            <a:xfrm>
              <a:off x="1488" y="2592"/>
              <a:ext cx="2736"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16457" name="Group 41"/>
          <p:cNvGrpSpPr>
            <a:grpSpLocks/>
          </p:cNvGrpSpPr>
          <p:nvPr/>
        </p:nvGrpSpPr>
        <p:grpSpPr bwMode="auto">
          <a:xfrm>
            <a:off x="2362200" y="5181607"/>
            <a:ext cx="4343400" cy="1046164"/>
            <a:chOff x="1488" y="3264"/>
            <a:chExt cx="2736" cy="659"/>
          </a:xfrm>
        </p:grpSpPr>
        <p:sp>
          <p:nvSpPr>
            <p:cNvPr id="24590" name="Rectangle 42"/>
            <p:cNvSpPr>
              <a:spLocks noChangeArrowheads="1"/>
            </p:cNvSpPr>
            <p:nvPr/>
          </p:nvSpPr>
          <p:spPr bwMode="auto">
            <a:xfrm>
              <a:off x="1519" y="3288"/>
              <a:ext cx="2676" cy="317"/>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noAutofit/>
            </a:bodyPr>
            <a:lstStyle/>
            <a:p>
              <a:pPr algn="ctr"/>
              <a:r>
                <a:rPr lang="en-US" altLang="zh-CN" sz="2100" dirty="0" smtClean="0">
                  <a:solidFill>
                    <a:srgbClr val="000000"/>
                  </a:solidFill>
                  <a:ea typeface="宋体" pitchFamily="2" charset="-122"/>
                </a:rPr>
                <a:t>buffer</a:t>
              </a:r>
              <a:endParaRPr lang="en-US" altLang="zh-CN" sz="4000" dirty="0">
                <a:ea typeface="宋体" pitchFamily="2" charset="-122"/>
              </a:endParaRPr>
            </a:p>
          </p:txBody>
        </p:sp>
        <p:sp>
          <p:nvSpPr>
            <p:cNvPr id="24591" name="Rectangle 43"/>
            <p:cNvSpPr>
              <a:spLocks noChangeArrowheads="1"/>
            </p:cNvSpPr>
            <p:nvPr/>
          </p:nvSpPr>
          <p:spPr bwMode="auto">
            <a:xfrm>
              <a:off x="1519" y="3628"/>
              <a:ext cx="2676" cy="295"/>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noAutofit/>
            </a:bodyPr>
            <a:lstStyle/>
            <a:p>
              <a:pPr algn="ctr"/>
              <a:r>
                <a:rPr lang="en-US" altLang="zh-CN" sz="2100" dirty="0" smtClean="0">
                  <a:solidFill>
                    <a:srgbClr val="000000"/>
                  </a:solidFill>
                  <a:ea typeface="宋体" pitchFamily="2" charset="-122"/>
                </a:rPr>
                <a:t>next</a:t>
              </a:r>
              <a:endParaRPr lang="en-US" altLang="zh-CN" sz="4000" dirty="0">
                <a:ea typeface="宋体" pitchFamily="2" charset="-122"/>
              </a:endParaRPr>
            </a:p>
          </p:txBody>
        </p:sp>
        <p:sp>
          <p:nvSpPr>
            <p:cNvPr id="24592" name="Line 44"/>
            <p:cNvSpPr>
              <a:spLocks noChangeShapeType="1"/>
            </p:cNvSpPr>
            <p:nvPr/>
          </p:nvSpPr>
          <p:spPr bwMode="auto">
            <a:xfrm>
              <a:off x="1488" y="3264"/>
              <a:ext cx="2736"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93" name="Line 45"/>
            <p:cNvSpPr>
              <a:spLocks noChangeShapeType="1"/>
            </p:cNvSpPr>
            <p:nvPr/>
          </p:nvSpPr>
          <p:spPr bwMode="auto">
            <a:xfrm>
              <a:off x="1488" y="3600"/>
              <a:ext cx="2736"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111618" name="Object 46">
            <a:hlinkClick r:id="" action="ppaction://hlinkshowjump?jump=previousslide"/>
          </p:cNvPr>
          <p:cNvGraphicFramePr>
            <a:graphicFrameLocks noChangeAspect="1"/>
          </p:cNvGraphicFramePr>
          <p:nvPr/>
        </p:nvGraphicFramePr>
        <p:xfrm>
          <a:off x="8382000" y="260350"/>
          <a:ext cx="619125" cy="400050"/>
        </p:xfrm>
        <a:graphic>
          <a:graphicData uri="http://schemas.openxmlformats.org/presentationml/2006/ole">
            <mc:AlternateContent xmlns:mc="http://schemas.openxmlformats.org/markup-compatibility/2006">
              <mc:Choice xmlns:v="urn:schemas-microsoft-com:vml" Requires="v">
                <p:oleObj spid="_x0000_s111622" name="剪辑" r:id="rId3" imgW="7002463" imgH="4060825" progId="">
                  <p:embed/>
                </p:oleObj>
              </mc:Choice>
              <mc:Fallback>
                <p:oleObj name="剪辑" r:id="rId3" imgW="7002463" imgH="4060825" progId="">
                  <p:embed/>
                  <p:pic>
                    <p:nvPicPr>
                      <p:cNvPr id="0" name="Object 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260350"/>
                        <a:ext cx="619125"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6419"/>
                                        </p:tgtEl>
                                        <p:attrNameLst>
                                          <p:attrName>style.visibility</p:attrName>
                                        </p:attrNameLst>
                                      </p:cBhvr>
                                      <p:to>
                                        <p:strVal val="visible"/>
                                      </p:to>
                                    </p:set>
                                    <p:animEffect transition="in" filter="wipe(up)">
                                      <p:cBhvr>
                                        <p:cTn id="7" dur="500"/>
                                        <p:tgtEl>
                                          <p:spTgt spid="3164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6424"/>
                                        </p:tgtEl>
                                        <p:attrNameLst>
                                          <p:attrName>style.visibility</p:attrName>
                                        </p:attrNameLst>
                                      </p:cBhvr>
                                      <p:to>
                                        <p:strVal val="visible"/>
                                      </p:to>
                                    </p:set>
                                    <p:animEffect transition="in" filter="wipe(left)">
                                      <p:cBhvr>
                                        <p:cTn id="12" dur="500"/>
                                        <p:tgtEl>
                                          <p:spTgt spid="316424"/>
                                        </p:tgtEl>
                                      </p:cBhvr>
                                    </p:animEffect>
                                  </p:childTnLst>
                                </p:cTn>
                              </p:par>
                            </p:childTnLst>
                          </p:cTn>
                        </p:par>
                        <p:par>
                          <p:cTn id="13" fill="hold" nodeType="afterGroup">
                            <p:stCondLst>
                              <p:cond delay="500"/>
                            </p:stCondLst>
                            <p:childTnLst>
                              <p:par>
                                <p:cTn id="14" presetID="22" presetClass="entr" presetSubtype="4" fill="hold" nodeType="afterEffect">
                                  <p:stCondLst>
                                    <p:cond delay="0"/>
                                  </p:stCondLst>
                                  <p:childTnLst>
                                    <p:set>
                                      <p:cBhvr>
                                        <p:cTn id="15" dur="1" fill="hold">
                                          <p:stCondLst>
                                            <p:cond delay="0"/>
                                          </p:stCondLst>
                                        </p:cTn>
                                        <p:tgtEl>
                                          <p:spTgt spid="316431"/>
                                        </p:tgtEl>
                                        <p:attrNameLst>
                                          <p:attrName>style.visibility</p:attrName>
                                        </p:attrNameLst>
                                      </p:cBhvr>
                                      <p:to>
                                        <p:strVal val="visible"/>
                                      </p:to>
                                    </p:set>
                                    <p:animEffect transition="in" filter="wipe(down)">
                                      <p:cBhvr>
                                        <p:cTn id="16" dur="500"/>
                                        <p:tgtEl>
                                          <p:spTgt spid="316431"/>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316426"/>
                                        </p:tgtEl>
                                        <p:attrNameLst>
                                          <p:attrName>style.visibility</p:attrName>
                                        </p:attrNameLst>
                                      </p:cBhvr>
                                      <p:to>
                                        <p:strVal val="visible"/>
                                      </p:to>
                                    </p:set>
                                    <p:animEffect transition="in" filter="wipe(up)">
                                      <p:cBhvr>
                                        <p:cTn id="20" dur="500"/>
                                        <p:tgtEl>
                                          <p:spTgt spid="31642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316420"/>
                                        </p:tgtEl>
                                        <p:attrNameLst>
                                          <p:attrName>style.visibility</p:attrName>
                                        </p:attrNameLst>
                                      </p:cBhvr>
                                      <p:to>
                                        <p:strVal val="visible"/>
                                      </p:to>
                                    </p:set>
                                    <p:animEffect transition="in" filter="wipe(left)">
                                      <p:cBhvr>
                                        <p:cTn id="25" dur="500"/>
                                        <p:tgtEl>
                                          <p:spTgt spid="31642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16425"/>
                                        </p:tgtEl>
                                        <p:attrNameLst>
                                          <p:attrName>style.visibility</p:attrName>
                                        </p:attrNameLst>
                                      </p:cBhvr>
                                      <p:to>
                                        <p:strVal val="visible"/>
                                      </p:to>
                                    </p:set>
                                    <p:animEffect transition="in" filter="wipe(left)">
                                      <p:cBhvr>
                                        <p:cTn id="30" dur="500"/>
                                        <p:tgtEl>
                                          <p:spTgt spid="316425"/>
                                        </p:tgtEl>
                                      </p:cBhvr>
                                    </p:animEffect>
                                  </p:childTnLst>
                                </p:cTn>
                              </p:par>
                            </p:childTnLst>
                          </p:cTn>
                        </p:par>
                        <p:par>
                          <p:cTn id="31" fill="hold" nodeType="afterGroup">
                            <p:stCondLst>
                              <p:cond delay="500"/>
                            </p:stCondLst>
                            <p:childTnLst>
                              <p:par>
                                <p:cTn id="32" presetID="22" presetClass="entr" presetSubtype="8" fill="hold" nodeType="afterEffect">
                                  <p:stCondLst>
                                    <p:cond delay="0"/>
                                  </p:stCondLst>
                                  <p:childTnLst>
                                    <p:set>
                                      <p:cBhvr>
                                        <p:cTn id="33" dur="1" fill="hold">
                                          <p:stCondLst>
                                            <p:cond delay="0"/>
                                          </p:stCondLst>
                                        </p:cTn>
                                        <p:tgtEl>
                                          <p:spTgt spid="316450"/>
                                        </p:tgtEl>
                                        <p:attrNameLst>
                                          <p:attrName>style.visibility</p:attrName>
                                        </p:attrNameLst>
                                      </p:cBhvr>
                                      <p:to>
                                        <p:strVal val="visible"/>
                                      </p:to>
                                    </p:set>
                                    <p:animEffect transition="in" filter="wipe(left)">
                                      <p:cBhvr>
                                        <p:cTn id="34" dur="500"/>
                                        <p:tgtEl>
                                          <p:spTgt spid="316450"/>
                                        </p:tgtEl>
                                      </p:cBhvr>
                                    </p:animEffect>
                                  </p:childTnLst>
                                </p:cTn>
                              </p:par>
                            </p:childTnLst>
                          </p:cTn>
                        </p:par>
                        <p:par>
                          <p:cTn id="35" fill="hold">
                            <p:stCondLst>
                              <p:cond delay="1000"/>
                            </p:stCondLst>
                            <p:childTnLst>
                              <p:par>
                                <p:cTn id="36" presetID="22" presetClass="entr" presetSubtype="4" fill="hold" nodeType="afterEffect">
                                  <p:stCondLst>
                                    <p:cond delay="0"/>
                                  </p:stCondLst>
                                  <p:childTnLst>
                                    <p:set>
                                      <p:cBhvr>
                                        <p:cTn id="37" dur="1" fill="hold">
                                          <p:stCondLst>
                                            <p:cond delay="0"/>
                                          </p:stCondLst>
                                        </p:cTn>
                                        <p:tgtEl>
                                          <p:spTgt spid="316437"/>
                                        </p:tgtEl>
                                        <p:attrNameLst>
                                          <p:attrName>style.visibility</p:attrName>
                                        </p:attrNameLst>
                                      </p:cBhvr>
                                      <p:to>
                                        <p:strVal val="visible"/>
                                      </p:to>
                                    </p:set>
                                    <p:animEffect transition="in" filter="wipe(down)">
                                      <p:cBhvr>
                                        <p:cTn id="38" dur="500"/>
                                        <p:tgtEl>
                                          <p:spTgt spid="31643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316457"/>
                                        </p:tgtEl>
                                        <p:attrNameLst>
                                          <p:attrName>style.visibility</p:attrName>
                                        </p:attrNameLst>
                                      </p:cBhvr>
                                      <p:to>
                                        <p:strVal val="visible"/>
                                      </p:to>
                                    </p:set>
                                    <p:animEffect transition="in" filter="wipe(left)">
                                      <p:cBhvr>
                                        <p:cTn id="43" dur="500"/>
                                        <p:tgtEl>
                                          <p:spTgt spid="316457"/>
                                        </p:tgtEl>
                                      </p:cBhvr>
                                    </p:animEffect>
                                  </p:childTnLst>
                                </p:cTn>
                              </p:par>
                            </p:childTnLst>
                          </p:cTn>
                        </p:par>
                        <p:par>
                          <p:cTn id="44" fill="hold">
                            <p:stCondLst>
                              <p:cond delay="500"/>
                            </p:stCondLst>
                            <p:childTnLst>
                              <p:par>
                                <p:cTn id="45" presetID="22" presetClass="entr" presetSubtype="1" fill="hold" nodeType="afterEffect">
                                  <p:stCondLst>
                                    <p:cond delay="0"/>
                                  </p:stCondLst>
                                  <p:childTnLst>
                                    <p:set>
                                      <p:cBhvr>
                                        <p:cTn id="46" dur="1" fill="hold">
                                          <p:stCondLst>
                                            <p:cond delay="0"/>
                                          </p:stCondLst>
                                        </p:cTn>
                                        <p:tgtEl>
                                          <p:spTgt spid="316444"/>
                                        </p:tgtEl>
                                        <p:attrNameLst>
                                          <p:attrName>style.visibility</p:attrName>
                                        </p:attrNameLst>
                                      </p:cBhvr>
                                      <p:to>
                                        <p:strVal val="visible"/>
                                      </p:to>
                                    </p:set>
                                    <p:animEffect transition="in" filter="wipe(up)">
                                      <p:cBhvr>
                                        <p:cTn id="47" dur="500"/>
                                        <p:tgtEl>
                                          <p:spTgt spid="316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19" grpId="0" animBg="1"/>
      <p:bldP spid="316424" grpId="0" animBg="1"/>
      <p:bldP spid="316425"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灯片编号占位符 3"/>
          <p:cNvSpPr>
            <a:spLocks noGrp="1"/>
          </p:cNvSpPr>
          <p:nvPr>
            <p:ph type="sldNum" sz="quarter" idx="10"/>
          </p:nvPr>
        </p:nvSpPr>
        <p:spPr>
          <a:noFill/>
        </p:spPr>
        <p:txBody>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BD97436D-56F0-40E6-A4A7-3AD892A3CBB0}" type="slidenum">
              <a:rPr lang="en-US" altLang="zh-CN" sz="1400" b="0">
                <a:ea typeface="宋体" pitchFamily="2" charset="-122"/>
              </a:rPr>
              <a:pPr eaLnBrk="1" hangingPunct="1"/>
              <a:t>25</a:t>
            </a:fld>
            <a:endParaRPr lang="en-US" altLang="zh-CN" sz="1400" b="0">
              <a:ea typeface="宋体" pitchFamily="2" charset="-122"/>
            </a:endParaRPr>
          </a:p>
        </p:txBody>
      </p:sp>
      <p:sp>
        <p:nvSpPr>
          <p:cNvPr id="25603" name="Rectangle 2"/>
          <p:cNvSpPr>
            <a:spLocks noGrp="1" noChangeArrowheads="1"/>
          </p:cNvSpPr>
          <p:nvPr>
            <p:ph type="title"/>
          </p:nvPr>
        </p:nvSpPr>
        <p:spPr/>
        <p:txBody>
          <a:bodyPr/>
          <a:lstStyle/>
          <a:p>
            <a:pPr eaLnBrk="1" hangingPunct="1"/>
            <a:r>
              <a:rPr lang="en-US" altLang="zh-CN" dirty="0" smtClean="0">
                <a:latin typeface="宋体" pitchFamily="2" charset="-122"/>
              </a:rPr>
              <a:t>7.2.2 </a:t>
            </a:r>
            <a:r>
              <a:rPr lang="zh-CN" altLang="en-US" dirty="0" smtClean="0">
                <a:latin typeface="宋体" pitchFamily="2" charset="-122"/>
              </a:rPr>
              <a:t>栈式存储分配</a:t>
            </a:r>
          </a:p>
        </p:txBody>
      </p:sp>
      <p:sp>
        <p:nvSpPr>
          <p:cNvPr id="317443" name="Rectangle 3"/>
          <p:cNvSpPr>
            <a:spLocks noGrp="1" noChangeArrowheads="1"/>
          </p:cNvSpPr>
          <p:nvPr>
            <p:ph type="body" idx="1"/>
          </p:nvPr>
        </p:nvSpPr>
        <p:spPr>
          <a:xfrm>
            <a:off x="339725" y="998730"/>
            <a:ext cx="8335963" cy="3619307"/>
          </a:xfrm>
        </p:spPr>
        <p:txBody>
          <a:bodyPr/>
          <a:lstStyle/>
          <a:p>
            <a:pPr eaLnBrk="1" hangingPunct="1"/>
            <a:r>
              <a:rPr lang="zh-CN" altLang="en-US" sz="2400" dirty="0" smtClean="0">
                <a:latin typeface="宋体" pitchFamily="2" charset="-122"/>
              </a:rPr>
              <a:t>存储空间被组织成栈</a:t>
            </a:r>
          </a:p>
          <a:p>
            <a:pPr eaLnBrk="1" hangingPunct="1"/>
            <a:r>
              <a:rPr lang="zh-CN" altLang="en-US" sz="2400" dirty="0" smtClean="0">
                <a:latin typeface="宋体" pitchFamily="2" charset="-122"/>
              </a:rPr>
              <a:t>存储管理</a:t>
            </a:r>
          </a:p>
          <a:p>
            <a:pPr lvl="1" eaLnBrk="1" hangingPunct="1"/>
            <a:r>
              <a:rPr lang="zh-CN" altLang="en-US" sz="2000" dirty="0" smtClean="0">
                <a:latin typeface="宋体" pitchFamily="2" charset="-122"/>
              </a:rPr>
              <a:t>活动开始时，与活动相应的活动记录入栈。</a:t>
            </a:r>
            <a:r>
              <a:rPr lang="en-US" altLang="zh-CN" sz="2000" dirty="0" smtClean="0">
                <a:latin typeface="宋体" pitchFamily="2" charset="-122"/>
              </a:rPr>
              <a:t/>
            </a:r>
            <a:br>
              <a:rPr lang="en-US" altLang="zh-CN" sz="2000" dirty="0" smtClean="0">
                <a:latin typeface="宋体" pitchFamily="2" charset="-122"/>
              </a:rPr>
            </a:br>
            <a:r>
              <a:rPr lang="zh-CN" altLang="en-US" sz="2000" dirty="0" smtClean="0">
                <a:latin typeface="宋体" pitchFamily="2" charset="-122"/>
              </a:rPr>
              <a:t>局部变量的存储空间分配在活动记录中，同一过程中声明的名字在不同的活动中被绑定到不同的存储空间。</a:t>
            </a:r>
          </a:p>
          <a:p>
            <a:pPr lvl="1" eaLnBrk="1" hangingPunct="1"/>
            <a:r>
              <a:rPr lang="zh-CN" altLang="en-US" sz="2000" dirty="0" smtClean="0">
                <a:latin typeface="宋体" pitchFamily="2" charset="-122"/>
              </a:rPr>
              <a:t>活动结束时，活动记录出栈。</a:t>
            </a:r>
            <a:r>
              <a:rPr lang="en-US" altLang="zh-CN" sz="2000" dirty="0" smtClean="0">
                <a:latin typeface="宋体" pitchFamily="2" charset="-122"/>
              </a:rPr>
              <a:t/>
            </a:r>
            <a:br>
              <a:rPr lang="en-US" altLang="zh-CN" sz="2000" dirty="0" smtClean="0">
                <a:latin typeface="宋体" pitchFamily="2" charset="-122"/>
              </a:rPr>
            </a:br>
            <a:r>
              <a:rPr lang="zh-CN" altLang="en-US" sz="2000" dirty="0" smtClean="0">
                <a:latin typeface="宋体" pitchFamily="2" charset="-122"/>
              </a:rPr>
              <a:t>分配给局部名字的存储空间被释放。名字的值将丢失，不可再用。</a:t>
            </a:r>
            <a:endParaRPr lang="en-US" altLang="zh-CN" sz="2000" dirty="0" smtClean="0">
              <a:latin typeface="宋体" pitchFamily="2" charset="-122"/>
            </a:endParaRPr>
          </a:p>
          <a:p>
            <a:pPr lvl="1" eaLnBrk="1" hangingPunct="1"/>
            <a:r>
              <a:rPr lang="zh-CN" altLang="en-US" sz="2000" dirty="0" smtClean="0">
                <a:latin typeface="宋体" pitchFamily="2" charset="-122"/>
              </a:rPr>
              <a:t>性质：每次活动时局部量绑定到新的存储，当活动结束时，局部量的值删除</a:t>
            </a:r>
          </a:p>
        </p:txBody>
      </p:sp>
      <p:grpSp>
        <p:nvGrpSpPr>
          <p:cNvPr id="317444" name="Group 4"/>
          <p:cNvGrpSpPr>
            <a:grpSpLocks/>
          </p:cNvGrpSpPr>
          <p:nvPr/>
        </p:nvGrpSpPr>
        <p:grpSpPr bwMode="auto">
          <a:xfrm>
            <a:off x="628650" y="4876800"/>
            <a:ext cx="2038350" cy="1447800"/>
            <a:chOff x="348" y="2928"/>
            <a:chExt cx="1284" cy="912"/>
          </a:xfrm>
        </p:grpSpPr>
        <p:sp>
          <p:nvSpPr>
            <p:cNvPr id="25629" name="Line 5"/>
            <p:cNvSpPr>
              <a:spLocks noChangeShapeType="1"/>
            </p:cNvSpPr>
            <p:nvPr/>
          </p:nvSpPr>
          <p:spPr bwMode="auto">
            <a:xfrm>
              <a:off x="864" y="2928"/>
              <a:ext cx="0" cy="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30" name="Line 6"/>
            <p:cNvSpPr>
              <a:spLocks noChangeShapeType="1"/>
            </p:cNvSpPr>
            <p:nvPr/>
          </p:nvSpPr>
          <p:spPr bwMode="auto">
            <a:xfrm>
              <a:off x="1632" y="2928"/>
              <a:ext cx="0" cy="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31" name="Line 7"/>
            <p:cNvSpPr>
              <a:spLocks noChangeShapeType="1"/>
            </p:cNvSpPr>
            <p:nvPr/>
          </p:nvSpPr>
          <p:spPr bwMode="auto">
            <a:xfrm>
              <a:off x="864" y="292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32" name="Text Box 8"/>
            <p:cNvSpPr txBox="1">
              <a:spLocks noChangeArrowheads="1"/>
            </p:cNvSpPr>
            <p:nvPr/>
          </p:nvSpPr>
          <p:spPr bwMode="auto">
            <a:xfrm>
              <a:off x="1118" y="2928"/>
              <a:ext cx="26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a:t>
              </a:r>
            </a:p>
          </p:txBody>
        </p:sp>
        <p:sp>
          <p:nvSpPr>
            <p:cNvPr id="25633" name="Line 9"/>
            <p:cNvSpPr>
              <a:spLocks noChangeShapeType="1"/>
            </p:cNvSpPr>
            <p:nvPr/>
          </p:nvSpPr>
          <p:spPr bwMode="auto">
            <a:xfrm>
              <a:off x="864" y="3312"/>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34" name="Text Box 10"/>
            <p:cNvSpPr txBox="1">
              <a:spLocks noChangeArrowheads="1"/>
            </p:cNvSpPr>
            <p:nvPr/>
          </p:nvSpPr>
          <p:spPr bwMode="auto">
            <a:xfrm>
              <a:off x="348" y="3264"/>
              <a:ext cx="38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top</a:t>
              </a:r>
            </a:p>
          </p:txBody>
        </p:sp>
        <p:sp>
          <p:nvSpPr>
            <p:cNvPr id="25635" name="Line 11"/>
            <p:cNvSpPr>
              <a:spLocks noChangeShapeType="1"/>
            </p:cNvSpPr>
            <p:nvPr/>
          </p:nvSpPr>
          <p:spPr bwMode="auto">
            <a:xfrm>
              <a:off x="672" y="3408"/>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17452" name="Group 12"/>
          <p:cNvGrpSpPr>
            <a:grpSpLocks/>
          </p:cNvGrpSpPr>
          <p:nvPr/>
        </p:nvGrpSpPr>
        <p:grpSpPr bwMode="auto">
          <a:xfrm>
            <a:off x="3098800" y="4449763"/>
            <a:ext cx="2778125" cy="1951037"/>
            <a:chOff x="2048" y="2803"/>
            <a:chExt cx="1750" cy="1229"/>
          </a:xfrm>
        </p:grpSpPr>
        <p:sp>
          <p:nvSpPr>
            <p:cNvPr id="25617" name="Line 13"/>
            <p:cNvSpPr>
              <a:spLocks noChangeShapeType="1"/>
            </p:cNvSpPr>
            <p:nvPr/>
          </p:nvSpPr>
          <p:spPr bwMode="auto">
            <a:xfrm>
              <a:off x="2688" y="3072"/>
              <a:ext cx="0" cy="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8" name="Line 14"/>
            <p:cNvSpPr>
              <a:spLocks noChangeShapeType="1"/>
            </p:cNvSpPr>
            <p:nvPr/>
          </p:nvSpPr>
          <p:spPr bwMode="auto">
            <a:xfrm>
              <a:off x="3456" y="3072"/>
              <a:ext cx="0" cy="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9" name="Line 15"/>
            <p:cNvSpPr>
              <a:spLocks noChangeShapeType="1"/>
            </p:cNvSpPr>
            <p:nvPr/>
          </p:nvSpPr>
          <p:spPr bwMode="auto">
            <a:xfrm>
              <a:off x="2688" y="3072"/>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0" name="Text Box 16"/>
            <p:cNvSpPr txBox="1">
              <a:spLocks noChangeArrowheads="1"/>
            </p:cNvSpPr>
            <p:nvPr/>
          </p:nvSpPr>
          <p:spPr bwMode="auto">
            <a:xfrm>
              <a:off x="2942" y="3072"/>
              <a:ext cx="26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a:t>
              </a:r>
            </a:p>
          </p:txBody>
        </p:sp>
        <p:sp>
          <p:nvSpPr>
            <p:cNvPr id="25621" name="Line 17"/>
            <p:cNvSpPr>
              <a:spLocks noChangeShapeType="1"/>
            </p:cNvSpPr>
            <p:nvPr/>
          </p:nvSpPr>
          <p:spPr bwMode="auto">
            <a:xfrm>
              <a:off x="2688" y="3456"/>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2" name="Text Box 18"/>
            <p:cNvSpPr txBox="1">
              <a:spLocks noChangeArrowheads="1"/>
            </p:cNvSpPr>
            <p:nvPr/>
          </p:nvSpPr>
          <p:spPr bwMode="auto">
            <a:xfrm>
              <a:off x="2048" y="3744"/>
              <a:ext cx="49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ntop</a:t>
              </a:r>
            </a:p>
          </p:txBody>
        </p:sp>
        <p:sp>
          <p:nvSpPr>
            <p:cNvPr id="25623" name="Line 19"/>
            <p:cNvSpPr>
              <a:spLocks noChangeShapeType="1"/>
            </p:cNvSpPr>
            <p:nvPr/>
          </p:nvSpPr>
          <p:spPr bwMode="auto">
            <a:xfrm>
              <a:off x="2496" y="3888"/>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4" name="Line 20"/>
            <p:cNvSpPr>
              <a:spLocks noChangeShapeType="1"/>
            </p:cNvSpPr>
            <p:nvPr/>
          </p:nvSpPr>
          <p:spPr bwMode="auto">
            <a:xfrm>
              <a:off x="2688" y="38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5" name="Text Box 21"/>
            <p:cNvSpPr txBox="1">
              <a:spLocks noChangeArrowheads="1"/>
            </p:cNvSpPr>
            <p:nvPr/>
          </p:nvSpPr>
          <p:spPr bwMode="auto">
            <a:xfrm>
              <a:off x="2567" y="2803"/>
              <a:ext cx="101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sz="2000">
                  <a:ea typeface="宋体" pitchFamily="2" charset="-122"/>
                </a:rPr>
                <a:t>q</a:t>
              </a:r>
              <a:r>
                <a:rPr lang="zh-CN" altLang="zh-CN" sz="2000">
                  <a:ea typeface="宋体" pitchFamily="2" charset="-122"/>
                </a:rPr>
                <a:t>的活动开始</a:t>
              </a:r>
              <a:endParaRPr lang="zh-CN" altLang="en-US" sz="2000">
                <a:ea typeface="宋体" pitchFamily="2" charset="-122"/>
              </a:endParaRPr>
            </a:p>
          </p:txBody>
        </p:sp>
        <p:sp>
          <p:nvSpPr>
            <p:cNvPr id="25626" name="Text Box 22"/>
            <p:cNvSpPr txBox="1">
              <a:spLocks noChangeArrowheads="1"/>
            </p:cNvSpPr>
            <p:nvPr/>
          </p:nvSpPr>
          <p:spPr bwMode="auto">
            <a:xfrm>
              <a:off x="2999" y="3504"/>
              <a:ext cx="2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q</a:t>
              </a:r>
            </a:p>
          </p:txBody>
        </p:sp>
        <p:sp>
          <p:nvSpPr>
            <p:cNvPr id="25627" name="AutoShape 23"/>
            <p:cNvSpPr>
              <a:spLocks/>
            </p:cNvSpPr>
            <p:nvPr/>
          </p:nvSpPr>
          <p:spPr bwMode="auto">
            <a:xfrm>
              <a:off x="3504" y="3456"/>
              <a:ext cx="96" cy="384"/>
            </a:xfrm>
            <a:prstGeom prst="rightBrace">
              <a:avLst>
                <a:gd name="adj1" fmla="val 33333"/>
                <a:gd name="adj2" fmla="val 50000"/>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8" name="Text Box 24"/>
            <p:cNvSpPr txBox="1">
              <a:spLocks noChangeArrowheads="1"/>
            </p:cNvSpPr>
            <p:nvPr/>
          </p:nvSpPr>
          <p:spPr bwMode="auto">
            <a:xfrm>
              <a:off x="3586" y="3504"/>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a</a:t>
              </a:r>
            </a:p>
          </p:txBody>
        </p:sp>
      </p:grpSp>
      <p:grpSp>
        <p:nvGrpSpPr>
          <p:cNvPr id="317465" name="Group 25"/>
          <p:cNvGrpSpPr>
            <a:grpSpLocks/>
          </p:cNvGrpSpPr>
          <p:nvPr/>
        </p:nvGrpSpPr>
        <p:grpSpPr bwMode="auto">
          <a:xfrm>
            <a:off x="6191250" y="4419600"/>
            <a:ext cx="2154238" cy="1905000"/>
            <a:chOff x="3900" y="2784"/>
            <a:chExt cx="1357" cy="1200"/>
          </a:xfrm>
        </p:grpSpPr>
        <p:grpSp>
          <p:nvGrpSpPr>
            <p:cNvPr id="25608" name="Group 26"/>
            <p:cNvGrpSpPr>
              <a:grpSpLocks/>
            </p:cNvGrpSpPr>
            <p:nvPr/>
          </p:nvGrpSpPr>
          <p:grpSpPr bwMode="auto">
            <a:xfrm>
              <a:off x="3900" y="3072"/>
              <a:ext cx="1284" cy="912"/>
              <a:chOff x="348" y="2928"/>
              <a:chExt cx="1284" cy="912"/>
            </a:xfrm>
          </p:grpSpPr>
          <p:sp>
            <p:nvSpPr>
              <p:cNvPr id="25610" name="Line 27"/>
              <p:cNvSpPr>
                <a:spLocks noChangeShapeType="1"/>
              </p:cNvSpPr>
              <p:nvPr/>
            </p:nvSpPr>
            <p:spPr bwMode="auto">
              <a:xfrm>
                <a:off x="864" y="2928"/>
                <a:ext cx="0" cy="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1" name="Line 28"/>
              <p:cNvSpPr>
                <a:spLocks noChangeShapeType="1"/>
              </p:cNvSpPr>
              <p:nvPr/>
            </p:nvSpPr>
            <p:spPr bwMode="auto">
              <a:xfrm>
                <a:off x="1632" y="2928"/>
                <a:ext cx="0" cy="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2" name="Line 29"/>
              <p:cNvSpPr>
                <a:spLocks noChangeShapeType="1"/>
              </p:cNvSpPr>
              <p:nvPr/>
            </p:nvSpPr>
            <p:spPr bwMode="auto">
              <a:xfrm>
                <a:off x="864" y="292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3" name="Text Box 30"/>
              <p:cNvSpPr txBox="1">
                <a:spLocks noChangeArrowheads="1"/>
              </p:cNvSpPr>
              <p:nvPr/>
            </p:nvSpPr>
            <p:spPr bwMode="auto">
              <a:xfrm>
                <a:off x="1118" y="2928"/>
                <a:ext cx="26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a:t>
                </a:r>
              </a:p>
            </p:txBody>
          </p:sp>
          <p:sp>
            <p:nvSpPr>
              <p:cNvPr id="25614" name="Line 31"/>
              <p:cNvSpPr>
                <a:spLocks noChangeShapeType="1"/>
              </p:cNvSpPr>
              <p:nvPr/>
            </p:nvSpPr>
            <p:spPr bwMode="auto">
              <a:xfrm>
                <a:off x="864" y="3312"/>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5" name="Text Box 32"/>
              <p:cNvSpPr txBox="1">
                <a:spLocks noChangeArrowheads="1"/>
              </p:cNvSpPr>
              <p:nvPr/>
            </p:nvSpPr>
            <p:spPr bwMode="auto">
              <a:xfrm>
                <a:off x="348" y="3264"/>
                <a:ext cx="38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top</a:t>
                </a:r>
              </a:p>
            </p:txBody>
          </p:sp>
          <p:sp>
            <p:nvSpPr>
              <p:cNvPr id="25616" name="Line 33"/>
              <p:cNvSpPr>
                <a:spLocks noChangeShapeType="1"/>
              </p:cNvSpPr>
              <p:nvPr/>
            </p:nvSpPr>
            <p:spPr bwMode="auto">
              <a:xfrm>
                <a:off x="672" y="3408"/>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5609" name="Text Box 34"/>
            <p:cNvSpPr txBox="1">
              <a:spLocks noChangeArrowheads="1"/>
            </p:cNvSpPr>
            <p:nvPr/>
          </p:nvSpPr>
          <p:spPr bwMode="auto">
            <a:xfrm>
              <a:off x="4247" y="2784"/>
              <a:ext cx="101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sz="2000">
                  <a:ea typeface="宋体" pitchFamily="2" charset="-122"/>
                </a:rPr>
                <a:t>q</a:t>
              </a:r>
              <a:r>
                <a:rPr lang="zh-CN" altLang="zh-CN" sz="2000">
                  <a:ea typeface="宋体" pitchFamily="2" charset="-122"/>
                </a:rPr>
                <a:t>的活动结束</a:t>
              </a:r>
              <a:endParaRPr lang="zh-CN" altLang="en-US" sz="2000">
                <a:ea typeface="宋体" pitchFamily="2" charset="-122"/>
              </a:endParaRP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7443">
                                            <p:txEl>
                                              <p:pRg st="0" end="0"/>
                                            </p:txEl>
                                          </p:spTgt>
                                        </p:tgtEl>
                                        <p:attrNameLst>
                                          <p:attrName>style.visibility</p:attrName>
                                        </p:attrNameLst>
                                      </p:cBhvr>
                                      <p:to>
                                        <p:strVal val="visible"/>
                                      </p:to>
                                    </p:set>
                                    <p:animEffect transition="in" filter="wipe(up)">
                                      <p:cBhvr>
                                        <p:cTn id="7" dur="500"/>
                                        <p:tgtEl>
                                          <p:spTgt spid="3174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17443">
                                            <p:txEl>
                                              <p:pRg st="1" end="1"/>
                                            </p:txEl>
                                          </p:spTgt>
                                        </p:tgtEl>
                                        <p:attrNameLst>
                                          <p:attrName>style.visibility</p:attrName>
                                        </p:attrNameLst>
                                      </p:cBhvr>
                                      <p:to>
                                        <p:strVal val="visible"/>
                                      </p:to>
                                    </p:set>
                                    <p:animEffect transition="in" filter="wipe(up)">
                                      <p:cBhvr>
                                        <p:cTn id="12" dur="500"/>
                                        <p:tgtEl>
                                          <p:spTgt spid="317443">
                                            <p:txEl>
                                              <p:pRg st="1" end="1"/>
                                            </p:txEl>
                                          </p:spTgt>
                                        </p:tgtEl>
                                      </p:cBhvr>
                                    </p:animEffect>
                                  </p:childTnLst>
                                </p:cTn>
                              </p:par>
                            </p:childTnLst>
                          </p:cTn>
                        </p:par>
                        <p:par>
                          <p:cTn id="13" fill="hold" nodeType="withGroup">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317443">
                                            <p:txEl>
                                              <p:pRg st="2" end="2"/>
                                            </p:txEl>
                                          </p:spTgt>
                                        </p:tgtEl>
                                        <p:attrNameLst>
                                          <p:attrName>style.visibility</p:attrName>
                                        </p:attrNameLst>
                                      </p:cBhvr>
                                      <p:to>
                                        <p:strVal val="visible"/>
                                      </p:to>
                                    </p:set>
                                    <p:animEffect transition="in" filter="wipe(up)">
                                      <p:cBhvr>
                                        <p:cTn id="16" dur="500"/>
                                        <p:tgtEl>
                                          <p:spTgt spid="317443">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317443">
                                            <p:txEl>
                                              <p:pRg st="3" end="3"/>
                                            </p:txEl>
                                          </p:spTgt>
                                        </p:tgtEl>
                                        <p:attrNameLst>
                                          <p:attrName>style.visibility</p:attrName>
                                        </p:attrNameLst>
                                      </p:cBhvr>
                                      <p:to>
                                        <p:strVal val="visible"/>
                                      </p:to>
                                    </p:set>
                                    <p:animEffect transition="in" filter="wipe(up)">
                                      <p:cBhvr>
                                        <p:cTn id="21" dur="500"/>
                                        <p:tgtEl>
                                          <p:spTgt spid="31744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317443">
                                            <p:txEl>
                                              <p:pRg st="4" end="4"/>
                                            </p:txEl>
                                          </p:spTgt>
                                        </p:tgtEl>
                                        <p:attrNameLst>
                                          <p:attrName>style.visibility</p:attrName>
                                        </p:attrNameLst>
                                      </p:cBhvr>
                                      <p:to>
                                        <p:strVal val="visible"/>
                                      </p:to>
                                    </p:set>
                                    <p:animEffect transition="in" filter="wipe(up)">
                                      <p:cBhvr>
                                        <p:cTn id="26" dur="500"/>
                                        <p:tgtEl>
                                          <p:spTgt spid="317443">
                                            <p:txEl>
                                              <p:pRg st="4" end="4"/>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nodeType="clickEffect">
                                  <p:stCondLst>
                                    <p:cond delay="0"/>
                                  </p:stCondLst>
                                  <p:childTnLst>
                                    <p:set>
                                      <p:cBhvr>
                                        <p:cTn id="30" dur="1" fill="hold">
                                          <p:stCondLst>
                                            <p:cond delay="0"/>
                                          </p:stCondLst>
                                        </p:cTn>
                                        <p:tgtEl>
                                          <p:spTgt spid="317444"/>
                                        </p:tgtEl>
                                        <p:attrNameLst>
                                          <p:attrName>style.visibility</p:attrName>
                                        </p:attrNameLst>
                                      </p:cBhvr>
                                      <p:to>
                                        <p:strVal val="visible"/>
                                      </p:to>
                                    </p:set>
                                    <p:animEffect transition="in" filter="wipe(up)">
                                      <p:cBhvr>
                                        <p:cTn id="31" dur="500"/>
                                        <p:tgtEl>
                                          <p:spTgt spid="31744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nodeType="clickEffect">
                                  <p:stCondLst>
                                    <p:cond delay="0"/>
                                  </p:stCondLst>
                                  <p:childTnLst>
                                    <p:set>
                                      <p:cBhvr>
                                        <p:cTn id="35" dur="1" fill="hold">
                                          <p:stCondLst>
                                            <p:cond delay="0"/>
                                          </p:stCondLst>
                                        </p:cTn>
                                        <p:tgtEl>
                                          <p:spTgt spid="317452"/>
                                        </p:tgtEl>
                                        <p:attrNameLst>
                                          <p:attrName>style.visibility</p:attrName>
                                        </p:attrNameLst>
                                      </p:cBhvr>
                                      <p:to>
                                        <p:strVal val="visible"/>
                                      </p:to>
                                    </p:set>
                                    <p:animEffect transition="in" filter="wipe(up)">
                                      <p:cBhvr>
                                        <p:cTn id="36" dur="500"/>
                                        <p:tgtEl>
                                          <p:spTgt spid="31745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nodeType="clickEffect">
                                  <p:stCondLst>
                                    <p:cond delay="0"/>
                                  </p:stCondLst>
                                  <p:childTnLst>
                                    <p:set>
                                      <p:cBhvr>
                                        <p:cTn id="40" dur="1" fill="hold">
                                          <p:stCondLst>
                                            <p:cond delay="0"/>
                                          </p:stCondLst>
                                        </p:cTn>
                                        <p:tgtEl>
                                          <p:spTgt spid="317465"/>
                                        </p:tgtEl>
                                        <p:attrNameLst>
                                          <p:attrName>style.visibility</p:attrName>
                                        </p:attrNameLst>
                                      </p:cBhvr>
                                      <p:to>
                                        <p:strVal val="visible"/>
                                      </p:to>
                                    </p:set>
                                    <p:animEffect transition="in" filter="wipe(up)">
                                      <p:cBhvr>
                                        <p:cTn id="41" dur="500"/>
                                        <p:tgtEl>
                                          <p:spTgt spid="3174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43" grpId="0" uiExpand="1" build="p" bldLvl="2"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bwMode="auto">
          <a:xfrm>
            <a:off x="4757685" y="106618"/>
            <a:ext cx="4179939" cy="5536575"/>
          </a:xfrm>
          <a:prstGeom prst="rect">
            <a:avLst/>
          </a:prstGeom>
          <a:solidFill>
            <a:srgbClr val="FFFF66"/>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黑体" pitchFamily="2" charset="-122"/>
            </a:endParaRPr>
          </a:p>
        </p:txBody>
      </p:sp>
      <p:sp>
        <p:nvSpPr>
          <p:cNvPr id="14" name="AutoShape 5"/>
          <p:cNvSpPr>
            <a:spLocks/>
          </p:cNvSpPr>
          <p:nvPr/>
        </p:nvSpPr>
        <p:spPr bwMode="auto">
          <a:xfrm>
            <a:off x="4526995" y="106618"/>
            <a:ext cx="230691" cy="5536575"/>
          </a:xfrm>
          <a:prstGeom prst="leftBracket">
            <a:avLst>
              <a:gd name="adj" fmla="val 66765"/>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矩形 10"/>
          <p:cNvSpPr/>
          <p:nvPr/>
        </p:nvSpPr>
        <p:spPr bwMode="auto">
          <a:xfrm>
            <a:off x="521472" y="4599130"/>
            <a:ext cx="3330448" cy="1215135"/>
          </a:xfrm>
          <a:prstGeom prst="rect">
            <a:avLst/>
          </a:prstGeom>
          <a:solidFill>
            <a:srgbClr val="FFFF66"/>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黑体" pitchFamily="2" charset="-122"/>
            </a:endParaRPr>
          </a:p>
        </p:txBody>
      </p:sp>
      <p:sp>
        <p:nvSpPr>
          <p:cNvPr id="12" name="AutoShape 5"/>
          <p:cNvSpPr>
            <a:spLocks/>
          </p:cNvSpPr>
          <p:nvPr/>
        </p:nvSpPr>
        <p:spPr bwMode="auto">
          <a:xfrm>
            <a:off x="386535" y="4599130"/>
            <a:ext cx="134937" cy="1215135"/>
          </a:xfrm>
          <a:prstGeom prst="leftBracket">
            <a:avLst>
              <a:gd name="adj" fmla="val 66765"/>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矩形 1"/>
          <p:cNvSpPr/>
          <p:nvPr/>
        </p:nvSpPr>
        <p:spPr bwMode="auto">
          <a:xfrm>
            <a:off x="521472" y="2888940"/>
            <a:ext cx="3330448" cy="1575175"/>
          </a:xfrm>
          <a:prstGeom prst="rect">
            <a:avLst/>
          </a:prstGeom>
          <a:solidFill>
            <a:srgbClr val="FFFF66"/>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黑体" pitchFamily="2" charset="-122"/>
            </a:endParaRPr>
          </a:p>
        </p:txBody>
      </p:sp>
      <p:sp>
        <p:nvSpPr>
          <p:cNvPr id="26626" name="灯片编号占位符 3"/>
          <p:cNvSpPr>
            <a:spLocks noGrp="1"/>
          </p:cNvSpPr>
          <p:nvPr>
            <p:ph type="sldNum" sz="quarter" idx="10"/>
          </p:nvPr>
        </p:nvSpPr>
        <p:spPr>
          <a:noFill/>
        </p:spPr>
        <p:txBody>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15E21151-E556-4E6D-8ED4-7EB444364006}" type="slidenum">
              <a:rPr lang="en-US" altLang="zh-CN" sz="1400" b="0">
                <a:ea typeface="宋体" pitchFamily="2" charset="-122"/>
              </a:rPr>
              <a:pPr eaLnBrk="1" hangingPunct="1"/>
              <a:t>26</a:t>
            </a:fld>
            <a:endParaRPr lang="en-US" altLang="zh-CN" sz="1400" b="0">
              <a:ea typeface="宋体" pitchFamily="2" charset="-122"/>
            </a:endParaRPr>
          </a:p>
        </p:txBody>
      </p:sp>
      <p:sp>
        <p:nvSpPr>
          <p:cNvPr id="26627" name="Rectangle 2"/>
          <p:cNvSpPr>
            <a:spLocks noGrp="1" noChangeArrowheads="1"/>
          </p:cNvSpPr>
          <p:nvPr>
            <p:ph type="body" idx="1"/>
          </p:nvPr>
        </p:nvSpPr>
        <p:spPr>
          <a:xfrm>
            <a:off x="431801" y="1853155"/>
            <a:ext cx="3780160" cy="3645945"/>
          </a:xfrm>
        </p:spPr>
        <p:txBody>
          <a:bodyPr/>
          <a:lstStyle/>
          <a:p>
            <a:pPr marL="533400" indent="-533400" eaLnBrk="1" hangingPunct="1">
              <a:lnSpc>
                <a:spcPct val="80000"/>
              </a:lnSpc>
              <a:buFont typeface="Monotype Sorts" pitchFamily="2" charset="2"/>
              <a:buNone/>
            </a:pPr>
            <a:r>
              <a:rPr lang="en-US" altLang="zh-CN" sz="1800" dirty="0" smtClean="0">
                <a:latin typeface="Times New Roman" pitchFamily="18" charset="0"/>
              </a:rPr>
              <a:t> program sort(input, output);</a:t>
            </a:r>
          </a:p>
          <a:p>
            <a:pPr marL="533400" indent="-533400" eaLnBrk="1" hangingPunct="1">
              <a:lnSpc>
                <a:spcPct val="80000"/>
              </a:lnSpc>
              <a:buFont typeface="Monotype Sorts" pitchFamily="2" charset="2"/>
              <a:buNone/>
            </a:pPr>
            <a:r>
              <a:rPr lang="en-US" altLang="zh-CN" sz="1800" dirty="0" smtClean="0">
                <a:latin typeface="Times New Roman" pitchFamily="18" charset="0"/>
              </a:rPr>
              <a:t>  </a:t>
            </a:r>
            <a:r>
              <a:rPr lang="en-US" altLang="zh-CN" sz="1800" dirty="0" err="1" smtClean="0">
                <a:latin typeface="Times New Roman" pitchFamily="18" charset="0"/>
              </a:rPr>
              <a:t>var</a:t>
            </a:r>
            <a:r>
              <a:rPr lang="en-US" altLang="zh-CN" sz="1800" dirty="0" smtClean="0">
                <a:latin typeface="Times New Roman" pitchFamily="18" charset="0"/>
              </a:rPr>
              <a:t>  a: array[0..10] of integer;</a:t>
            </a:r>
          </a:p>
          <a:p>
            <a:pPr marL="533400" indent="-533400" eaLnBrk="1" hangingPunct="1">
              <a:lnSpc>
                <a:spcPct val="80000"/>
              </a:lnSpc>
              <a:buFont typeface="Monotype Sorts" pitchFamily="2" charset="2"/>
              <a:buNone/>
            </a:pPr>
            <a:r>
              <a:rPr lang="en-US" altLang="zh-CN" sz="1800" dirty="0" smtClean="0">
                <a:latin typeface="Times New Roman" pitchFamily="18" charset="0"/>
              </a:rPr>
              <a:t>         x: integer;</a:t>
            </a:r>
          </a:p>
          <a:p>
            <a:pPr marL="533400" indent="-533400" eaLnBrk="1" hangingPunct="1">
              <a:lnSpc>
                <a:spcPct val="200000"/>
              </a:lnSpc>
              <a:buFont typeface="Monotype Sorts" pitchFamily="2" charset="2"/>
              <a:buNone/>
            </a:pPr>
            <a:r>
              <a:rPr lang="en-US" altLang="zh-CN" sz="1800" dirty="0" smtClean="0">
                <a:latin typeface="Times New Roman" pitchFamily="18" charset="0"/>
              </a:rPr>
              <a:t>  procedure </a:t>
            </a:r>
            <a:r>
              <a:rPr lang="en-US" altLang="zh-CN" sz="1800" dirty="0" err="1" smtClean="0">
                <a:latin typeface="Times New Roman" pitchFamily="18" charset="0"/>
              </a:rPr>
              <a:t>readarray</a:t>
            </a:r>
            <a:r>
              <a:rPr lang="en-US" altLang="zh-CN" sz="1800" dirty="0" smtClean="0">
                <a:latin typeface="Times New Roman" pitchFamily="18" charset="0"/>
              </a:rPr>
              <a:t>;</a:t>
            </a:r>
          </a:p>
          <a:p>
            <a:pPr marL="533400" indent="-533400" eaLnBrk="1" hangingPunct="1">
              <a:lnSpc>
                <a:spcPct val="80000"/>
              </a:lnSpc>
              <a:buFont typeface="Monotype Sorts" pitchFamily="2" charset="2"/>
              <a:buNone/>
            </a:pPr>
            <a:r>
              <a:rPr lang="en-US" altLang="zh-CN" sz="1800" dirty="0" smtClean="0">
                <a:latin typeface="Times New Roman" pitchFamily="18" charset="0"/>
              </a:rPr>
              <a:t>    </a:t>
            </a:r>
            <a:r>
              <a:rPr lang="en-US" altLang="zh-CN" sz="1800" dirty="0" err="1" smtClean="0">
                <a:latin typeface="Times New Roman" pitchFamily="18" charset="0"/>
              </a:rPr>
              <a:t>var</a:t>
            </a:r>
            <a:r>
              <a:rPr lang="en-US" altLang="zh-CN" sz="1800" dirty="0" smtClean="0">
                <a:latin typeface="Times New Roman" pitchFamily="18" charset="0"/>
              </a:rPr>
              <a:t> i: integer;</a:t>
            </a:r>
          </a:p>
          <a:p>
            <a:pPr marL="533400" indent="-533400" eaLnBrk="1" hangingPunct="1">
              <a:lnSpc>
                <a:spcPct val="80000"/>
              </a:lnSpc>
              <a:buFont typeface="Monotype Sorts" pitchFamily="2" charset="2"/>
              <a:buNone/>
            </a:pPr>
            <a:r>
              <a:rPr lang="en-US" altLang="zh-CN" sz="1800" dirty="0" smtClean="0">
                <a:latin typeface="Times New Roman" pitchFamily="18" charset="0"/>
              </a:rPr>
              <a:t>    begin  </a:t>
            </a:r>
          </a:p>
          <a:p>
            <a:pPr marL="533400" indent="-533400" eaLnBrk="1" hangingPunct="1">
              <a:lnSpc>
                <a:spcPct val="80000"/>
              </a:lnSpc>
              <a:buFont typeface="Monotype Sorts" pitchFamily="2" charset="2"/>
              <a:buNone/>
            </a:pPr>
            <a:r>
              <a:rPr lang="en-US" altLang="zh-CN" sz="1800" dirty="0" smtClean="0">
                <a:latin typeface="Times New Roman" pitchFamily="18" charset="0"/>
              </a:rPr>
              <a:t>        for i:=1 to 9 do read(a[</a:t>
            </a:r>
            <a:r>
              <a:rPr lang="en-US" altLang="zh-CN" sz="1800" dirty="0" err="1" smtClean="0">
                <a:latin typeface="Times New Roman" pitchFamily="18" charset="0"/>
              </a:rPr>
              <a:t>i</a:t>
            </a:r>
            <a:r>
              <a:rPr lang="en-US" altLang="zh-CN" sz="1800" dirty="0" smtClean="0">
                <a:latin typeface="Times New Roman" pitchFamily="18" charset="0"/>
              </a:rPr>
              <a:t>])  </a:t>
            </a:r>
          </a:p>
          <a:p>
            <a:pPr marL="533400" indent="-533400" eaLnBrk="1" hangingPunct="1">
              <a:lnSpc>
                <a:spcPct val="80000"/>
              </a:lnSpc>
              <a:buFont typeface="Monotype Sorts" pitchFamily="2" charset="2"/>
              <a:buNone/>
            </a:pPr>
            <a:r>
              <a:rPr lang="en-US" altLang="zh-CN" sz="1800" dirty="0" smtClean="0">
                <a:latin typeface="Times New Roman" pitchFamily="18" charset="0"/>
              </a:rPr>
              <a:t>    end;</a:t>
            </a:r>
          </a:p>
          <a:p>
            <a:pPr marL="533400" indent="-533400" eaLnBrk="1" hangingPunct="1">
              <a:lnSpc>
                <a:spcPct val="200000"/>
              </a:lnSpc>
              <a:buFont typeface="Monotype Sorts" pitchFamily="2" charset="2"/>
              <a:buNone/>
            </a:pPr>
            <a:r>
              <a:rPr lang="en-US" altLang="zh-CN" sz="1800" dirty="0" smtClean="0">
                <a:latin typeface="Times New Roman" pitchFamily="18" charset="0"/>
              </a:rPr>
              <a:t>  </a:t>
            </a:r>
            <a:r>
              <a:rPr lang="en-US" altLang="zh-CN" sz="1800" dirty="0" err="1" smtClean="0">
                <a:latin typeface="Times New Roman" pitchFamily="18" charset="0"/>
              </a:rPr>
              <a:t>prcedure</a:t>
            </a:r>
            <a:r>
              <a:rPr lang="en-US" altLang="zh-CN" sz="1800" dirty="0" smtClean="0">
                <a:latin typeface="Times New Roman" pitchFamily="18" charset="0"/>
              </a:rPr>
              <a:t> exchange(</a:t>
            </a:r>
            <a:r>
              <a:rPr lang="en-US" altLang="zh-CN" sz="1800" dirty="0" err="1" smtClean="0">
                <a:latin typeface="Times New Roman" pitchFamily="18" charset="0"/>
              </a:rPr>
              <a:t>i</a:t>
            </a:r>
            <a:r>
              <a:rPr lang="en-US" altLang="zh-CN" sz="1800" dirty="0" smtClean="0">
                <a:latin typeface="Times New Roman" pitchFamily="18" charset="0"/>
              </a:rPr>
              <a:t>, j: integer);</a:t>
            </a:r>
          </a:p>
          <a:p>
            <a:pPr marL="533400" indent="-533400" eaLnBrk="1" hangingPunct="1">
              <a:lnSpc>
                <a:spcPct val="80000"/>
              </a:lnSpc>
              <a:buFont typeface="Monotype Sorts" pitchFamily="2" charset="2"/>
              <a:buNone/>
            </a:pPr>
            <a:r>
              <a:rPr lang="en-US" altLang="zh-CN" sz="1800" dirty="0" smtClean="0">
                <a:latin typeface="Times New Roman" pitchFamily="18" charset="0"/>
              </a:rPr>
              <a:t>    begin</a:t>
            </a:r>
          </a:p>
          <a:p>
            <a:pPr marL="533400" indent="-533400" eaLnBrk="1" hangingPunct="1">
              <a:lnSpc>
                <a:spcPct val="80000"/>
              </a:lnSpc>
              <a:buFont typeface="Monotype Sorts" pitchFamily="2" charset="2"/>
              <a:buNone/>
            </a:pPr>
            <a:r>
              <a:rPr lang="en-US" altLang="zh-CN" sz="1800" dirty="0" smtClean="0">
                <a:latin typeface="Times New Roman" pitchFamily="18" charset="0"/>
              </a:rPr>
              <a:t>      x:=a[i]; a[</a:t>
            </a:r>
            <a:r>
              <a:rPr lang="en-US" altLang="zh-CN" sz="1800" dirty="0" err="1" smtClean="0">
                <a:latin typeface="Times New Roman" pitchFamily="18" charset="0"/>
              </a:rPr>
              <a:t>i</a:t>
            </a:r>
            <a:r>
              <a:rPr lang="en-US" altLang="zh-CN" sz="1800" dirty="0" smtClean="0">
                <a:latin typeface="Times New Roman" pitchFamily="18" charset="0"/>
              </a:rPr>
              <a:t>]:=a[j]; a[j]:=x</a:t>
            </a:r>
          </a:p>
          <a:p>
            <a:pPr marL="533400" indent="-533400" eaLnBrk="1" hangingPunct="1">
              <a:lnSpc>
                <a:spcPct val="80000"/>
              </a:lnSpc>
              <a:buFont typeface="Monotype Sorts" pitchFamily="2" charset="2"/>
              <a:buNone/>
            </a:pPr>
            <a:r>
              <a:rPr lang="en-US" altLang="zh-CN" sz="1800" dirty="0" smtClean="0">
                <a:latin typeface="Times New Roman" pitchFamily="18" charset="0"/>
              </a:rPr>
              <a:t>    end;</a:t>
            </a:r>
          </a:p>
        </p:txBody>
      </p:sp>
      <p:sp>
        <p:nvSpPr>
          <p:cNvPr id="15" name="矩形 14"/>
          <p:cNvSpPr/>
          <p:nvPr/>
        </p:nvSpPr>
        <p:spPr bwMode="auto">
          <a:xfrm>
            <a:off x="4754826" y="863715"/>
            <a:ext cx="4182798" cy="2295255"/>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黑体" pitchFamily="2" charset="-122"/>
            </a:endParaRPr>
          </a:p>
        </p:txBody>
      </p:sp>
      <p:sp>
        <p:nvSpPr>
          <p:cNvPr id="16" name="AutoShape 5"/>
          <p:cNvSpPr>
            <a:spLocks/>
          </p:cNvSpPr>
          <p:nvPr/>
        </p:nvSpPr>
        <p:spPr bwMode="auto">
          <a:xfrm>
            <a:off x="4642340" y="863715"/>
            <a:ext cx="112486" cy="2295255"/>
          </a:xfrm>
          <a:prstGeom prst="leftBracket">
            <a:avLst>
              <a:gd name="adj" fmla="val 66765"/>
            </a:avLst>
          </a:prstGeom>
          <a:solidFill>
            <a:schemeClr val="bg1"/>
          </a:solidFill>
          <a:ln w="28575">
            <a:solidFill>
              <a:schemeClr val="tx1"/>
            </a:solidFill>
            <a:round/>
            <a:headEnd/>
            <a:tailEnd/>
          </a:ln>
          <a:effectLst/>
          <a:extLst/>
        </p:spPr>
        <p:txBody>
          <a:bodyPr wrap="none" anchor="ctr"/>
          <a:lstStyle/>
          <a:p>
            <a:endParaRPr lang="zh-CN" altLang="en-US"/>
          </a:p>
        </p:txBody>
      </p:sp>
      <p:sp>
        <p:nvSpPr>
          <p:cNvPr id="342019" name="Rectangle 3"/>
          <p:cNvSpPr>
            <a:spLocks noChangeArrowheads="1"/>
          </p:cNvSpPr>
          <p:nvPr/>
        </p:nvSpPr>
        <p:spPr bwMode="auto">
          <a:xfrm>
            <a:off x="4617005" y="53626"/>
            <a:ext cx="4303712" cy="67057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533400" indent="-533400">
              <a:spcBef>
                <a:spcPct val="20000"/>
              </a:spcBef>
              <a:buClr>
                <a:schemeClr val="accent1"/>
              </a:buClr>
              <a:buSzPct val="70000"/>
              <a:buFont typeface="Monotype Sorts" pitchFamily="2" charset="2"/>
              <a:buNone/>
            </a:pPr>
            <a:r>
              <a:rPr lang="en-US" altLang="zh-CN" sz="1800" dirty="0"/>
              <a:t>    procedure quicksort(m, n: integer);</a:t>
            </a:r>
          </a:p>
          <a:p>
            <a:pPr marL="533400" indent="-533400">
              <a:spcBef>
                <a:spcPct val="20000"/>
              </a:spcBef>
              <a:buClr>
                <a:schemeClr val="accent1"/>
              </a:buClr>
              <a:buSzPct val="70000"/>
              <a:buFont typeface="Monotype Sorts" pitchFamily="2" charset="2"/>
              <a:buNone/>
            </a:pPr>
            <a:r>
              <a:rPr lang="en-US" altLang="zh-CN" sz="1800" dirty="0"/>
              <a:t>    </a:t>
            </a:r>
            <a:r>
              <a:rPr lang="en-US" altLang="zh-CN" sz="1800" dirty="0" err="1"/>
              <a:t>var</a:t>
            </a:r>
            <a:r>
              <a:rPr lang="en-US" altLang="zh-CN" sz="1800" dirty="0"/>
              <a:t> k, v: integer;</a:t>
            </a:r>
          </a:p>
          <a:p>
            <a:pPr marL="533400" indent="-533400">
              <a:lnSpc>
                <a:spcPct val="150000"/>
              </a:lnSpc>
              <a:spcBef>
                <a:spcPct val="20000"/>
              </a:spcBef>
              <a:buClr>
                <a:schemeClr val="accent1"/>
              </a:buClr>
              <a:buSzPct val="70000"/>
              <a:buFont typeface="Monotype Sorts" pitchFamily="2" charset="2"/>
              <a:buNone/>
            </a:pPr>
            <a:r>
              <a:rPr lang="en-US" altLang="zh-CN" sz="1800" dirty="0"/>
              <a:t>    function partition(y, z: integer): integer;</a:t>
            </a:r>
          </a:p>
          <a:p>
            <a:pPr marL="533400" indent="-533400">
              <a:spcBef>
                <a:spcPct val="20000"/>
              </a:spcBef>
              <a:buClr>
                <a:schemeClr val="accent1"/>
              </a:buClr>
              <a:buSzPct val="70000"/>
              <a:buFont typeface="Monotype Sorts" pitchFamily="2" charset="2"/>
              <a:buNone/>
            </a:pPr>
            <a:r>
              <a:rPr lang="en-US" altLang="zh-CN" sz="1800" dirty="0"/>
              <a:t>      </a:t>
            </a:r>
            <a:r>
              <a:rPr lang="en-US" altLang="zh-CN" sz="1800" dirty="0" err="1"/>
              <a:t>var</a:t>
            </a:r>
            <a:r>
              <a:rPr lang="en-US" altLang="zh-CN" sz="1800" dirty="0"/>
              <a:t> </a:t>
            </a:r>
            <a:r>
              <a:rPr lang="en-US" altLang="zh-CN" sz="1800" dirty="0" err="1"/>
              <a:t>i</a:t>
            </a:r>
            <a:r>
              <a:rPr lang="en-US" altLang="zh-CN" sz="1800" dirty="0"/>
              <a:t>, j: integer;</a:t>
            </a:r>
          </a:p>
          <a:p>
            <a:pPr marL="533400" indent="-533400">
              <a:spcBef>
                <a:spcPct val="20000"/>
              </a:spcBef>
              <a:buClr>
                <a:schemeClr val="accent1"/>
              </a:buClr>
              <a:buSzPct val="70000"/>
              <a:buFont typeface="Monotype Sorts" pitchFamily="2" charset="2"/>
              <a:buNone/>
            </a:pPr>
            <a:r>
              <a:rPr lang="en-US" altLang="zh-CN" sz="1800" dirty="0"/>
              <a:t>      begin  </a:t>
            </a:r>
          </a:p>
          <a:p>
            <a:pPr marL="533400" indent="-533400">
              <a:spcBef>
                <a:spcPct val="20000"/>
              </a:spcBef>
              <a:buClr>
                <a:schemeClr val="accent1"/>
              </a:buClr>
              <a:buSzPct val="70000"/>
              <a:buFont typeface="Monotype Sorts" pitchFamily="2" charset="2"/>
              <a:buNone/>
            </a:pPr>
            <a:r>
              <a:rPr lang="en-US" altLang="zh-CN" sz="1800" dirty="0"/>
              <a:t>             … a …;  </a:t>
            </a:r>
            <a:r>
              <a:rPr lang="en-US" altLang="zh-CN" sz="1800" dirty="0" smtClean="0"/>
              <a:t>  //</a:t>
            </a:r>
            <a:r>
              <a:rPr lang="zh-CN" altLang="en-US" sz="1800" dirty="0" smtClean="0"/>
              <a:t>引用名字</a:t>
            </a:r>
            <a:r>
              <a:rPr lang="en-US" altLang="zh-CN" sz="1800" dirty="0" smtClean="0"/>
              <a:t>a</a:t>
            </a:r>
            <a:endParaRPr lang="en-US" altLang="zh-CN" sz="1800" dirty="0"/>
          </a:p>
          <a:p>
            <a:pPr marL="533400" indent="-533400">
              <a:spcBef>
                <a:spcPct val="20000"/>
              </a:spcBef>
              <a:buClr>
                <a:schemeClr val="accent1"/>
              </a:buClr>
              <a:buSzPct val="70000"/>
              <a:buFont typeface="Monotype Sorts" pitchFamily="2" charset="2"/>
              <a:buNone/>
            </a:pPr>
            <a:r>
              <a:rPr lang="en-US" altLang="zh-CN" sz="1800" dirty="0"/>
              <a:t>             … v …; </a:t>
            </a:r>
            <a:r>
              <a:rPr lang="en-US" altLang="zh-CN" sz="1800" dirty="0" smtClean="0"/>
              <a:t>   //</a:t>
            </a:r>
            <a:r>
              <a:rPr lang="zh-CN" altLang="en-US" sz="1800" dirty="0"/>
              <a:t>引用</a:t>
            </a:r>
            <a:r>
              <a:rPr lang="zh-CN" altLang="en-US" sz="1800" dirty="0" smtClean="0"/>
              <a:t>名字</a:t>
            </a:r>
            <a:r>
              <a:rPr lang="en-US" altLang="zh-CN" sz="1800" dirty="0" smtClean="0"/>
              <a:t>v</a:t>
            </a:r>
            <a:endParaRPr lang="en-US" altLang="zh-CN" sz="1800" dirty="0"/>
          </a:p>
          <a:p>
            <a:pPr marL="533400" indent="-533400">
              <a:spcBef>
                <a:spcPct val="20000"/>
              </a:spcBef>
              <a:buClr>
                <a:schemeClr val="accent1"/>
              </a:buClr>
              <a:buSzPct val="70000"/>
              <a:buFont typeface="Monotype Sorts" pitchFamily="2" charset="2"/>
              <a:buNone/>
            </a:pPr>
            <a:r>
              <a:rPr lang="en-US" altLang="zh-CN" sz="1800" dirty="0"/>
              <a:t>             exchange(</a:t>
            </a:r>
            <a:r>
              <a:rPr lang="en-US" altLang="zh-CN" sz="1800" dirty="0" err="1"/>
              <a:t>i</a:t>
            </a:r>
            <a:r>
              <a:rPr lang="en-US" altLang="zh-CN" sz="1800" dirty="0"/>
              <a:t>, j); </a:t>
            </a:r>
          </a:p>
          <a:p>
            <a:pPr marL="533400" indent="-533400">
              <a:spcBef>
                <a:spcPct val="20000"/>
              </a:spcBef>
              <a:buClr>
                <a:schemeClr val="accent1"/>
              </a:buClr>
              <a:buSzPct val="70000"/>
              <a:buFont typeface="Monotype Sorts" pitchFamily="2" charset="2"/>
              <a:buNone/>
            </a:pPr>
            <a:r>
              <a:rPr lang="en-US" altLang="zh-CN" sz="1800" dirty="0"/>
              <a:t>      end;</a:t>
            </a:r>
          </a:p>
          <a:p>
            <a:pPr marL="533400" indent="-533400">
              <a:lnSpc>
                <a:spcPct val="150000"/>
              </a:lnSpc>
              <a:spcBef>
                <a:spcPct val="20000"/>
              </a:spcBef>
              <a:buClr>
                <a:schemeClr val="accent1"/>
              </a:buClr>
              <a:buSzPct val="70000"/>
              <a:buFont typeface="Monotype Sorts" pitchFamily="2" charset="2"/>
              <a:buNone/>
            </a:pPr>
            <a:r>
              <a:rPr lang="en-US" altLang="zh-CN" sz="1800" dirty="0"/>
              <a:t>    </a:t>
            </a:r>
            <a:r>
              <a:rPr lang="en-US" altLang="zh-CN" sz="1800" dirty="0" smtClean="0"/>
              <a:t>begin</a:t>
            </a:r>
          </a:p>
          <a:p>
            <a:pPr marL="533400" indent="-533400">
              <a:spcBef>
                <a:spcPct val="20000"/>
              </a:spcBef>
              <a:buClr>
                <a:schemeClr val="accent1"/>
              </a:buClr>
              <a:buSzPct val="70000"/>
              <a:buFont typeface="Monotype Sorts" pitchFamily="2" charset="2"/>
              <a:buNone/>
            </a:pPr>
            <a:r>
              <a:rPr lang="en-US" altLang="zh-CN" sz="1800" dirty="0"/>
              <a:t> </a:t>
            </a:r>
            <a:r>
              <a:rPr lang="en-US" altLang="zh-CN" sz="1800" dirty="0" smtClean="0"/>
              <a:t>        if </a:t>
            </a:r>
            <a:r>
              <a:rPr lang="en-US" altLang="zh-CN" sz="1800" dirty="0"/>
              <a:t>(n&gt;m) then begin</a:t>
            </a:r>
          </a:p>
          <a:p>
            <a:pPr marL="533400" indent="-533400">
              <a:spcBef>
                <a:spcPct val="20000"/>
              </a:spcBef>
              <a:buClr>
                <a:schemeClr val="accent1"/>
              </a:buClr>
              <a:buSzPct val="70000"/>
              <a:buFont typeface="Monotype Sorts" pitchFamily="2" charset="2"/>
              <a:buNone/>
            </a:pPr>
            <a:r>
              <a:rPr lang="en-US" altLang="zh-CN" sz="1800" dirty="0"/>
              <a:t>             i:=partition(m, n); </a:t>
            </a:r>
          </a:p>
          <a:p>
            <a:pPr marL="533400" indent="-533400">
              <a:spcBef>
                <a:spcPct val="20000"/>
              </a:spcBef>
              <a:buClr>
                <a:schemeClr val="accent1"/>
              </a:buClr>
              <a:buSzPct val="70000"/>
              <a:buFont typeface="Monotype Sorts" pitchFamily="2" charset="2"/>
              <a:buNone/>
            </a:pPr>
            <a:r>
              <a:rPr lang="en-US" altLang="zh-CN" sz="1800" dirty="0"/>
              <a:t>             quicksort(m,i-1); </a:t>
            </a:r>
          </a:p>
          <a:p>
            <a:pPr marL="533400" indent="-533400">
              <a:spcBef>
                <a:spcPct val="20000"/>
              </a:spcBef>
              <a:buClr>
                <a:schemeClr val="accent1"/>
              </a:buClr>
              <a:buSzPct val="70000"/>
              <a:buFont typeface="Monotype Sorts" pitchFamily="2" charset="2"/>
              <a:buNone/>
            </a:pPr>
            <a:r>
              <a:rPr lang="en-US" altLang="zh-CN" sz="1800" dirty="0"/>
              <a:t>             quicksort(i+1, n)  </a:t>
            </a:r>
          </a:p>
          <a:p>
            <a:pPr marL="533400" indent="-533400">
              <a:spcBef>
                <a:spcPct val="20000"/>
              </a:spcBef>
              <a:buClr>
                <a:schemeClr val="accent1"/>
              </a:buClr>
              <a:buSzPct val="70000"/>
              <a:buFont typeface="Monotype Sorts" pitchFamily="2" charset="2"/>
              <a:buNone/>
            </a:pPr>
            <a:r>
              <a:rPr lang="en-US" altLang="zh-CN" sz="1800" dirty="0"/>
              <a:t>        </a:t>
            </a:r>
            <a:r>
              <a:rPr lang="en-US" altLang="zh-CN" sz="1800" dirty="0" smtClean="0"/>
              <a:t> end</a:t>
            </a:r>
            <a:endParaRPr lang="en-US" altLang="zh-CN" sz="1800" dirty="0"/>
          </a:p>
          <a:p>
            <a:pPr marL="533400" indent="-533400">
              <a:spcBef>
                <a:spcPct val="20000"/>
              </a:spcBef>
              <a:buClr>
                <a:schemeClr val="accent1"/>
              </a:buClr>
              <a:buSzPct val="70000"/>
              <a:buFont typeface="Monotype Sorts" pitchFamily="2" charset="2"/>
              <a:buNone/>
            </a:pPr>
            <a:r>
              <a:rPr lang="en-US" altLang="zh-CN" sz="1800" dirty="0"/>
              <a:t>    end {quicksort};</a:t>
            </a:r>
          </a:p>
          <a:p>
            <a:pPr marL="533400" indent="-533400">
              <a:lnSpc>
                <a:spcPct val="150000"/>
              </a:lnSpc>
              <a:spcBef>
                <a:spcPct val="20000"/>
              </a:spcBef>
              <a:buClr>
                <a:schemeClr val="accent1"/>
              </a:buClr>
              <a:buSzPct val="70000"/>
              <a:buFont typeface="Monotype Sorts" pitchFamily="2" charset="2"/>
              <a:buNone/>
            </a:pPr>
            <a:r>
              <a:rPr lang="en-US" altLang="zh-CN" sz="1800" dirty="0"/>
              <a:t>  begin  a[0]:=-999; a[10]=999;</a:t>
            </a:r>
          </a:p>
          <a:p>
            <a:pPr marL="533400" indent="-533400">
              <a:spcBef>
                <a:spcPct val="20000"/>
              </a:spcBef>
              <a:buClr>
                <a:schemeClr val="accent1"/>
              </a:buClr>
              <a:buSzPct val="70000"/>
              <a:buFont typeface="Monotype Sorts" pitchFamily="2" charset="2"/>
              <a:buNone/>
            </a:pPr>
            <a:r>
              <a:rPr lang="en-US" altLang="zh-CN" sz="1800" dirty="0"/>
              <a:t>      </a:t>
            </a:r>
            <a:r>
              <a:rPr lang="en-US" altLang="zh-CN" sz="1800" dirty="0" err="1"/>
              <a:t>readarray</a:t>
            </a:r>
            <a:r>
              <a:rPr lang="en-US" altLang="zh-CN" sz="1800" dirty="0"/>
              <a:t>;  quicksort(1, 9) </a:t>
            </a:r>
          </a:p>
          <a:p>
            <a:pPr marL="533400" indent="-533400">
              <a:spcBef>
                <a:spcPct val="20000"/>
              </a:spcBef>
              <a:buClr>
                <a:schemeClr val="accent1"/>
              </a:buClr>
              <a:buSzPct val="70000"/>
              <a:buFont typeface="Monotype Sorts" pitchFamily="2" charset="2"/>
              <a:buNone/>
            </a:pPr>
            <a:r>
              <a:rPr lang="en-US" altLang="zh-CN" sz="1800" dirty="0"/>
              <a:t>  end {sort}.</a:t>
            </a:r>
          </a:p>
        </p:txBody>
      </p:sp>
      <p:sp>
        <p:nvSpPr>
          <p:cNvPr id="26629" name="Rectangle 4"/>
          <p:cNvSpPr>
            <a:spLocks noGrp="1" noChangeArrowheads="1"/>
          </p:cNvSpPr>
          <p:nvPr>
            <p:ph type="title"/>
          </p:nvPr>
        </p:nvSpPr>
        <p:spPr>
          <a:xfrm>
            <a:off x="304800" y="152400"/>
            <a:ext cx="8610600" cy="1206370"/>
          </a:xfrm>
          <a:noFill/>
        </p:spPr>
        <p:txBody>
          <a:bodyPr/>
          <a:lstStyle/>
          <a:p>
            <a:pPr eaLnBrk="1" hangingPunct="1"/>
            <a:r>
              <a:rPr lang="zh-CN" altLang="en-US" sz="3200" dirty="0" smtClean="0">
                <a:solidFill>
                  <a:srgbClr val="FF0000"/>
                </a:solidFill>
              </a:rPr>
              <a:t>读入数据，并排序</a:t>
            </a:r>
            <a:r>
              <a:rPr lang="en-US" altLang="zh-CN" sz="3200" dirty="0" smtClean="0">
                <a:solidFill>
                  <a:srgbClr val="FF0000"/>
                </a:solidFill>
              </a:rPr>
              <a:t/>
            </a:r>
            <a:br>
              <a:rPr lang="en-US" altLang="zh-CN" sz="3200" dirty="0" smtClean="0">
                <a:solidFill>
                  <a:srgbClr val="FF0000"/>
                </a:solidFill>
              </a:rPr>
            </a:br>
            <a:r>
              <a:rPr lang="zh-CN" altLang="en-US" sz="3200" dirty="0" smtClean="0">
                <a:solidFill>
                  <a:srgbClr val="FF0000"/>
                </a:solidFill>
              </a:rPr>
              <a:t>的</a:t>
            </a:r>
            <a:r>
              <a:rPr lang="en-US" altLang="zh-CN" sz="3200" dirty="0" smtClean="0">
                <a:solidFill>
                  <a:srgbClr val="FF0000"/>
                </a:solidFill>
              </a:rPr>
              <a:t>PASCAL</a:t>
            </a:r>
            <a:r>
              <a:rPr lang="zh-CN" altLang="en-US" sz="3200" dirty="0" smtClean="0">
                <a:solidFill>
                  <a:srgbClr val="FF0000"/>
                </a:solidFill>
              </a:rPr>
              <a:t>程序</a:t>
            </a:r>
          </a:p>
        </p:txBody>
      </p:sp>
      <p:sp>
        <p:nvSpPr>
          <p:cNvPr id="26630" name="AutoShape 5"/>
          <p:cNvSpPr>
            <a:spLocks/>
          </p:cNvSpPr>
          <p:nvPr/>
        </p:nvSpPr>
        <p:spPr bwMode="auto">
          <a:xfrm>
            <a:off x="386535" y="2888940"/>
            <a:ext cx="134937" cy="1575175"/>
          </a:xfrm>
          <a:prstGeom prst="leftBracket">
            <a:avLst>
              <a:gd name="adj" fmla="val 66765"/>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12642" name="Object 9">
            <a:hlinkClick r:id="rId4" action="ppaction://hlinksldjump"/>
          </p:cNvPr>
          <p:cNvGraphicFramePr>
            <a:graphicFrameLocks noChangeAspect="1"/>
          </p:cNvGraphicFramePr>
          <p:nvPr/>
        </p:nvGraphicFramePr>
        <p:xfrm>
          <a:off x="2321750" y="6174305"/>
          <a:ext cx="550863" cy="511175"/>
        </p:xfrm>
        <a:graphic>
          <a:graphicData uri="http://schemas.openxmlformats.org/presentationml/2006/ole">
            <mc:AlternateContent xmlns:mc="http://schemas.openxmlformats.org/markup-compatibility/2006">
              <mc:Choice xmlns:v="urn:schemas-microsoft-com:vml" Requires="v">
                <p:oleObj spid="_x0000_s112646" name="剪辑" r:id="rId5" imgW="3543101" imgH="4123546" progId="">
                  <p:embed/>
                </p:oleObj>
              </mc:Choice>
              <mc:Fallback>
                <p:oleObj name="剪辑" r:id="rId5" imgW="3543101" imgH="4123546" progId="">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21750" y="6174305"/>
                        <a:ext cx="550863"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6630"/>
                                        </p:tgtEl>
                                        <p:attrNameLst>
                                          <p:attrName>style.visibility</p:attrName>
                                        </p:attrNameLst>
                                      </p:cBhvr>
                                      <p:to>
                                        <p:strVal val="visible"/>
                                      </p:to>
                                    </p:set>
                                    <p:animEffect transition="in" filter="wipe(up)">
                                      <p:cBhvr>
                                        <p:cTn id="7" dur="500"/>
                                        <p:tgtEl>
                                          <p:spTgt spid="2663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up)">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up)">
                                      <p:cBhvr>
                                        <p:cTn id="23" dur="500"/>
                                        <p:tgtEl>
                                          <p:spTgt spid="14"/>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left)">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up)">
                                      <p:cBhvr>
                                        <p:cTn id="31" dur="500"/>
                                        <p:tgtEl>
                                          <p:spTgt spid="16"/>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left)">
                                      <p:cBhvr>
                                        <p:cTn id="3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1" grpId="0" animBg="1"/>
      <p:bldP spid="12" grpId="0" animBg="1"/>
      <p:bldP spid="2" grpId="0" animBg="1"/>
      <p:bldP spid="15" grpId="0" animBg="1"/>
      <p:bldP spid="16" grpId="0" animBg="1"/>
      <p:bldP spid="2663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5562110" y="1628800"/>
            <a:ext cx="1575175" cy="804539"/>
            <a:chOff x="5562110" y="1673805"/>
            <a:chExt cx="1575175" cy="804539"/>
          </a:xfrm>
        </p:grpSpPr>
        <p:sp>
          <p:nvSpPr>
            <p:cNvPr id="164" name="矩形 163"/>
            <p:cNvSpPr/>
            <p:nvPr/>
          </p:nvSpPr>
          <p:spPr bwMode="auto">
            <a:xfrm>
              <a:off x="5562110" y="1673805"/>
              <a:ext cx="1575175" cy="804539"/>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effectLst/>
                  <a:latin typeface="Times New Roman" pitchFamily="18" charset="0"/>
                  <a:ea typeface="黑体" pitchFamily="2" charset="-122"/>
                </a:rPr>
                <a:t>r</a:t>
              </a:r>
            </a:p>
            <a:p>
              <a:r>
                <a:rPr lang="en-US" altLang="zh-CN" dirty="0" err="1" smtClean="0"/>
                <a:t>i</a:t>
              </a:r>
              <a:r>
                <a:rPr lang="en-US" altLang="zh-CN" dirty="0" smtClean="0"/>
                <a:t> </a:t>
              </a:r>
              <a:r>
                <a:rPr lang="en-US" altLang="zh-CN" dirty="0"/>
                <a:t>: </a:t>
              </a:r>
              <a:r>
                <a:rPr lang="en-US" altLang="zh-CN" dirty="0" smtClean="0"/>
                <a:t>integer</a:t>
              </a:r>
              <a:endParaRPr kumimoji="1" lang="zh-CN" altLang="en-US" sz="2400" b="1" i="0" u="none" strike="noStrike" cap="none" normalizeH="0" baseline="0" dirty="0" smtClean="0">
                <a:ln>
                  <a:noFill/>
                </a:ln>
                <a:effectLst/>
                <a:latin typeface="Times New Roman" pitchFamily="18" charset="0"/>
                <a:ea typeface="黑体" pitchFamily="2" charset="-122"/>
              </a:endParaRPr>
            </a:p>
          </p:txBody>
        </p:sp>
        <p:cxnSp>
          <p:nvCxnSpPr>
            <p:cNvPr id="165" name="直接连接符 164"/>
            <p:cNvCxnSpPr/>
            <p:nvPr/>
          </p:nvCxnSpPr>
          <p:spPr bwMode="auto">
            <a:xfrm>
              <a:off x="5562110" y="2078850"/>
              <a:ext cx="1575175"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7650" name="灯片编号占位符 3"/>
          <p:cNvSpPr>
            <a:spLocks noGrp="1"/>
          </p:cNvSpPr>
          <p:nvPr>
            <p:ph type="sldNum" sz="quarter" idx="10"/>
          </p:nvPr>
        </p:nvSpPr>
        <p:spPr>
          <a:noFill/>
        </p:spPr>
        <p:txBody>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26C7CEB4-AD8C-4900-8149-098C0D5F4812}" type="slidenum">
              <a:rPr lang="en-US" altLang="zh-CN" sz="1400" b="0">
                <a:ea typeface="宋体" pitchFamily="2" charset="-122"/>
              </a:rPr>
              <a:pPr eaLnBrk="1" hangingPunct="1"/>
              <a:t>27</a:t>
            </a:fld>
            <a:endParaRPr lang="en-US" altLang="zh-CN" sz="1400" b="0">
              <a:ea typeface="宋体" pitchFamily="2" charset="-122"/>
            </a:endParaRPr>
          </a:p>
        </p:txBody>
      </p:sp>
      <p:sp>
        <p:nvSpPr>
          <p:cNvPr id="27651" name="Rectangle 2"/>
          <p:cNvSpPr>
            <a:spLocks noGrp="1" noChangeArrowheads="1"/>
          </p:cNvSpPr>
          <p:nvPr>
            <p:ph type="title"/>
          </p:nvPr>
        </p:nvSpPr>
        <p:spPr>
          <a:xfrm>
            <a:off x="304800" y="152399"/>
            <a:ext cx="8610600" cy="1251375"/>
          </a:xfrm>
        </p:spPr>
        <p:txBody>
          <a:bodyPr/>
          <a:lstStyle/>
          <a:p>
            <a:pPr eaLnBrk="1" hangingPunct="1"/>
            <a:r>
              <a:rPr lang="zh-CN" altLang="en-US" dirty="0" smtClean="0"/>
              <a:t>程序运行期间</a:t>
            </a:r>
            <a:r>
              <a:rPr lang="en-US" altLang="zh-CN" dirty="0" smtClean="0"/>
              <a:t/>
            </a:r>
            <a:br>
              <a:rPr lang="en-US" altLang="zh-CN" dirty="0" smtClean="0"/>
            </a:br>
            <a:r>
              <a:rPr lang="zh-CN" altLang="en-US" dirty="0" smtClean="0"/>
              <a:t>控制栈的变化举例</a:t>
            </a:r>
          </a:p>
        </p:txBody>
      </p:sp>
      <p:sp>
        <p:nvSpPr>
          <p:cNvPr id="332804" name="Rectangle 4"/>
          <p:cNvSpPr>
            <a:spLocks noChangeArrowheads="1"/>
          </p:cNvSpPr>
          <p:nvPr/>
        </p:nvSpPr>
        <p:spPr bwMode="auto">
          <a:xfrm>
            <a:off x="2860675" y="1735138"/>
            <a:ext cx="1619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a:solidFill>
                  <a:srgbClr val="000000"/>
                </a:solidFill>
                <a:latin typeface="Verdana" pitchFamily="34" charset="0"/>
                <a:ea typeface="宋体" pitchFamily="2" charset="-122"/>
              </a:rPr>
              <a:t>S</a:t>
            </a:r>
            <a:endParaRPr lang="en-US" altLang="zh-CN" sz="4000">
              <a:latin typeface="Verdana" pitchFamily="34" charset="0"/>
              <a:ea typeface="宋体" pitchFamily="2" charset="-122"/>
            </a:endParaRPr>
          </a:p>
        </p:txBody>
      </p:sp>
      <p:grpSp>
        <p:nvGrpSpPr>
          <p:cNvPr id="332817" name="Group 17"/>
          <p:cNvGrpSpPr>
            <a:grpSpLocks/>
          </p:cNvGrpSpPr>
          <p:nvPr/>
        </p:nvGrpSpPr>
        <p:grpSpPr bwMode="auto">
          <a:xfrm>
            <a:off x="1728788" y="1985963"/>
            <a:ext cx="1116012" cy="766762"/>
            <a:chOff x="828" y="2259"/>
            <a:chExt cx="703" cy="483"/>
          </a:xfrm>
        </p:grpSpPr>
        <p:sp>
          <p:nvSpPr>
            <p:cNvPr id="27771" name="Rectangle 18"/>
            <p:cNvSpPr>
              <a:spLocks noChangeArrowheads="1"/>
            </p:cNvSpPr>
            <p:nvPr/>
          </p:nvSpPr>
          <p:spPr bwMode="auto">
            <a:xfrm>
              <a:off x="828" y="2569"/>
              <a:ext cx="26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a:solidFill>
                    <a:srgbClr val="000000"/>
                  </a:solidFill>
                  <a:latin typeface="Verdana" pitchFamily="34" charset="0"/>
                  <a:ea typeface="宋体" pitchFamily="2" charset="-122"/>
                </a:rPr>
                <a:t>r    </a:t>
              </a:r>
              <a:endParaRPr lang="en-US" altLang="zh-CN" sz="4000">
                <a:latin typeface="Verdana" pitchFamily="34" charset="0"/>
                <a:ea typeface="宋体" pitchFamily="2" charset="-122"/>
              </a:endParaRPr>
            </a:p>
          </p:txBody>
        </p:sp>
        <p:sp>
          <p:nvSpPr>
            <p:cNvPr id="27772" name="Line 19"/>
            <p:cNvSpPr>
              <a:spLocks noChangeShapeType="1"/>
            </p:cNvSpPr>
            <p:nvPr/>
          </p:nvSpPr>
          <p:spPr bwMode="auto">
            <a:xfrm flipV="1">
              <a:off x="866" y="2259"/>
              <a:ext cx="665" cy="30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32828" name="Group 28"/>
          <p:cNvGrpSpPr>
            <a:grpSpLocks/>
          </p:cNvGrpSpPr>
          <p:nvPr/>
        </p:nvGrpSpPr>
        <p:grpSpPr bwMode="auto">
          <a:xfrm>
            <a:off x="2547938" y="1981200"/>
            <a:ext cx="969962" cy="731838"/>
            <a:chOff x="1344" y="2256"/>
            <a:chExt cx="611" cy="461"/>
          </a:xfrm>
        </p:grpSpPr>
        <p:sp>
          <p:nvSpPr>
            <p:cNvPr id="27762" name="Line 29"/>
            <p:cNvSpPr>
              <a:spLocks noChangeShapeType="1"/>
            </p:cNvSpPr>
            <p:nvPr/>
          </p:nvSpPr>
          <p:spPr bwMode="auto">
            <a:xfrm>
              <a:off x="1584" y="2256"/>
              <a:ext cx="0" cy="28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63" name="Rectangle 30"/>
            <p:cNvSpPr>
              <a:spLocks noChangeArrowheads="1"/>
            </p:cNvSpPr>
            <p:nvPr/>
          </p:nvSpPr>
          <p:spPr bwMode="auto">
            <a:xfrm>
              <a:off x="1344" y="2544"/>
              <a:ext cx="61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a:solidFill>
                    <a:srgbClr val="000000"/>
                  </a:solidFill>
                  <a:latin typeface="Verdana" pitchFamily="34" charset="0"/>
                  <a:ea typeface="宋体" pitchFamily="2" charset="-122"/>
                </a:rPr>
                <a:t>  q(1,9)</a:t>
              </a:r>
              <a:endParaRPr lang="en-US" altLang="zh-CN" sz="4000">
                <a:latin typeface="Verdana" pitchFamily="34" charset="0"/>
                <a:ea typeface="宋体" pitchFamily="2" charset="-122"/>
              </a:endParaRPr>
            </a:p>
          </p:txBody>
        </p:sp>
      </p:grpSp>
      <p:grpSp>
        <p:nvGrpSpPr>
          <p:cNvPr id="332839" name="Group 39"/>
          <p:cNvGrpSpPr>
            <a:grpSpLocks/>
          </p:cNvGrpSpPr>
          <p:nvPr/>
        </p:nvGrpSpPr>
        <p:grpSpPr bwMode="auto">
          <a:xfrm>
            <a:off x="1481138" y="2803525"/>
            <a:ext cx="1350962" cy="979488"/>
            <a:chOff x="672" y="2774"/>
            <a:chExt cx="851" cy="617"/>
          </a:xfrm>
        </p:grpSpPr>
        <p:sp>
          <p:nvSpPr>
            <p:cNvPr id="27760" name="Rectangle 40"/>
            <p:cNvSpPr>
              <a:spLocks noChangeArrowheads="1"/>
            </p:cNvSpPr>
            <p:nvPr/>
          </p:nvSpPr>
          <p:spPr bwMode="auto">
            <a:xfrm>
              <a:off x="672" y="3045"/>
              <a:ext cx="513"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dirty="0">
                  <a:solidFill>
                    <a:srgbClr val="000000"/>
                  </a:solidFill>
                  <a:latin typeface="Verdana" pitchFamily="34" charset="0"/>
                  <a:ea typeface="宋体" pitchFamily="2" charset="-122"/>
                </a:rPr>
                <a:t>p(1,9)</a:t>
              </a:r>
            </a:p>
            <a:p>
              <a:r>
                <a:rPr lang="en-US" altLang="zh-CN" sz="1800" dirty="0">
                  <a:solidFill>
                    <a:srgbClr val="000000"/>
                  </a:solidFill>
                  <a:latin typeface="Verdana" pitchFamily="34" charset="0"/>
                  <a:ea typeface="宋体" pitchFamily="2" charset="-122"/>
                </a:rPr>
                <a:t>  =4  </a:t>
              </a:r>
              <a:endParaRPr lang="en-US" altLang="zh-CN" sz="4000" dirty="0">
                <a:latin typeface="Verdana" pitchFamily="34" charset="0"/>
                <a:ea typeface="宋体" pitchFamily="2" charset="-122"/>
              </a:endParaRPr>
            </a:p>
          </p:txBody>
        </p:sp>
        <p:sp>
          <p:nvSpPr>
            <p:cNvPr id="27761" name="Line 41"/>
            <p:cNvSpPr>
              <a:spLocks noChangeShapeType="1"/>
            </p:cNvSpPr>
            <p:nvPr/>
          </p:nvSpPr>
          <p:spPr bwMode="auto">
            <a:xfrm flipV="1">
              <a:off x="1027" y="2774"/>
              <a:ext cx="496" cy="234"/>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32868" name="Group 68"/>
          <p:cNvGrpSpPr>
            <a:grpSpLocks/>
          </p:cNvGrpSpPr>
          <p:nvPr/>
        </p:nvGrpSpPr>
        <p:grpSpPr bwMode="auto">
          <a:xfrm>
            <a:off x="2624138" y="2819400"/>
            <a:ext cx="1047750" cy="655638"/>
            <a:chOff x="1392" y="2784"/>
            <a:chExt cx="660" cy="413"/>
          </a:xfrm>
        </p:grpSpPr>
        <p:sp>
          <p:nvSpPr>
            <p:cNvPr id="27732" name="Line 69"/>
            <p:cNvSpPr>
              <a:spLocks noChangeShapeType="1"/>
            </p:cNvSpPr>
            <p:nvPr/>
          </p:nvSpPr>
          <p:spPr bwMode="auto">
            <a:xfrm>
              <a:off x="1584" y="2784"/>
              <a:ext cx="0" cy="24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33" name="Rectangle 70"/>
            <p:cNvSpPr>
              <a:spLocks noChangeArrowheads="1"/>
            </p:cNvSpPr>
            <p:nvPr/>
          </p:nvSpPr>
          <p:spPr bwMode="auto">
            <a:xfrm>
              <a:off x="1392" y="3024"/>
              <a:ext cx="66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a:solidFill>
                    <a:srgbClr val="000000"/>
                  </a:solidFill>
                  <a:latin typeface="Verdana" pitchFamily="34" charset="0"/>
                  <a:ea typeface="宋体" pitchFamily="2" charset="-122"/>
                </a:rPr>
                <a:t> q(1,3)  </a:t>
              </a:r>
              <a:endParaRPr lang="en-US" altLang="zh-CN" sz="4000">
                <a:latin typeface="Verdana" pitchFamily="34" charset="0"/>
                <a:ea typeface="宋体" pitchFamily="2" charset="-122"/>
              </a:endParaRPr>
            </a:p>
          </p:txBody>
        </p:sp>
      </p:grpSp>
      <p:grpSp>
        <p:nvGrpSpPr>
          <p:cNvPr id="332881" name="Group 81"/>
          <p:cNvGrpSpPr>
            <a:grpSpLocks/>
          </p:cNvGrpSpPr>
          <p:nvPr/>
        </p:nvGrpSpPr>
        <p:grpSpPr bwMode="auto">
          <a:xfrm>
            <a:off x="1524000" y="3592513"/>
            <a:ext cx="1377950" cy="1006475"/>
            <a:chOff x="672" y="3240"/>
            <a:chExt cx="868" cy="634"/>
          </a:xfrm>
        </p:grpSpPr>
        <p:sp>
          <p:nvSpPr>
            <p:cNvPr id="27721" name="Rectangle 82"/>
            <p:cNvSpPr>
              <a:spLocks noChangeArrowheads="1"/>
            </p:cNvSpPr>
            <p:nvPr/>
          </p:nvSpPr>
          <p:spPr bwMode="auto">
            <a:xfrm>
              <a:off x="672" y="3528"/>
              <a:ext cx="513"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dirty="0">
                  <a:solidFill>
                    <a:srgbClr val="000000"/>
                  </a:solidFill>
                  <a:latin typeface="Verdana" pitchFamily="34" charset="0"/>
                  <a:ea typeface="宋体" pitchFamily="2" charset="-122"/>
                </a:rPr>
                <a:t>p(1,3)</a:t>
              </a:r>
            </a:p>
            <a:p>
              <a:r>
                <a:rPr lang="en-US" altLang="zh-CN" sz="1800" dirty="0">
                  <a:solidFill>
                    <a:srgbClr val="000000"/>
                  </a:solidFill>
                  <a:latin typeface="Verdana" pitchFamily="34" charset="0"/>
                  <a:ea typeface="宋体" pitchFamily="2" charset="-122"/>
                </a:rPr>
                <a:t>  =1  </a:t>
              </a:r>
              <a:endParaRPr lang="en-US" altLang="zh-CN" sz="4000" dirty="0">
                <a:latin typeface="Verdana" pitchFamily="34" charset="0"/>
                <a:ea typeface="宋体" pitchFamily="2" charset="-122"/>
              </a:endParaRPr>
            </a:p>
          </p:txBody>
        </p:sp>
        <p:sp>
          <p:nvSpPr>
            <p:cNvPr id="27722" name="Line 83"/>
            <p:cNvSpPr>
              <a:spLocks noChangeShapeType="1"/>
            </p:cNvSpPr>
            <p:nvPr/>
          </p:nvSpPr>
          <p:spPr bwMode="auto">
            <a:xfrm flipV="1">
              <a:off x="1045" y="3240"/>
              <a:ext cx="495" cy="25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32884" name="Group 84"/>
          <p:cNvGrpSpPr>
            <a:grpSpLocks/>
          </p:cNvGrpSpPr>
          <p:nvPr/>
        </p:nvGrpSpPr>
        <p:grpSpPr bwMode="auto">
          <a:xfrm>
            <a:off x="385763" y="3803653"/>
            <a:ext cx="1350962" cy="706438"/>
            <a:chOff x="672" y="2774"/>
            <a:chExt cx="851" cy="445"/>
          </a:xfrm>
        </p:grpSpPr>
        <p:sp>
          <p:nvSpPr>
            <p:cNvPr id="27719" name="Rectangle 85"/>
            <p:cNvSpPr>
              <a:spLocks noChangeArrowheads="1"/>
            </p:cNvSpPr>
            <p:nvPr/>
          </p:nvSpPr>
          <p:spPr bwMode="auto">
            <a:xfrm>
              <a:off x="672" y="3045"/>
              <a:ext cx="65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dirty="0" smtClean="0">
                  <a:solidFill>
                    <a:srgbClr val="000000"/>
                  </a:solidFill>
                  <a:latin typeface="Verdana" pitchFamily="34" charset="0"/>
                  <a:ea typeface="宋体" pitchFamily="2" charset="-122"/>
                </a:rPr>
                <a:t>e(vi, </a:t>
              </a:r>
              <a:r>
                <a:rPr lang="en-US" altLang="zh-CN" sz="1800" dirty="0" err="1" smtClean="0">
                  <a:solidFill>
                    <a:srgbClr val="000000"/>
                  </a:solidFill>
                  <a:latin typeface="Verdana" pitchFamily="34" charset="0"/>
                  <a:ea typeface="宋体" pitchFamily="2" charset="-122"/>
                </a:rPr>
                <a:t>vj</a:t>
              </a:r>
              <a:r>
                <a:rPr lang="en-US" altLang="zh-CN" sz="1800" dirty="0" smtClean="0">
                  <a:solidFill>
                    <a:srgbClr val="000000"/>
                  </a:solidFill>
                  <a:latin typeface="Verdana" pitchFamily="34" charset="0"/>
                  <a:ea typeface="宋体" pitchFamily="2" charset="-122"/>
                </a:rPr>
                <a:t>)</a:t>
              </a:r>
              <a:endParaRPr lang="en-US" altLang="zh-CN" sz="4000" dirty="0">
                <a:latin typeface="Verdana" pitchFamily="34" charset="0"/>
                <a:ea typeface="宋体" pitchFamily="2" charset="-122"/>
              </a:endParaRPr>
            </a:p>
          </p:txBody>
        </p:sp>
        <p:sp>
          <p:nvSpPr>
            <p:cNvPr id="27720" name="Line 86"/>
            <p:cNvSpPr>
              <a:spLocks noChangeShapeType="1"/>
            </p:cNvSpPr>
            <p:nvPr/>
          </p:nvSpPr>
          <p:spPr bwMode="auto">
            <a:xfrm flipV="1">
              <a:off x="1027" y="2774"/>
              <a:ext cx="496" cy="234"/>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32898" name="Group 98"/>
          <p:cNvGrpSpPr>
            <a:grpSpLocks/>
          </p:cNvGrpSpPr>
          <p:nvPr/>
        </p:nvGrpSpPr>
        <p:grpSpPr bwMode="auto">
          <a:xfrm>
            <a:off x="565150" y="4689478"/>
            <a:ext cx="1350963" cy="706438"/>
            <a:chOff x="672" y="2774"/>
            <a:chExt cx="851" cy="445"/>
          </a:xfrm>
        </p:grpSpPr>
        <p:sp>
          <p:nvSpPr>
            <p:cNvPr id="27707" name="Rectangle 99"/>
            <p:cNvSpPr>
              <a:spLocks noChangeArrowheads="1"/>
            </p:cNvSpPr>
            <p:nvPr/>
          </p:nvSpPr>
          <p:spPr bwMode="auto">
            <a:xfrm>
              <a:off x="672" y="3045"/>
              <a:ext cx="60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dirty="0" smtClean="0">
                  <a:solidFill>
                    <a:srgbClr val="000000"/>
                  </a:solidFill>
                  <a:latin typeface="Verdana" pitchFamily="34" charset="0"/>
                  <a:ea typeface="宋体" pitchFamily="2" charset="-122"/>
                </a:rPr>
                <a:t>e(</a:t>
              </a:r>
              <a:r>
                <a:rPr lang="en-US" altLang="zh-CN" sz="1800" dirty="0" err="1" smtClean="0">
                  <a:solidFill>
                    <a:srgbClr val="000000"/>
                  </a:solidFill>
                  <a:latin typeface="Verdana" pitchFamily="34" charset="0"/>
                  <a:ea typeface="宋体" pitchFamily="2" charset="-122"/>
                </a:rPr>
                <a:t>vi,vj</a:t>
              </a:r>
              <a:r>
                <a:rPr lang="en-US" altLang="zh-CN" sz="1800" dirty="0" smtClean="0">
                  <a:solidFill>
                    <a:srgbClr val="000000"/>
                  </a:solidFill>
                  <a:latin typeface="Verdana" pitchFamily="34" charset="0"/>
                  <a:ea typeface="宋体" pitchFamily="2" charset="-122"/>
                </a:rPr>
                <a:t>)</a:t>
              </a:r>
              <a:endParaRPr lang="en-US" altLang="zh-CN" sz="4000" dirty="0">
                <a:latin typeface="Verdana" pitchFamily="34" charset="0"/>
                <a:ea typeface="宋体" pitchFamily="2" charset="-122"/>
              </a:endParaRPr>
            </a:p>
          </p:txBody>
        </p:sp>
        <p:sp>
          <p:nvSpPr>
            <p:cNvPr id="27708" name="Line 100"/>
            <p:cNvSpPr>
              <a:spLocks noChangeShapeType="1"/>
            </p:cNvSpPr>
            <p:nvPr/>
          </p:nvSpPr>
          <p:spPr bwMode="auto">
            <a:xfrm flipV="1">
              <a:off x="1027" y="2774"/>
              <a:ext cx="496" cy="234"/>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32909" name="Group 109"/>
          <p:cNvGrpSpPr>
            <a:grpSpLocks/>
          </p:cNvGrpSpPr>
          <p:nvPr/>
        </p:nvGrpSpPr>
        <p:grpSpPr bwMode="auto">
          <a:xfrm>
            <a:off x="2579688" y="3608388"/>
            <a:ext cx="1047750" cy="693737"/>
            <a:chOff x="1344" y="3240"/>
            <a:chExt cx="660" cy="437"/>
          </a:xfrm>
        </p:grpSpPr>
        <p:sp>
          <p:nvSpPr>
            <p:cNvPr id="27698" name="Line 110"/>
            <p:cNvSpPr>
              <a:spLocks noChangeShapeType="1"/>
            </p:cNvSpPr>
            <p:nvPr/>
          </p:nvSpPr>
          <p:spPr bwMode="auto">
            <a:xfrm>
              <a:off x="1582" y="3240"/>
              <a:ext cx="2" cy="26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99" name="Rectangle 111"/>
            <p:cNvSpPr>
              <a:spLocks noChangeArrowheads="1"/>
            </p:cNvSpPr>
            <p:nvPr/>
          </p:nvSpPr>
          <p:spPr bwMode="auto">
            <a:xfrm>
              <a:off x="1344" y="3504"/>
              <a:ext cx="66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a:solidFill>
                    <a:srgbClr val="000000"/>
                  </a:solidFill>
                  <a:latin typeface="Verdana" pitchFamily="34" charset="0"/>
                  <a:ea typeface="宋体" pitchFamily="2" charset="-122"/>
                </a:rPr>
                <a:t> q(1,0)  </a:t>
              </a:r>
              <a:endParaRPr lang="en-US" altLang="zh-CN" sz="4000">
                <a:latin typeface="Verdana" pitchFamily="34" charset="0"/>
                <a:ea typeface="宋体" pitchFamily="2" charset="-122"/>
              </a:endParaRPr>
            </a:p>
          </p:txBody>
        </p:sp>
      </p:grpSp>
      <p:grpSp>
        <p:nvGrpSpPr>
          <p:cNvPr id="332922" name="Group 122"/>
          <p:cNvGrpSpPr>
            <a:grpSpLocks/>
          </p:cNvGrpSpPr>
          <p:nvPr/>
        </p:nvGrpSpPr>
        <p:grpSpPr bwMode="auto">
          <a:xfrm>
            <a:off x="3049588" y="3608388"/>
            <a:ext cx="1701800" cy="647700"/>
            <a:chOff x="1604" y="3240"/>
            <a:chExt cx="1072" cy="408"/>
          </a:xfrm>
        </p:grpSpPr>
        <p:sp>
          <p:nvSpPr>
            <p:cNvPr id="27687" name="Line 123"/>
            <p:cNvSpPr>
              <a:spLocks noChangeShapeType="1"/>
            </p:cNvSpPr>
            <p:nvPr/>
          </p:nvSpPr>
          <p:spPr bwMode="auto">
            <a:xfrm>
              <a:off x="1604" y="3240"/>
              <a:ext cx="469" cy="266"/>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8" name="Rectangle 124"/>
            <p:cNvSpPr>
              <a:spLocks noChangeArrowheads="1"/>
            </p:cNvSpPr>
            <p:nvPr/>
          </p:nvSpPr>
          <p:spPr bwMode="auto">
            <a:xfrm>
              <a:off x="2016" y="3475"/>
              <a:ext cx="66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dirty="0">
                  <a:solidFill>
                    <a:srgbClr val="000000"/>
                  </a:solidFill>
                  <a:latin typeface="Verdana" pitchFamily="34" charset="0"/>
                  <a:ea typeface="宋体" pitchFamily="2" charset="-122"/>
                </a:rPr>
                <a:t> q(2,3)  </a:t>
              </a:r>
              <a:endParaRPr lang="en-US" altLang="zh-CN" sz="4000" dirty="0">
                <a:latin typeface="Verdana" pitchFamily="34" charset="0"/>
                <a:ea typeface="宋体" pitchFamily="2" charset="-122"/>
              </a:endParaRPr>
            </a:p>
          </p:txBody>
        </p:sp>
      </p:grpSp>
      <p:grpSp>
        <p:nvGrpSpPr>
          <p:cNvPr id="18" name="组合 17"/>
          <p:cNvGrpSpPr/>
          <p:nvPr/>
        </p:nvGrpSpPr>
        <p:grpSpPr>
          <a:xfrm>
            <a:off x="7227295" y="2214007"/>
            <a:ext cx="1461532" cy="2430128"/>
            <a:chOff x="7273475" y="2214007"/>
            <a:chExt cx="1461532" cy="2430128"/>
          </a:xfrm>
        </p:grpSpPr>
        <p:grpSp>
          <p:nvGrpSpPr>
            <p:cNvPr id="332935" name="Group 135"/>
            <p:cNvGrpSpPr>
              <a:grpSpLocks/>
            </p:cNvGrpSpPr>
            <p:nvPr/>
          </p:nvGrpSpPr>
          <p:grpSpPr bwMode="auto">
            <a:xfrm>
              <a:off x="7273475" y="2214007"/>
              <a:ext cx="1123950" cy="2430128"/>
              <a:chOff x="4042" y="1905"/>
              <a:chExt cx="1219" cy="1134"/>
            </a:xfrm>
          </p:grpSpPr>
          <p:sp>
            <p:nvSpPr>
              <p:cNvPr id="27675" name="Line 136"/>
              <p:cNvSpPr>
                <a:spLocks noChangeShapeType="1"/>
              </p:cNvSpPr>
              <p:nvPr/>
            </p:nvSpPr>
            <p:spPr bwMode="auto">
              <a:xfrm flipH="1" flipV="1">
                <a:off x="4042" y="1905"/>
                <a:ext cx="1219" cy="592"/>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76" name="Line 137"/>
              <p:cNvSpPr>
                <a:spLocks noChangeShapeType="1"/>
              </p:cNvSpPr>
              <p:nvPr/>
            </p:nvSpPr>
            <p:spPr bwMode="auto">
              <a:xfrm flipH="1">
                <a:off x="4043" y="2500"/>
                <a:ext cx="1190" cy="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77" name="Line 138"/>
              <p:cNvSpPr>
                <a:spLocks noChangeShapeType="1"/>
              </p:cNvSpPr>
              <p:nvPr/>
            </p:nvSpPr>
            <p:spPr bwMode="auto">
              <a:xfrm flipH="1">
                <a:off x="4042" y="2497"/>
                <a:ext cx="1219" cy="542"/>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32939" name="Text Box 139"/>
            <p:cNvSpPr txBox="1">
              <a:spLocks noChangeArrowheads="1"/>
            </p:cNvSpPr>
            <p:nvPr/>
          </p:nvSpPr>
          <p:spPr bwMode="auto">
            <a:xfrm>
              <a:off x="8352420" y="3224922"/>
              <a:ext cx="3825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en-US" altLang="zh-CN" sz="2800" dirty="0">
                  <a:solidFill>
                    <a:srgbClr val="0000FF"/>
                  </a:solidFill>
                </a:rPr>
                <a:t>k</a:t>
              </a:r>
            </a:p>
          </p:txBody>
        </p:sp>
      </p:grpSp>
      <p:cxnSp>
        <p:nvCxnSpPr>
          <p:cNvPr id="3" name="直接箭头连接符 2"/>
          <p:cNvCxnSpPr/>
          <p:nvPr/>
        </p:nvCxnSpPr>
        <p:spPr bwMode="auto">
          <a:xfrm flipV="1">
            <a:off x="1095375" y="3839766"/>
            <a:ext cx="771525" cy="365522"/>
          </a:xfrm>
          <a:prstGeom prst="straightConnector1">
            <a:avLst/>
          </a:prstGeom>
          <a:solidFill>
            <a:schemeClr val="accent1"/>
          </a:solidFill>
          <a:ln w="19050" cap="flat" cmpd="sng" algn="ctr">
            <a:solidFill>
              <a:srgbClr val="FF0000"/>
            </a:solidFill>
            <a:prstDash val="sysDash"/>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7" name="直接箭头连接符 136"/>
          <p:cNvCxnSpPr/>
          <p:nvPr/>
        </p:nvCxnSpPr>
        <p:spPr bwMode="auto">
          <a:xfrm flipV="1">
            <a:off x="2154238" y="2861795"/>
            <a:ext cx="747713" cy="338605"/>
          </a:xfrm>
          <a:prstGeom prst="straightConnector1">
            <a:avLst/>
          </a:prstGeom>
          <a:solidFill>
            <a:schemeClr val="accent1"/>
          </a:solidFill>
          <a:ln w="19050" cap="flat" cmpd="sng" algn="ctr">
            <a:solidFill>
              <a:srgbClr val="FF0000"/>
            </a:solidFill>
            <a:prstDash val="sysDash"/>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2" name="直接箭头连接符 141"/>
          <p:cNvCxnSpPr/>
          <p:nvPr/>
        </p:nvCxnSpPr>
        <p:spPr bwMode="auto">
          <a:xfrm flipV="1">
            <a:off x="1247775" y="4710716"/>
            <a:ext cx="771525" cy="365522"/>
          </a:xfrm>
          <a:prstGeom prst="straightConnector1">
            <a:avLst/>
          </a:prstGeom>
          <a:solidFill>
            <a:schemeClr val="accent1"/>
          </a:solidFill>
          <a:ln w="19050" cap="flat" cmpd="sng" algn="ctr">
            <a:solidFill>
              <a:srgbClr val="FF0000"/>
            </a:solidFill>
            <a:prstDash val="sysDash"/>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 name="直接箭头连接符 142"/>
          <p:cNvCxnSpPr/>
          <p:nvPr/>
        </p:nvCxnSpPr>
        <p:spPr bwMode="auto">
          <a:xfrm flipV="1">
            <a:off x="2194300" y="3684191"/>
            <a:ext cx="771525" cy="365522"/>
          </a:xfrm>
          <a:prstGeom prst="straightConnector1">
            <a:avLst/>
          </a:prstGeom>
          <a:solidFill>
            <a:schemeClr val="accent1"/>
          </a:solidFill>
          <a:ln w="19050" cap="flat" cmpd="sng" algn="ctr">
            <a:solidFill>
              <a:srgbClr val="FF0000"/>
            </a:solidFill>
            <a:prstDash val="sysDash"/>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4" name="直接箭头连接符 143"/>
          <p:cNvCxnSpPr/>
          <p:nvPr/>
        </p:nvCxnSpPr>
        <p:spPr bwMode="auto">
          <a:xfrm flipH="1" flipV="1">
            <a:off x="3032919" y="3607485"/>
            <a:ext cx="3175" cy="416141"/>
          </a:xfrm>
          <a:prstGeom prst="straightConnector1">
            <a:avLst/>
          </a:prstGeom>
          <a:solidFill>
            <a:schemeClr val="accent1"/>
          </a:solidFill>
          <a:ln w="19050" cap="flat" cmpd="sng" algn="ctr">
            <a:solidFill>
              <a:srgbClr val="FF0000"/>
            </a:solidFill>
            <a:prstDash val="sysDash"/>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6" name="直接箭头连接符 145"/>
          <p:cNvCxnSpPr/>
          <p:nvPr/>
        </p:nvCxnSpPr>
        <p:spPr bwMode="auto">
          <a:xfrm flipV="1">
            <a:off x="1916113" y="2033845"/>
            <a:ext cx="928687" cy="444499"/>
          </a:xfrm>
          <a:prstGeom prst="straightConnector1">
            <a:avLst/>
          </a:prstGeom>
          <a:solidFill>
            <a:schemeClr val="accent1"/>
          </a:solidFill>
          <a:ln w="19050" cap="flat" cmpd="sng" algn="ctr">
            <a:solidFill>
              <a:srgbClr val="FF0000"/>
            </a:solidFill>
            <a:prstDash val="sysDash"/>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5" name="组合 14"/>
          <p:cNvGrpSpPr/>
          <p:nvPr/>
        </p:nvGrpSpPr>
        <p:grpSpPr>
          <a:xfrm>
            <a:off x="5562110" y="413665"/>
            <a:ext cx="1575175" cy="1186458"/>
            <a:chOff x="5517105" y="548680"/>
            <a:chExt cx="1575175" cy="1186458"/>
          </a:xfrm>
        </p:grpSpPr>
        <p:sp>
          <p:nvSpPr>
            <p:cNvPr id="12" name="矩形 11"/>
            <p:cNvSpPr/>
            <p:nvPr/>
          </p:nvSpPr>
          <p:spPr bwMode="auto">
            <a:xfrm>
              <a:off x="5517105" y="548680"/>
              <a:ext cx="1575175" cy="1186458"/>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effectLst/>
                  <a:latin typeface="Times New Roman" pitchFamily="18" charset="0"/>
                  <a:ea typeface="黑体" pitchFamily="2" charset="-122"/>
                </a:rPr>
                <a:t>S</a:t>
              </a:r>
            </a:p>
            <a:p>
              <a:r>
                <a:rPr lang="en-US" altLang="zh-CN" dirty="0">
                  <a:ea typeface="宋体" pitchFamily="2" charset="-122"/>
                </a:rPr>
                <a:t>a : array</a:t>
              </a:r>
            </a:p>
            <a:p>
              <a:r>
                <a:rPr lang="en-US" altLang="zh-CN" dirty="0"/>
                <a:t>x : integer</a:t>
              </a:r>
            </a:p>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smtClean="0">
                <a:ln>
                  <a:noFill/>
                </a:ln>
                <a:effectLst/>
                <a:latin typeface="Times New Roman" pitchFamily="18" charset="0"/>
                <a:ea typeface="黑体" pitchFamily="2" charset="-122"/>
              </a:endParaRPr>
            </a:p>
          </p:txBody>
        </p:sp>
        <p:cxnSp>
          <p:nvCxnSpPr>
            <p:cNvPr id="14" name="直接连接符 13"/>
            <p:cNvCxnSpPr/>
            <p:nvPr/>
          </p:nvCxnSpPr>
          <p:spPr bwMode="auto">
            <a:xfrm>
              <a:off x="5517105" y="953725"/>
              <a:ext cx="1575175"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 name="直接连接符 152"/>
            <p:cNvCxnSpPr/>
            <p:nvPr/>
          </p:nvCxnSpPr>
          <p:spPr bwMode="auto">
            <a:xfrm>
              <a:off x="5517105" y="1358770"/>
              <a:ext cx="1575175"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78" name="组合 177"/>
          <p:cNvGrpSpPr/>
          <p:nvPr/>
        </p:nvGrpSpPr>
        <p:grpSpPr>
          <a:xfrm>
            <a:off x="5562110" y="1628800"/>
            <a:ext cx="1575175" cy="1186458"/>
            <a:chOff x="5517105" y="548680"/>
            <a:chExt cx="1575175" cy="1186458"/>
          </a:xfrm>
        </p:grpSpPr>
        <p:sp>
          <p:nvSpPr>
            <p:cNvPr id="179" name="矩形 178"/>
            <p:cNvSpPr/>
            <p:nvPr/>
          </p:nvSpPr>
          <p:spPr bwMode="auto">
            <a:xfrm>
              <a:off x="5517105" y="548680"/>
              <a:ext cx="1575175" cy="1186458"/>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effectLst/>
                  <a:latin typeface="Times New Roman" pitchFamily="18" charset="0"/>
                  <a:ea typeface="黑体" pitchFamily="2" charset="-122"/>
                </a:rPr>
                <a:t>q(1,9)</a:t>
              </a:r>
            </a:p>
            <a:p>
              <a:r>
                <a:rPr lang="en-US" altLang="zh-CN" dirty="0" smtClean="0">
                  <a:ea typeface="宋体" pitchFamily="2" charset="-122"/>
                </a:rPr>
                <a:t>k </a:t>
              </a:r>
              <a:r>
                <a:rPr lang="en-US" altLang="zh-CN" dirty="0">
                  <a:ea typeface="宋体" pitchFamily="2" charset="-122"/>
                </a:rPr>
                <a:t>: </a:t>
              </a:r>
              <a:r>
                <a:rPr lang="en-US" altLang="zh-CN" dirty="0" smtClean="0">
                  <a:ea typeface="宋体" pitchFamily="2" charset="-122"/>
                </a:rPr>
                <a:t>integer</a:t>
              </a:r>
              <a:endParaRPr lang="en-US" altLang="zh-CN" dirty="0">
                <a:ea typeface="宋体" pitchFamily="2" charset="-122"/>
              </a:endParaRPr>
            </a:p>
            <a:p>
              <a:r>
                <a:rPr lang="en-US" altLang="zh-CN" dirty="0" smtClean="0"/>
                <a:t>v </a:t>
              </a:r>
              <a:r>
                <a:rPr lang="en-US" altLang="zh-CN" dirty="0"/>
                <a:t>: integer</a:t>
              </a:r>
            </a:p>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smtClean="0">
                <a:ln>
                  <a:noFill/>
                </a:ln>
                <a:effectLst/>
                <a:latin typeface="Times New Roman" pitchFamily="18" charset="0"/>
                <a:ea typeface="黑体" pitchFamily="2" charset="-122"/>
              </a:endParaRPr>
            </a:p>
          </p:txBody>
        </p:sp>
        <p:cxnSp>
          <p:nvCxnSpPr>
            <p:cNvPr id="180" name="直接连接符 179"/>
            <p:cNvCxnSpPr/>
            <p:nvPr/>
          </p:nvCxnSpPr>
          <p:spPr bwMode="auto">
            <a:xfrm>
              <a:off x="5517105" y="953725"/>
              <a:ext cx="1575175"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1" name="直接连接符 180"/>
            <p:cNvCxnSpPr/>
            <p:nvPr/>
          </p:nvCxnSpPr>
          <p:spPr bwMode="auto">
            <a:xfrm>
              <a:off x="5517105" y="1358770"/>
              <a:ext cx="1575175"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93" name="组合 192"/>
          <p:cNvGrpSpPr/>
          <p:nvPr/>
        </p:nvGrpSpPr>
        <p:grpSpPr>
          <a:xfrm>
            <a:off x="5562110" y="2843935"/>
            <a:ext cx="1575175" cy="1186458"/>
            <a:chOff x="5517105" y="548680"/>
            <a:chExt cx="1575175" cy="1186458"/>
          </a:xfrm>
        </p:grpSpPr>
        <p:sp>
          <p:nvSpPr>
            <p:cNvPr id="194" name="矩形 193"/>
            <p:cNvSpPr/>
            <p:nvPr/>
          </p:nvSpPr>
          <p:spPr bwMode="auto">
            <a:xfrm>
              <a:off x="5517105" y="548680"/>
              <a:ext cx="1575175" cy="1186458"/>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effectLst/>
                  <a:latin typeface="Times New Roman" pitchFamily="18" charset="0"/>
                  <a:ea typeface="黑体" pitchFamily="2" charset="-122"/>
                </a:rPr>
                <a:t>p(1,9)</a:t>
              </a:r>
            </a:p>
            <a:p>
              <a:r>
                <a:rPr lang="en-US" altLang="zh-CN" dirty="0" err="1" smtClean="0">
                  <a:ea typeface="宋体" pitchFamily="2" charset="-122"/>
                </a:rPr>
                <a:t>i</a:t>
              </a:r>
              <a:r>
                <a:rPr lang="en-US" altLang="zh-CN" dirty="0" smtClean="0">
                  <a:ea typeface="宋体" pitchFamily="2" charset="-122"/>
                </a:rPr>
                <a:t> </a:t>
              </a:r>
              <a:r>
                <a:rPr lang="en-US" altLang="zh-CN" dirty="0">
                  <a:ea typeface="宋体" pitchFamily="2" charset="-122"/>
                </a:rPr>
                <a:t>: </a:t>
              </a:r>
              <a:r>
                <a:rPr lang="en-US" altLang="zh-CN" dirty="0" smtClean="0">
                  <a:ea typeface="宋体" pitchFamily="2" charset="-122"/>
                </a:rPr>
                <a:t>integer</a:t>
              </a:r>
              <a:endParaRPr lang="en-US" altLang="zh-CN" dirty="0">
                <a:ea typeface="宋体" pitchFamily="2" charset="-122"/>
              </a:endParaRPr>
            </a:p>
            <a:p>
              <a:r>
                <a:rPr lang="en-US" altLang="zh-CN" dirty="0" smtClean="0"/>
                <a:t>j </a:t>
              </a:r>
              <a:r>
                <a:rPr lang="en-US" altLang="zh-CN" dirty="0"/>
                <a:t>: integer</a:t>
              </a:r>
            </a:p>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smtClean="0">
                <a:ln>
                  <a:noFill/>
                </a:ln>
                <a:effectLst/>
                <a:latin typeface="Times New Roman" pitchFamily="18" charset="0"/>
                <a:ea typeface="黑体" pitchFamily="2" charset="-122"/>
              </a:endParaRPr>
            </a:p>
          </p:txBody>
        </p:sp>
        <p:cxnSp>
          <p:nvCxnSpPr>
            <p:cNvPr id="195" name="直接连接符 194"/>
            <p:cNvCxnSpPr/>
            <p:nvPr/>
          </p:nvCxnSpPr>
          <p:spPr bwMode="auto">
            <a:xfrm>
              <a:off x="5517105" y="953725"/>
              <a:ext cx="1575175"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 name="直接连接符 195"/>
            <p:cNvCxnSpPr/>
            <p:nvPr/>
          </p:nvCxnSpPr>
          <p:spPr bwMode="auto">
            <a:xfrm>
              <a:off x="5517105" y="1358770"/>
              <a:ext cx="1575175"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7" name="组合 16"/>
          <p:cNvGrpSpPr/>
          <p:nvPr/>
        </p:nvGrpSpPr>
        <p:grpSpPr>
          <a:xfrm>
            <a:off x="5562110" y="4059070"/>
            <a:ext cx="1575175" cy="816142"/>
            <a:chOff x="5562110" y="4059070"/>
            <a:chExt cx="1575175" cy="816142"/>
          </a:xfrm>
        </p:grpSpPr>
        <p:sp>
          <p:nvSpPr>
            <p:cNvPr id="198" name="矩形 197"/>
            <p:cNvSpPr/>
            <p:nvPr/>
          </p:nvSpPr>
          <p:spPr bwMode="auto">
            <a:xfrm>
              <a:off x="5562110" y="4059070"/>
              <a:ext cx="1575175" cy="816142"/>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effectLst/>
                  <a:latin typeface="Times New Roman" pitchFamily="18" charset="0"/>
                  <a:ea typeface="黑体" pitchFamily="2" charset="-122"/>
                </a:rPr>
                <a:t>e(vi, </a:t>
              </a:r>
              <a:r>
                <a:rPr kumimoji="1" lang="en-US" altLang="zh-CN" sz="2400" b="1" i="0" u="none" strike="noStrike" cap="none" normalizeH="0" baseline="0" dirty="0" err="1" smtClean="0">
                  <a:ln>
                    <a:noFill/>
                  </a:ln>
                  <a:effectLst/>
                  <a:latin typeface="Times New Roman" pitchFamily="18" charset="0"/>
                  <a:ea typeface="黑体" pitchFamily="2" charset="-122"/>
                </a:rPr>
                <a:t>vj</a:t>
              </a:r>
              <a:r>
                <a:rPr kumimoji="1" lang="en-US" altLang="zh-CN" sz="2400" b="1" i="0" u="none" strike="noStrike" cap="none" normalizeH="0" baseline="0" dirty="0" smtClean="0">
                  <a:ln>
                    <a:noFill/>
                  </a:ln>
                  <a:effectLst/>
                  <a:latin typeface="Times New Roman" pitchFamily="18" charset="0"/>
                  <a:ea typeface="黑体" pitchFamily="2" charset="-122"/>
                </a:rPr>
                <a:t>)</a:t>
              </a:r>
            </a:p>
            <a:p>
              <a:r>
                <a:rPr lang="en-US" altLang="zh-CN" dirty="0" smtClean="0">
                  <a:ea typeface="宋体" pitchFamily="2" charset="-122"/>
                </a:rPr>
                <a:t>   </a:t>
              </a:r>
              <a:endParaRPr kumimoji="1" lang="zh-CN" altLang="en-US" sz="2400" b="1" i="0" u="none" strike="noStrike" cap="none" normalizeH="0" baseline="0" dirty="0" smtClean="0">
                <a:ln>
                  <a:noFill/>
                </a:ln>
                <a:effectLst/>
                <a:latin typeface="Times New Roman" pitchFamily="18" charset="0"/>
                <a:ea typeface="黑体" pitchFamily="2" charset="-122"/>
              </a:endParaRPr>
            </a:p>
          </p:txBody>
        </p:sp>
        <p:cxnSp>
          <p:nvCxnSpPr>
            <p:cNvPr id="199" name="直接连接符 198"/>
            <p:cNvCxnSpPr/>
            <p:nvPr/>
          </p:nvCxnSpPr>
          <p:spPr bwMode="auto">
            <a:xfrm>
              <a:off x="5562110" y="4464115"/>
              <a:ext cx="1575175"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05" name="组合 204"/>
          <p:cNvGrpSpPr/>
          <p:nvPr/>
        </p:nvGrpSpPr>
        <p:grpSpPr>
          <a:xfrm>
            <a:off x="5562110" y="2843935"/>
            <a:ext cx="1575175" cy="1186458"/>
            <a:chOff x="5517105" y="548680"/>
            <a:chExt cx="1575175" cy="1186458"/>
          </a:xfrm>
        </p:grpSpPr>
        <p:sp>
          <p:nvSpPr>
            <p:cNvPr id="206" name="矩形 205"/>
            <p:cNvSpPr/>
            <p:nvPr/>
          </p:nvSpPr>
          <p:spPr bwMode="auto">
            <a:xfrm>
              <a:off x="5517105" y="548680"/>
              <a:ext cx="1575175" cy="1186458"/>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effectLst/>
                  <a:latin typeface="Times New Roman" pitchFamily="18" charset="0"/>
                  <a:ea typeface="黑体" pitchFamily="2" charset="-122"/>
                </a:rPr>
                <a:t>q(1,3)</a:t>
              </a:r>
            </a:p>
            <a:p>
              <a:r>
                <a:rPr lang="en-US" altLang="zh-CN" dirty="0" smtClean="0">
                  <a:ea typeface="宋体" pitchFamily="2" charset="-122"/>
                </a:rPr>
                <a:t>k </a:t>
              </a:r>
              <a:r>
                <a:rPr lang="en-US" altLang="zh-CN" dirty="0">
                  <a:ea typeface="宋体" pitchFamily="2" charset="-122"/>
                </a:rPr>
                <a:t>: </a:t>
              </a:r>
              <a:r>
                <a:rPr lang="en-US" altLang="zh-CN" dirty="0" smtClean="0">
                  <a:ea typeface="宋体" pitchFamily="2" charset="-122"/>
                </a:rPr>
                <a:t>integer</a:t>
              </a:r>
              <a:endParaRPr lang="en-US" altLang="zh-CN" dirty="0">
                <a:ea typeface="宋体" pitchFamily="2" charset="-122"/>
              </a:endParaRPr>
            </a:p>
            <a:p>
              <a:r>
                <a:rPr lang="en-US" altLang="zh-CN" dirty="0" smtClean="0"/>
                <a:t>v </a:t>
              </a:r>
              <a:r>
                <a:rPr lang="en-US" altLang="zh-CN" dirty="0"/>
                <a:t>: integer</a:t>
              </a:r>
            </a:p>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smtClean="0">
                <a:ln>
                  <a:noFill/>
                </a:ln>
                <a:effectLst/>
                <a:latin typeface="Times New Roman" pitchFamily="18" charset="0"/>
                <a:ea typeface="黑体" pitchFamily="2" charset="-122"/>
              </a:endParaRPr>
            </a:p>
          </p:txBody>
        </p:sp>
        <p:cxnSp>
          <p:nvCxnSpPr>
            <p:cNvPr id="207" name="直接连接符 206"/>
            <p:cNvCxnSpPr/>
            <p:nvPr/>
          </p:nvCxnSpPr>
          <p:spPr bwMode="auto">
            <a:xfrm>
              <a:off x="5517105" y="953725"/>
              <a:ext cx="1575175"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8" name="直接连接符 207"/>
            <p:cNvCxnSpPr/>
            <p:nvPr/>
          </p:nvCxnSpPr>
          <p:spPr bwMode="auto">
            <a:xfrm>
              <a:off x="5517105" y="1358770"/>
              <a:ext cx="1575175"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09" name="组合 208"/>
          <p:cNvGrpSpPr/>
          <p:nvPr/>
        </p:nvGrpSpPr>
        <p:grpSpPr>
          <a:xfrm>
            <a:off x="5562110" y="4059070"/>
            <a:ext cx="1575175" cy="1186458"/>
            <a:chOff x="5517105" y="548680"/>
            <a:chExt cx="1575175" cy="1186458"/>
          </a:xfrm>
        </p:grpSpPr>
        <p:sp>
          <p:nvSpPr>
            <p:cNvPr id="210" name="矩形 209"/>
            <p:cNvSpPr/>
            <p:nvPr/>
          </p:nvSpPr>
          <p:spPr bwMode="auto">
            <a:xfrm>
              <a:off x="5517105" y="548680"/>
              <a:ext cx="1575175" cy="1186458"/>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effectLst/>
                  <a:latin typeface="Times New Roman" pitchFamily="18" charset="0"/>
                  <a:ea typeface="黑体" pitchFamily="2" charset="-122"/>
                </a:rPr>
                <a:t>p(1,3)</a:t>
              </a:r>
            </a:p>
            <a:p>
              <a:r>
                <a:rPr lang="en-US" altLang="zh-CN" dirty="0" err="1" smtClean="0">
                  <a:ea typeface="宋体" pitchFamily="2" charset="-122"/>
                </a:rPr>
                <a:t>i</a:t>
              </a:r>
              <a:r>
                <a:rPr lang="en-US" altLang="zh-CN" dirty="0" smtClean="0">
                  <a:ea typeface="宋体" pitchFamily="2" charset="-122"/>
                </a:rPr>
                <a:t> </a:t>
              </a:r>
              <a:r>
                <a:rPr lang="en-US" altLang="zh-CN" dirty="0">
                  <a:ea typeface="宋体" pitchFamily="2" charset="-122"/>
                </a:rPr>
                <a:t>: </a:t>
              </a:r>
              <a:r>
                <a:rPr lang="en-US" altLang="zh-CN" dirty="0" smtClean="0">
                  <a:ea typeface="宋体" pitchFamily="2" charset="-122"/>
                </a:rPr>
                <a:t>integer</a:t>
              </a:r>
              <a:endParaRPr lang="en-US" altLang="zh-CN" dirty="0">
                <a:ea typeface="宋体" pitchFamily="2" charset="-122"/>
              </a:endParaRPr>
            </a:p>
            <a:p>
              <a:r>
                <a:rPr lang="en-US" altLang="zh-CN" dirty="0" smtClean="0"/>
                <a:t>j </a:t>
              </a:r>
              <a:r>
                <a:rPr lang="en-US" altLang="zh-CN" dirty="0"/>
                <a:t>: integer</a:t>
              </a:r>
            </a:p>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smtClean="0">
                <a:ln>
                  <a:noFill/>
                </a:ln>
                <a:effectLst/>
                <a:latin typeface="Times New Roman" pitchFamily="18" charset="0"/>
                <a:ea typeface="黑体" pitchFamily="2" charset="-122"/>
              </a:endParaRPr>
            </a:p>
          </p:txBody>
        </p:sp>
        <p:cxnSp>
          <p:nvCxnSpPr>
            <p:cNvPr id="211" name="直接连接符 210"/>
            <p:cNvCxnSpPr/>
            <p:nvPr/>
          </p:nvCxnSpPr>
          <p:spPr bwMode="auto">
            <a:xfrm>
              <a:off x="5517105" y="953725"/>
              <a:ext cx="1575175"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2" name="直接连接符 211"/>
            <p:cNvCxnSpPr/>
            <p:nvPr/>
          </p:nvCxnSpPr>
          <p:spPr bwMode="auto">
            <a:xfrm>
              <a:off x="5517105" y="1358770"/>
              <a:ext cx="1575175"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13" name="组合 212"/>
          <p:cNvGrpSpPr/>
          <p:nvPr/>
        </p:nvGrpSpPr>
        <p:grpSpPr>
          <a:xfrm>
            <a:off x="5562110" y="5274205"/>
            <a:ext cx="1575175" cy="816142"/>
            <a:chOff x="5562110" y="4059070"/>
            <a:chExt cx="1575175" cy="816142"/>
          </a:xfrm>
        </p:grpSpPr>
        <p:sp>
          <p:nvSpPr>
            <p:cNvPr id="214" name="矩形 213"/>
            <p:cNvSpPr/>
            <p:nvPr/>
          </p:nvSpPr>
          <p:spPr bwMode="auto">
            <a:xfrm>
              <a:off x="5562110" y="4059070"/>
              <a:ext cx="1575175" cy="816142"/>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effectLst/>
                  <a:latin typeface="Times New Roman" pitchFamily="18" charset="0"/>
                  <a:ea typeface="黑体" pitchFamily="2" charset="-122"/>
                </a:rPr>
                <a:t>e(vi, </a:t>
              </a:r>
              <a:r>
                <a:rPr kumimoji="1" lang="en-US" altLang="zh-CN" sz="2400" b="1" i="0" u="none" strike="noStrike" cap="none" normalizeH="0" baseline="0" dirty="0" err="1" smtClean="0">
                  <a:ln>
                    <a:noFill/>
                  </a:ln>
                  <a:effectLst/>
                  <a:latin typeface="Times New Roman" pitchFamily="18" charset="0"/>
                  <a:ea typeface="黑体" pitchFamily="2" charset="-122"/>
                </a:rPr>
                <a:t>vj</a:t>
              </a:r>
              <a:r>
                <a:rPr kumimoji="1" lang="en-US" altLang="zh-CN" sz="2400" b="1" i="0" u="none" strike="noStrike" cap="none" normalizeH="0" baseline="0" dirty="0" smtClean="0">
                  <a:ln>
                    <a:noFill/>
                  </a:ln>
                  <a:effectLst/>
                  <a:latin typeface="Times New Roman" pitchFamily="18" charset="0"/>
                  <a:ea typeface="黑体" pitchFamily="2" charset="-122"/>
                </a:rPr>
                <a:t>)</a:t>
              </a:r>
            </a:p>
            <a:p>
              <a:r>
                <a:rPr lang="en-US" altLang="zh-CN" dirty="0" smtClean="0">
                  <a:ea typeface="宋体" pitchFamily="2" charset="-122"/>
                </a:rPr>
                <a:t>   </a:t>
              </a:r>
              <a:endParaRPr kumimoji="1" lang="zh-CN" altLang="en-US" sz="2400" b="1" i="0" u="none" strike="noStrike" cap="none" normalizeH="0" baseline="0" dirty="0" smtClean="0">
                <a:ln>
                  <a:noFill/>
                </a:ln>
                <a:effectLst/>
                <a:latin typeface="Times New Roman" pitchFamily="18" charset="0"/>
                <a:ea typeface="黑体" pitchFamily="2" charset="-122"/>
              </a:endParaRPr>
            </a:p>
          </p:txBody>
        </p:sp>
        <p:cxnSp>
          <p:nvCxnSpPr>
            <p:cNvPr id="215" name="直接连接符 214"/>
            <p:cNvCxnSpPr/>
            <p:nvPr/>
          </p:nvCxnSpPr>
          <p:spPr bwMode="auto">
            <a:xfrm>
              <a:off x="5562110" y="4464115"/>
              <a:ext cx="1575175"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20" name="组合 219"/>
          <p:cNvGrpSpPr/>
          <p:nvPr/>
        </p:nvGrpSpPr>
        <p:grpSpPr>
          <a:xfrm>
            <a:off x="5562110" y="4059070"/>
            <a:ext cx="1575175" cy="1186458"/>
            <a:chOff x="5517105" y="548680"/>
            <a:chExt cx="1575175" cy="1186458"/>
          </a:xfrm>
        </p:grpSpPr>
        <p:sp>
          <p:nvSpPr>
            <p:cNvPr id="221" name="矩形 220"/>
            <p:cNvSpPr/>
            <p:nvPr/>
          </p:nvSpPr>
          <p:spPr bwMode="auto">
            <a:xfrm>
              <a:off x="5517105" y="548680"/>
              <a:ext cx="1575175" cy="1186458"/>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effectLst/>
                  <a:latin typeface="Times New Roman" pitchFamily="18" charset="0"/>
                  <a:ea typeface="黑体" pitchFamily="2" charset="-122"/>
                </a:rPr>
                <a:t>q(1,0)</a:t>
              </a:r>
            </a:p>
            <a:p>
              <a:r>
                <a:rPr lang="en-US" altLang="zh-CN" dirty="0" smtClean="0">
                  <a:ea typeface="宋体" pitchFamily="2" charset="-122"/>
                </a:rPr>
                <a:t>k </a:t>
              </a:r>
              <a:r>
                <a:rPr lang="en-US" altLang="zh-CN" dirty="0">
                  <a:ea typeface="宋体" pitchFamily="2" charset="-122"/>
                </a:rPr>
                <a:t>: </a:t>
              </a:r>
              <a:r>
                <a:rPr lang="en-US" altLang="zh-CN" dirty="0" smtClean="0">
                  <a:ea typeface="宋体" pitchFamily="2" charset="-122"/>
                </a:rPr>
                <a:t>integer</a:t>
              </a:r>
              <a:endParaRPr lang="en-US" altLang="zh-CN" dirty="0">
                <a:ea typeface="宋体" pitchFamily="2" charset="-122"/>
              </a:endParaRPr>
            </a:p>
            <a:p>
              <a:r>
                <a:rPr lang="en-US" altLang="zh-CN" dirty="0" smtClean="0"/>
                <a:t>v </a:t>
              </a:r>
              <a:r>
                <a:rPr lang="en-US" altLang="zh-CN" dirty="0"/>
                <a:t>: integer</a:t>
              </a:r>
            </a:p>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smtClean="0">
                <a:ln>
                  <a:noFill/>
                </a:ln>
                <a:effectLst/>
                <a:latin typeface="Times New Roman" pitchFamily="18" charset="0"/>
                <a:ea typeface="黑体" pitchFamily="2" charset="-122"/>
              </a:endParaRPr>
            </a:p>
          </p:txBody>
        </p:sp>
        <p:cxnSp>
          <p:nvCxnSpPr>
            <p:cNvPr id="222" name="直接连接符 221"/>
            <p:cNvCxnSpPr/>
            <p:nvPr/>
          </p:nvCxnSpPr>
          <p:spPr bwMode="auto">
            <a:xfrm>
              <a:off x="5517105" y="953725"/>
              <a:ext cx="1575175"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3" name="直接连接符 222"/>
            <p:cNvCxnSpPr/>
            <p:nvPr/>
          </p:nvCxnSpPr>
          <p:spPr bwMode="auto">
            <a:xfrm>
              <a:off x="5517105" y="1358770"/>
              <a:ext cx="1575175"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24" name="组合 223"/>
          <p:cNvGrpSpPr/>
          <p:nvPr/>
        </p:nvGrpSpPr>
        <p:grpSpPr>
          <a:xfrm>
            <a:off x="5562110" y="4059070"/>
            <a:ext cx="1575175" cy="1186458"/>
            <a:chOff x="5517105" y="548680"/>
            <a:chExt cx="1575175" cy="1186458"/>
          </a:xfrm>
        </p:grpSpPr>
        <p:sp>
          <p:nvSpPr>
            <p:cNvPr id="225" name="矩形 224"/>
            <p:cNvSpPr/>
            <p:nvPr/>
          </p:nvSpPr>
          <p:spPr bwMode="auto">
            <a:xfrm>
              <a:off x="5517105" y="548680"/>
              <a:ext cx="1575175" cy="1186458"/>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effectLst/>
                  <a:latin typeface="Times New Roman" pitchFamily="18" charset="0"/>
                  <a:ea typeface="黑体" pitchFamily="2" charset="-122"/>
                </a:rPr>
                <a:t>q(2,3)</a:t>
              </a:r>
            </a:p>
            <a:p>
              <a:r>
                <a:rPr lang="en-US" altLang="zh-CN" dirty="0" smtClean="0">
                  <a:ea typeface="宋体" pitchFamily="2" charset="-122"/>
                </a:rPr>
                <a:t>k </a:t>
              </a:r>
              <a:r>
                <a:rPr lang="en-US" altLang="zh-CN" dirty="0">
                  <a:ea typeface="宋体" pitchFamily="2" charset="-122"/>
                </a:rPr>
                <a:t>: </a:t>
              </a:r>
              <a:r>
                <a:rPr lang="en-US" altLang="zh-CN" dirty="0" smtClean="0">
                  <a:ea typeface="宋体" pitchFamily="2" charset="-122"/>
                </a:rPr>
                <a:t>integer</a:t>
              </a:r>
              <a:endParaRPr lang="en-US" altLang="zh-CN" dirty="0">
                <a:ea typeface="宋体" pitchFamily="2" charset="-122"/>
              </a:endParaRPr>
            </a:p>
            <a:p>
              <a:r>
                <a:rPr lang="en-US" altLang="zh-CN" dirty="0" smtClean="0"/>
                <a:t>v </a:t>
              </a:r>
              <a:r>
                <a:rPr lang="en-US" altLang="zh-CN" dirty="0"/>
                <a:t>: </a:t>
              </a:r>
              <a:r>
                <a:rPr lang="en-US" altLang="zh-CN" dirty="0" smtClean="0"/>
                <a:t>integer</a:t>
              </a:r>
              <a:endParaRPr lang="en-US" altLang="zh-CN" dirty="0"/>
            </a:p>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smtClean="0">
                <a:ln>
                  <a:noFill/>
                </a:ln>
                <a:effectLst/>
                <a:latin typeface="Times New Roman" pitchFamily="18" charset="0"/>
                <a:ea typeface="黑体" pitchFamily="2" charset="-122"/>
              </a:endParaRPr>
            </a:p>
          </p:txBody>
        </p:sp>
        <p:cxnSp>
          <p:nvCxnSpPr>
            <p:cNvPr id="226" name="直接连接符 225"/>
            <p:cNvCxnSpPr/>
            <p:nvPr/>
          </p:nvCxnSpPr>
          <p:spPr bwMode="auto">
            <a:xfrm>
              <a:off x="5517105" y="953725"/>
              <a:ext cx="1575175"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7" name="直接连接符 226"/>
            <p:cNvCxnSpPr/>
            <p:nvPr/>
          </p:nvCxnSpPr>
          <p:spPr bwMode="auto">
            <a:xfrm>
              <a:off x="5517105" y="1358770"/>
              <a:ext cx="1575175"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aphicFrame>
        <p:nvGraphicFramePr>
          <p:cNvPr id="113666" name="Object 141">
            <a:hlinkClick r:id="rId3" action="ppaction://hlinksldjump"/>
          </p:cNvPr>
          <p:cNvGraphicFramePr>
            <a:graphicFrameLocks noChangeAspect="1"/>
          </p:cNvGraphicFramePr>
          <p:nvPr/>
        </p:nvGraphicFramePr>
        <p:xfrm>
          <a:off x="2141538" y="6038850"/>
          <a:ext cx="844550" cy="490538"/>
        </p:xfrm>
        <a:graphic>
          <a:graphicData uri="http://schemas.openxmlformats.org/presentationml/2006/ole">
            <mc:AlternateContent xmlns:mc="http://schemas.openxmlformats.org/markup-compatibility/2006">
              <mc:Choice xmlns:v="urn:schemas-microsoft-com:vml" Requires="v">
                <p:oleObj spid="_x0000_s113670" name="剪辑" r:id="rId4" imgW="7002463" imgH="4060825" progId="">
                  <p:embed/>
                </p:oleObj>
              </mc:Choice>
              <mc:Fallback>
                <p:oleObj name="剪辑" r:id="rId4" imgW="7002463" imgH="4060825" progId="">
                  <p:embed/>
                  <p:pic>
                    <p:nvPicPr>
                      <p:cNvPr id="0" name="Object 1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1538" y="6038850"/>
                        <a:ext cx="844550" cy="490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280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32817"/>
                                        </p:tgtEl>
                                        <p:attrNameLst>
                                          <p:attrName>style.visibility</p:attrName>
                                        </p:attrNameLst>
                                      </p:cBhvr>
                                      <p:to>
                                        <p:strVal val="visible"/>
                                      </p:to>
                                    </p:set>
                                    <p:animEffect transition="in" filter="wipe(up)">
                                      <p:cBhvr>
                                        <p:cTn id="17" dur="500"/>
                                        <p:tgtEl>
                                          <p:spTgt spid="33281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ppt_x"/>
                                          </p:val>
                                        </p:tav>
                                        <p:tav tm="100000">
                                          <p:val>
                                            <p:strVal val="#ppt_x"/>
                                          </p:val>
                                        </p:tav>
                                      </p:tavLst>
                                    </p:anim>
                                    <p:anim calcmode="lin" valueType="num">
                                      <p:cBhvr additive="base">
                                        <p:cTn id="23"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146"/>
                                        </p:tgtEl>
                                        <p:attrNameLst>
                                          <p:attrName>style.visibility</p:attrName>
                                        </p:attrNameLst>
                                      </p:cBhvr>
                                      <p:to>
                                        <p:strVal val="visible"/>
                                      </p:to>
                                    </p:set>
                                    <p:animEffect transition="in" filter="wipe(down)">
                                      <p:cBhvr>
                                        <p:cTn id="28" dur="500"/>
                                        <p:tgtEl>
                                          <p:spTgt spid="146"/>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xit" presetSubtype="4" fill="hold" nodeType="clickEffect">
                                  <p:stCondLst>
                                    <p:cond delay="0"/>
                                  </p:stCondLst>
                                  <p:childTnLst>
                                    <p:anim calcmode="lin" valueType="num">
                                      <p:cBhvr additive="base">
                                        <p:cTn id="32" dur="1000"/>
                                        <p:tgtEl>
                                          <p:spTgt spid="16"/>
                                        </p:tgtEl>
                                        <p:attrNameLst>
                                          <p:attrName>ppt_x</p:attrName>
                                        </p:attrNameLst>
                                      </p:cBhvr>
                                      <p:tavLst>
                                        <p:tav tm="0">
                                          <p:val>
                                            <p:strVal val="ppt_x"/>
                                          </p:val>
                                        </p:tav>
                                        <p:tav tm="100000">
                                          <p:val>
                                            <p:strVal val="ppt_x"/>
                                          </p:val>
                                        </p:tav>
                                      </p:tavLst>
                                    </p:anim>
                                    <p:anim calcmode="lin" valueType="num">
                                      <p:cBhvr additive="base">
                                        <p:cTn id="33" dur="1000"/>
                                        <p:tgtEl>
                                          <p:spTgt spid="16"/>
                                        </p:tgtEl>
                                        <p:attrNameLst>
                                          <p:attrName>ppt_y</p:attrName>
                                        </p:attrNameLst>
                                      </p:cBhvr>
                                      <p:tavLst>
                                        <p:tav tm="0">
                                          <p:val>
                                            <p:strVal val="ppt_y"/>
                                          </p:val>
                                        </p:tav>
                                        <p:tav tm="100000">
                                          <p:val>
                                            <p:strVal val="1+ppt_h/2"/>
                                          </p:val>
                                        </p:tav>
                                      </p:tavLst>
                                    </p:anim>
                                    <p:set>
                                      <p:cBhvr>
                                        <p:cTn id="34" dur="1" fill="hold">
                                          <p:stCondLst>
                                            <p:cond delay="999"/>
                                          </p:stCondLst>
                                        </p:cTn>
                                        <p:tgtEl>
                                          <p:spTgt spid="16"/>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332828"/>
                                        </p:tgtEl>
                                        <p:attrNameLst>
                                          <p:attrName>style.visibility</p:attrName>
                                        </p:attrNameLst>
                                      </p:cBhvr>
                                      <p:to>
                                        <p:strVal val="visible"/>
                                      </p:to>
                                    </p:set>
                                    <p:animEffect transition="in" filter="wipe(up)">
                                      <p:cBhvr>
                                        <p:cTn id="39" dur="500"/>
                                        <p:tgtEl>
                                          <p:spTgt spid="332828"/>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178"/>
                                        </p:tgtEl>
                                        <p:attrNameLst>
                                          <p:attrName>style.visibility</p:attrName>
                                        </p:attrNameLst>
                                      </p:cBhvr>
                                      <p:to>
                                        <p:strVal val="visible"/>
                                      </p:to>
                                    </p:set>
                                    <p:anim calcmode="lin" valueType="num">
                                      <p:cBhvr additive="base">
                                        <p:cTn id="44" dur="500" fill="hold"/>
                                        <p:tgtEl>
                                          <p:spTgt spid="178"/>
                                        </p:tgtEl>
                                        <p:attrNameLst>
                                          <p:attrName>ppt_x</p:attrName>
                                        </p:attrNameLst>
                                      </p:cBhvr>
                                      <p:tavLst>
                                        <p:tav tm="0">
                                          <p:val>
                                            <p:strVal val="#ppt_x"/>
                                          </p:val>
                                        </p:tav>
                                        <p:tav tm="100000">
                                          <p:val>
                                            <p:strVal val="#ppt_x"/>
                                          </p:val>
                                        </p:tav>
                                      </p:tavLst>
                                    </p:anim>
                                    <p:anim calcmode="lin" valueType="num">
                                      <p:cBhvr additive="base">
                                        <p:cTn id="45" dur="500" fill="hold"/>
                                        <p:tgtEl>
                                          <p:spTgt spid="178"/>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nodeType="clickEffect">
                                  <p:stCondLst>
                                    <p:cond delay="0"/>
                                  </p:stCondLst>
                                  <p:childTnLst>
                                    <p:set>
                                      <p:cBhvr>
                                        <p:cTn id="49" dur="1" fill="hold">
                                          <p:stCondLst>
                                            <p:cond delay="0"/>
                                          </p:stCondLst>
                                        </p:cTn>
                                        <p:tgtEl>
                                          <p:spTgt spid="332839"/>
                                        </p:tgtEl>
                                        <p:attrNameLst>
                                          <p:attrName>style.visibility</p:attrName>
                                        </p:attrNameLst>
                                      </p:cBhvr>
                                      <p:to>
                                        <p:strVal val="visible"/>
                                      </p:to>
                                    </p:set>
                                    <p:animEffect transition="in" filter="wipe(up)">
                                      <p:cBhvr>
                                        <p:cTn id="50" dur="500"/>
                                        <p:tgtEl>
                                          <p:spTgt spid="332839"/>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93"/>
                                        </p:tgtEl>
                                        <p:attrNameLst>
                                          <p:attrName>style.visibility</p:attrName>
                                        </p:attrNameLst>
                                      </p:cBhvr>
                                      <p:to>
                                        <p:strVal val="visible"/>
                                      </p:to>
                                    </p:set>
                                    <p:anim calcmode="lin" valueType="num">
                                      <p:cBhvr additive="base">
                                        <p:cTn id="55" dur="500" fill="hold"/>
                                        <p:tgtEl>
                                          <p:spTgt spid="193"/>
                                        </p:tgtEl>
                                        <p:attrNameLst>
                                          <p:attrName>ppt_x</p:attrName>
                                        </p:attrNameLst>
                                      </p:cBhvr>
                                      <p:tavLst>
                                        <p:tav tm="0">
                                          <p:val>
                                            <p:strVal val="#ppt_x"/>
                                          </p:val>
                                        </p:tav>
                                        <p:tav tm="100000">
                                          <p:val>
                                            <p:strVal val="#ppt_x"/>
                                          </p:val>
                                        </p:tav>
                                      </p:tavLst>
                                    </p:anim>
                                    <p:anim calcmode="lin" valueType="num">
                                      <p:cBhvr additive="base">
                                        <p:cTn id="56" dur="500" fill="hold"/>
                                        <p:tgtEl>
                                          <p:spTgt spid="19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nodeType="clickEffect">
                                  <p:stCondLst>
                                    <p:cond delay="0"/>
                                  </p:stCondLst>
                                  <p:childTnLst>
                                    <p:set>
                                      <p:cBhvr>
                                        <p:cTn id="60" dur="1" fill="hold">
                                          <p:stCondLst>
                                            <p:cond delay="0"/>
                                          </p:stCondLst>
                                        </p:cTn>
                                        <p:tgtEl>
                                          <p:spTgt spid="332884"/>
                                        </p:tgtEl>
                                        <p:attrNameLst>
                                          <p:attrName>style.visibility</p:attrName>
                                        </p:attrNameLst>
                                      </p:cBhvr>
                                      <p:to>
                                        <p:strVal val="visible"/>
                                      </p:to>
                                    </p:set>
                                    <p:animEffect transition="in" filter="wipe(up)">
                                      <p:cBhvr>
                                        <p:cTn id="61" dur="500"/>
                                        <p:tgtEl>
                                          <p:spTgt spid="332884"/>
                                        </p:tgtEl>
                                      </p:cBhvr>
                                    </p:animEffect>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nodeType="clickEffect">
                                  <p:stCondLst>
                                    <p:cond delay="0"/>
                                  </p:stCondLst>
                                  <p:childTnLst>
                                    <p:set>
                                      <p:cBhvr>
                                        <p:cTn id="65" dur="1" fill="hold">
                                          <p:stCondLst>
                                            <p:cond delay="0"/>
                                          </p:stCondLst>
                                        </p:cTn>
                                        <p:tgtEl>
                                          <p:spTgt spid="17"/>
                                        </p:tgtEl>
                                        <p:attrNameLst>
                                          <p:attrName>style.visibility</p:attrName>
                                        </p:attrNameLst>
                                      </p:cBhvr>
                                      <p:to>
                                        <p:strVal val="visible"/>
                                      </p:to>
                                    </p:set>
                                    <p:anim calcmode="lin" valueType="num">
                                      <p:cBhvr additive="base">
                                        <p:cTn id="66" dur="500" fill="hold"/>
                                        <p:tgtEl>
                                          <p:spTgt spid="17"/>
                                        </p:tgtEl>
                                        <p:attrNameLst>
                                          <p:attrName>ppt_x</p:attrName>
                                        </p:attrNameLst>
                                      </p:cBhvr>
                                      <p:tavLst>
                                        <p:tav tm="0">
                                          <p:val>
                                            <p:strVal val="#ppt_x"/>
                                          </p:val>
                                        </p:tav>
                                        <p:tav tm="100000">
                                          <p:val>
                                            <p:strVal val="#ppt_x"/>
                                          </p:val>
                                        </p:tav>
                                      </p:tavLst>
                                    </p:anim>
                                    <p:anim calcmode="lin" valueType="num">
                                      <p:cBhvr additive="base">
                                        <p:cTn id="6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3"/>
                                        </p:tgtEl>
                                        <p:attrNameLst>
                                          <p:attrName>style.visibility</p:attrName>
                                        </p:attrNameLst>
                                      </p:cBhvr>
                                      <p:to>
                                        <p:strVal val="visible"/>
                                      </p:to>
                                    </p:set>
                                    <p:animEffect transition="in" filter="wipe(down)">
                                      <p:cBhvr>
                                        <p:cTn id="72" dur="500"/>
                                        <p:tgtEl>
                                          <p:spTgt spid="3"/>
                                        </p:tgtEl>
                                      </p:cBhvr>
                                    </p:animEffect>
                                  </p:childTnLst>
                                </p:cTn>
                              </p:par>
                            </p:childTnLst>
                          </p:cTn>
                        </p:par>
                      </p:childTnLst>
                    </p:cTn>
                  </p:par>
                  <p:par>
                    <p:cTn id="73" fill="hold">
                      <p:stCondLst>
                        <p:cond delay="indefinite"/>
                      </p:stCondLst>
                      <p:childTnLst>
                        <p:par>
                          <p:cTn id="74" fill="hold">
                            <p:stCondLst>
                              <p:cond delay="0"/>
                            </p:stCondLst>
                            <p:childTnLst>
                              <p:par>
                                <p:cTn id="75" presetID="2" presetClass="exit" presetSubtype="4" fill="hold" nodeType="clickEffect">
                                  <p:stCondLst>
                                    <p:cond delay="0"/>
                                  </p:stCondLst>
                                  <p:childTnLst>
                                    <p:anim calcmode="lin" valueType="num">
                                      <p:cBhvr additive="base">
                                        <p:cTn id="76" dur="500"/>
                                        <p:tgtEl>
                                          <p:spTgt spid="17"/>
                                        </p:tgtEl>
                                        <p:attrNameLst>
                                          <p:attrName>ppt_x</p:attrName>
                                        </p:attrNameLst>
                                      </p:cBhvr>
                                      <p:tavLst>
                                        <p:tav tm="0">
                                          <p:val>
                                            <p:strVal val="ppt_x"/>
                                          </p:val>
                                        </p:tav>
                                        <p:tav tm="100000">
                                          <p:val>
                                            <p:strVal val="ppt_x"/>
                                          </p:val>
                                        </p:tav>
                                      </p:tavLst>
                                    </p:anim>
                                    <p:anim calcmode="lin" valueType="num">
                                      <p:cBhvr additive="base">
                                        <p:cTn id="77" dur="500"/>
                                        <p:tgtEl>
                                          <p:spTgt spid="17"/>
                                        </p:tgtEl>
                                        <p:attrNameLst>
                                          <p:attrName>ppt_y</p:attrName>
                                        </p:attrNameLst>
                                      </p:cBhvr>
                                      <p:tavLst>
                                        <p:tav tm="0">
                                          <p:val>
                                            <p:strVal val="ppt_y"/>
                                          </p:val>
                                        </p:tav>
                                        <p:tav tm="100000">
                                          <p:val>
                                            <p:strVal val="1+ppt_h/2"/>
                                          </p:val>
                                        </p:tav>
                                      </p:tavLst>
                                    </p:anim>
                                    <p:set>
                                      <p:cBhvr>
                                        <p:cTn id="78" dur="1" fill="hold">
                                          <p:stCondLst>
                                            <p:cond delay="499"/>
                                          </p:stCondLst>
                                        </p:cTn>
                                        <p:tgtEl>
                                          <p:spTgt spid="17"/>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nodeType="clickEffect">
                                  <p:stCondLst>
                                    <p:cond delay="0"/>
                                  </p:stCondLst>
                                  <p:childTnLst>
                                    <p:set>
                                      <p:cBhvr>
                                        <p:cTn id="82" dur="1" fill="hold">
                                          <p:stCondLst>
                                            <p:cond delay="0"/>
                                          </p:stCondLst>
                                        </p:cTn>
                                        <p:tgtEl>
                                          <p:spTgt spid="137"/>
                                        </p:tgtEl>
                                        <p:attrNameLst>
                                          <p:attrName>style.visibility</p:attrName>
                                        </p:attrNameLst>
                                      </p:cBhvr>
                                      <p:to>
                                        <p:strVal val="visible"/>
                                      </p:to>
                                    </p:set>
                                    <p:animEffect transition="in" filter="wipe(down)">
                                      <p:cBhvr>
                                        <p:cTn id="83" dur="500"/>
                                        <p:tgtEl>
                                          <p:spTgt spid="137"/>
                                        </p:tgtEl>
                                      </p:cBhvr>
                                    </p:animEffect>
                                  </p:childTnLst>
                                </p:cTn>
                              </p:par>
                            </p:childTnLst>
                          </p:cTn>
                        </p:par>
                      </p:childTnLst>
                    </p:cTn>
                  </p:par>
                  <p:par>
                    <p:cTn id="84" fill="hold">
                      <p:stCondLst>
                        <p:cond delay="indefinite"/>
                      </p:stCondLst>
                      <p:childTnLst>
                        <p:par>
                          <p:cTn id="85" fill="hold">
                            <p:stCondLst>
                              <p:cond delay="0"/>
                            </p:stCondLst>
                            <p:childTnLst>
                              <p:par>
                                <p:cTn id="86" presetID="2" presetClass="exit" presetSubtype="4" fill="hold" nodeType="clickEffect">
                                  <p:stCondLst>
                                    <p:cond delay="0"/>
                                  </p:stCondLst>
                                  <p:childTnLst>
                                    <p:anim calcmode="lin" valueType="num">
                                      <p:cBhvr additive="base">
                                        <p:cTn id="87" dur="500"/>
                                        <p:tgtEl>
                                          <p:spTgt spid="193"/>
                                        </p:tgtEl>
                                        <p:attrNameLst>
                                          <p:attrName>ppt_x</p:attrName>
                                        </p:attrNameLst>
                                      </p:cBhvr>
                                      <p:tavLst>
                                        <p:tav tm="0">
                                          <p:val>
                                            <p:strVal val="ppt_x"/>
                                          </p:val>
                                        </p:tav>
                                        <p:tav tm="100000">
                                          <p:val>
                                            <p:strVal val="ppt_x"/>
                                          </p:val>
                                        </p:tav>
                                      </p:tavLst>
                                    </p:anim>
                                    <p:anim calcmode="lin" valueType="num">
                                      <p:cBhvr additive="base">
                                        <p:cTn id="88" dur="500"/>
                                        <p:tgtEl>
                                          <p:spTgt spid="193"/>
                                        </p:tgtEl>
                                        <p:attrNameLst>
                                          <p:attrName>ppt_y</p:attrName>
                                        </p:attrNameLst>
                                      </p:cBhvr>
                                      <p:tavLst>
                                        <p:tav tm="0">
                                          <p:val>
                                            <p:strVal val="ppt_y"/>
                                          </p:val>
                                        </p:tav>
                                        <p:tav tm="100000">
                                          <p:val>
                                            <p:strVal val="1+ppt_h/2"/>
                                          </p:val>
                                        </p:tav>
                                      </p:tavLst>
                                    </p:anim>
                                    <p:set>
                                      <p:cBhvr>
                                        <p:cTn id="89" dur="1" fill="hold">
                                          <p:stCondLst>
                                            <p:cond delay="499"/>
                                          </p:stCondLst>
                                        </p:cTn>
                                        <p:tgtEl>
                                          <p:spTgt spid="193"/>
                                        </p:tgtEl>
                                        <p:attrNameLst>
                                          <p:attrName>style.visibility</p:attrName>
                                        </p:attrNameLst>
                                      </p:cBhvr>
                                      <p:to>
                                        <p:strVal val="hidden"/>
                                      </p:to>
                                    </p:set>
                                  </p:childTnLst>
                                </p:cTn>
                              </p:par>
                            </p:childTnLst>
                          </p:cTn>
                        </p:par>
                      </p:childTnLst>
                    </p:cTn>
                  </p:par>
                  <p:par>
                    <p:cTn id="90" fill="hold">
                      <p:stCondLst>
                        <p:cond delay="indefinite"/>
                      </p:stCondLst>
                      <p:childTnLst>
                        <p:par>
                          <p:cTn id="91" fill="hold">
                            <p:stCondLst>
                              <p:cond delay="0"/>
                            </p:stCondLst>
                            <p:childTnLst>
                              <p:par>
                                <p:cTn id="92" presetID="22" presetClass="entr" presetSubtype="1" fill="hold" nodeType="clickEffect">
                                  <p:stCondLst>
                                    <p:cond delay="0"/>
                                  </p:stCondLst>
                                  <p:childTnLst>
                                    <p:set>
                                      <p:cBhvr>
                                        <p:cTn id="93" dur="1" fill="hold">
                                          <p:stCondLst>
                                            <p:cond delay="0"/>
                                          </p:stCondLst>
                                        </p:cTn>
                                        <p:tgtEl>
                                          <p:spTgt spid="332868"/>
                                        </p:tgtEl>
                                        <p:attrNameLst>
                                          <p:attrName>style.visibility</p:attrName>
                                        </p:attrNameLst>
                                      </p:cBhvr>
                                      <p:to>
                                        <p:strVal val="visible"/>
                                      </p:to>
                                    </p:set>
                                    <p:animEffect transition="in" filter="wipe(up)">
                                      <p:cBhvr>
                                        <p:cTn id="94" dur="500"/>
                                        <p:tgtEl>
                                          <p:spTgt spid="332868"/>
                                        </p:tgtEl>
                                      </p:cBhvr>
                                    </p:animEffect>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nodeType="clickEffect">
                                  <p:stCondLst>
                                    <p:cond delay="0"/>
                                  </p:stCondLst>
                                  <p:childTnLst>
                                    <p:set>
                                      <p:cBhvr>
                                        <p:cTn id="98" dur="1" fill="hold">
                                          <p:stCondLst>
                                            <p:cond delay="0"/>
                                          </p:stCondLst>
                                        </p:cTn>
                                        <p:tgtEl>
                                          <p:spTgt spid="205"/>
                                        </p:tgtEl>
                                        <p:attrNameLst>
                                          <p:attrName>style.visibility</p:attrName>
                                        </p:attrNameLst>
                                      </p:cBhvr>
                                      <p:to>
                                        <p:strVal val="visible"/>
                                      </p:to>
                                    </p:set>
                                    <p:anim calcmode="lin" valueType="num">
                                      <p:cBhvr additive="base">
                                        <p:cTn id="99" dur="500" fill="hold"/>
                                        <p:tgtEl>
                                          <p:spTgt spid="205"/>
                                        </p:tgtEl>
                                        <p:attrNameLst>
                                          <p:attrName>ppt_x</p:attrName>
                                        </p:attrNameLst>
                                      </p:cBhvr>
                                      <p:tavLst>
                                        <p:tav tm="0">
                                          <p:val>
                                            <p:strVal val="#ppt_x"/>
                                          </p:val>
                                        </p:tav>
                                        <p:tav tm="100000">
                                          <p:val>
                                            <p:strVal val="#ppt_x"/>
                                          </p:val>
                                        </p:tav>
                                      </p:tavLst>
                                    </p:anim>
                                    <p:anim calcmode="lin" valueType="num">
                                      <p:cBhvr additive="base">
                                        <p:cTn id="100" dur="500" fill="hold"/>
                                        <p:tgtEl>
                                          <p:spTgt spid="205"/>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2" presetClass="entr" presetSubtype="1" fill="hold" nodeType="clickEffect">
                                  <p:stCondLst>
                                    <p:cond delay="0"/>
                                  </p:stCondLst>
                                  <p:childTnLst>
                                    <p:set>
                                      <p:cBhvr>
                                        <p:cTn id="104" dur="1" fill="hold">
                                          <p:stCondLst>
                                            <p:cond delay="0"/>
                                          </p:stCondLst>
                                        </p:cTn>
                                        <p:tgtEl>
                                          <p:spTgt spid="332881"/>
                                        </p:tgtEl>
                                        <p:attrNameLst>
                                          <p:attrName>style.visibility</p:attrName>
                                        </p:attrNameLst>
                                      </p:cBhvr>
                                      <p:to>
                                        <p:strVal val="visible"/>
                                      </p:to>
                                    </p:set>
                                    <p:animEffect transition="in" filter="wipe(up)">
                                      <p:cBhvr>
                                        <p:cTn id="105" dur="500"/>
                                        <p:tgtEl>
                                          <p:spTgt spid="332881"/>
                                        </p:tgtEl>
                                      </p:cBhvr>
                                    </p:animEffect>
                                  </p:childTnLst>
                                </p:cTn>
                              </p:par>
                            </p:childTnLst>
                          </p:cTn>
                        </p:par>
                      </p:childTnLst>
                    </p:cTn>
                  </p:par>
                  <p:par>
                    <p:cTn id="106" fill="hold">
                      <p:stCondLst>
                        <p:cond delay="indefinite"/>
                      </p:stCondLst>
                      <p:childTnLst>
                        <p:par>
                          <p:cTn id="107" fill="hold">
                            <p:stCondLst>
                              <p:cond delay="0"/>
                            </p:stCondLst>
                            <p:childTnLst>
                              <p:par>
                                <p:cTn id="108" presetID="2" presetClass="entr" presetSubtype="4" fill="hold" nodeType="clickEffect">
                                  <p:stCondLst>
                                    <p:cond delay="0"/>
                                  </p:stCondLst>
                                  <p:childTnLst>
                                    <p:set>
                                      <p:cBhvr>
                                        <p:cTn id="109" dur="1" fill="hold">
                                          <p:stCondLst>
                                            <p:cond delay="0"/>
                                          </p:stCondLst>
                                        </p:cTn>
                                        <p:tgtEl>
                                          <p:spTgt spid="209"/>
                                        </p:tgtEl>
                                        <p:attrNameLst>
                                          <p:attrName>style.visibility</p:attrName>
                                        </p:attrNameLst>
                                      </p:cBhvr>
                                      <p:to>
                                        <p:strVal val="visible"/>
                                      </p:to>
                                    </p:set>
                                    <p:anim calcmode="lin" valueType="num">
                                      <p:cBhvr additive="base">
                                        <p:cTn id="110" dur="500" fill="hold"/>
                                        <p:tgtEl>
                                          <p:spTgt spid="209"/>
                                        </p:tgtEl>
                                        <p:attrNameLst>
                                          <p:attrName>ppt_x</p:attrName>
                                        </p:attrNameLst>
                                      </p:cBhvr>
                                      <p:tavLst>
                                        <p:tav tm="0">
                                          <p:val>
                                            <p:strVal val="#ppt_x"/>
                                          </p:val>
                                        </p:tav>
                                        <p:tav tm="100000">
                                          <p:val>
                                            <p:strVal val="#ppt_x"/>
                                          </p:val>
                                        </p:tav>
                                      </p:tavLst>
                                    </p:anim>
                                    <p:anim calcmode="lin" valueType="num">
                                      <p:cBhvr additive="base">
                                        <p:cTn id="111" dur="500" fill="hold"/>
                                        <p:tgtEl>
                                          <p:spTgt spid="209"/>
                                        </p:tgtEl>
                                        <p:attrNameLst>
                                          <p:attrName>ppt_y</p:attrName>
                                        </p:attrNameLst>
                                      </p:cBhvr>
                                      <p:tavLst>
                                        <p:tav tm="0">
                                          <p:val>
                                            <p:strVal val="1+#ppt_h/2"/>
                                          </p:val>
                                        </p:tav>
                                        <p:tav tm="100000">
                                          <p:val>
                                            <p:strVal val="#ppt_y"/>
                                          </p:val>
                                        </p:tav>
                                      </p:tavLst>
                                    </p:anim>
                                  </p:childTnLst>
                                </p:cTn>
                              </p:par>
                            </p:childTnLst>
                          </p:cTn>
                        </p:par>
                      </p:childTnLst>
                    </p:cTn>
                  </p:par>
                  <p:par>
                    <p:cTn id="112" fill="hold">
                      <p:stCondLst>
                        <p:cond delay="indefinite"/>
                      </p:stCondLst>
                      <p:childTnLst>
                        <p:par>
                          <p:cTn id="113" fill="hold">
                            <p:stCondLst>
                              <p:cond delay="0"/>
                            </p:stCondLst>
                            <p:childTnLst>
                              <p:par>
                                <p:cTn id="114" presetID="22" presetClass="entr" presetSubtype="1" fill="hold" nodeType="clickEffect">
                                  <p:stCondLst>
                                    <p:cond delay="0"/>
                                  </p:stCondLst>
                                  <p:childTnLst>
                                    <p:set>
                                      <p:cBhvr>
                                        <p:cTn id="115" dur="1" fill="hold">
                                          <p:stCondLst>
                                            <p:cond delay="0"/>
                                          </p:stCondLst>
                                        </p:cTn>
                                        <p:tgtEl>
                                          <p:spTgt spid="332898"/>
                                        </p:tgtEl>
                                        <p:attrNameLst>
                                          <p:attrName>style.visibility</p:attrName>
                                        </p:attrNameLst>
                                      </p:cBhvr>
                                      <p:to>
                                        <p:strVal val="visible"/>
                                      </p:to>
                                    </p:set>
                                    <p:animEffect transition="in" filter="wipe(up)">
                                      <p:cBhvr>
                                        <p:cTn id="116" dur="500"/>
                                        <p:tgtEl>
                                          <p:spTgt spid="332898"/>
                                        </p:tgtEl>
                                      </p:cBhvr>
                                    </p:animEffect>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213"/>
                                        </p:tgtEl>
                                        <p:attrNameLst>
                                          <p:attrName>style.visibility</p:attrName>
                                        </p:attrNameLst>
                                      </p:cBhvr>
                                      <p:to>
                                        <p:strVal val="visible"/>
                                      </p:to>
                                    </p:set>
                                    <p:anim calcmode="lin" valueType="num">
                                      <p:cBhvr additive="base">
                                        <p:cTn id="121" dur="500" fill="hold"/>
                                        <p:tgtEl>
                                          <p:spTgt spid="213"/>
                                        </p:tgtEl>
                                        <p:attrNameLst>
                                          <p:attrName>ppt_x</p:attrName>
                                        </p:attrNameLst>
                                      </p:cBhvr>
                                      <p:tavLst>
                                        <p:tav tm="0">
                                          <p:val>
                                            <p:strVal val="#ppt_x"/>
                                          </p:val>
                                        </p:tav>
                                        <p:tav tm="100000">
                                          <p:val>
                                            <p:strVal val="#ppt_x"/>
                                          </p:val>
                                        </p:tav>
                                      </p:tavLst>
                                    </p:anim>
                                    <p:anim calcmode="lin" valueType="num">
                                      <p:cBhvr additive="base">
                                        <p:cTn id="122" dur="500" fill="hold"/>
                                        <p:tgtEl>
                                          <p:spTgt spid="213"/>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2" presetClass="entr" presetSubtype="4" fill="hold" nodeType="clickEffect">
                                  <p:stCondLst>
                                    <p:cond delay="0"/>
                                  </p:stCondLst>
                                  <p:childTnLst>
                                    <p:set>
                                      <p:cBhvr>
                                        <p:cTn id="126" dur="1" fill="hold">
                                          <p:stCondLst>
                                            <p:cond delay="0"/>
                                          </p:stCondLst>
                                        </p:cTn>
                                        <p:tgtEl>
                                          <p:spTgt spid="142"/>
                                        </p:tgtEl>
                                        <p:attrNameLst>
                                          <p:attrName>style.visibility</p:attrName>
                                        </p:attrNameLst>
                                      </p:cBhvr>
                                      <p:to>
                                        <p:strVal val="visible"/>
                                      </p:to>
                                    </p:set>
                                    <p:animEffect transition="in" filter="wipe(down)">
                                      <p:cBhvr>
                                        <p:cTn id="127" dur="500"/>
                                        <p:tgtEl>
                                          <p:spTgt spid="142"/>
                                        </p:tgtEl>
                                      </p:cBhvr>
                                    </p:animEffect>
                                  </p:childTnLst>
                                </p:cTn>
                              </p:par>
                            </p:childTnLst>
                          </p:cTn>
                        </p:par>
                      </p:childTnLst>
                    </p:cTn>
                  </p:par>
                  <p:par>
                    <p:cTn id="128" fill="hold">
                      <p:stCondLst>
                        <p:cond delay="indefinite"/>
                      </p:stCondLst>
                      <p:childTnLst>
                        <p:par>
                          <p:cTn id="129" fill="hold">
                            <p:stCondLst>
                              <p:cond delay="0"/>
                            </p:stCondLst>
                            <p:childTnLst>
                              <p:par>
                                <p:cTn id="130" presetID="2" presetClass="exit" presetSubtype="4" fill="hold" nodeType="clickEffect">
                                  <p:stCondLst>
                                    <p:cond delay="0"/>
                                  </p:stCondLst>
                                  <p:childTnLst>
                                    <p:anim calcmode="lin" valueType="num">
                                      <p:cBhvr additive="base">
                                        <p:cTn id="131" dur="500"/>
                                        <p:tgtEl>
                                          <p:spTgt spid="213"/>
                                        </p:tgtEl>
                                        <p:attrNameLst>
                                          <p:attrName>ppt_x</p:attrName>
                                        </p:attrNameLst>
                                      </p:cBhvr>
                                      <p:tavLst>
                                        <p:tav tm="0">
                                          <p:val>
                                            <p:strVal val="ppt_x"/>
                                          </p:val>
                                        </p:tav>
                                        <p:tav tm="100000">
                                          <p:val>
                                            <p:strVal val="ppt_x"/>
                                          </p:val>
                                        </p:tav>
                                      </p:tavLst>
                                    </p:anim>
                                    <p:anim calcmode="lin" valueType="num">
                                      <p:cBhvr additive="base">
                                        <p:cTn id="132" dur="500"/>
                                        <p:tgtEl>
                                          <p:spTgt spid="213"/>
                                        </p:tgtEl>
                                        <p:attrNameLst>
                                          <p:attrName>ppt_y</p:attrName>
                                        </p:attrNameLst>
                                      </p:cBhvr>
                                      <p:tavLst>
                                        <p:tav tm="0">
                                          <p:val>
                                            <p:strVal val="ppt_y"/>
                                          </p:val>
                                        </p:tav>
                                        <p:tav tm="100000">
                                          <p:val>
                                            <p:strVal val="1+ppt_h/2"/>
                                          </p:val>
                                        </p:tav>
                                      </p:tavLst>
                                    </p:anim>
                                    <p:set>
                                      <p:cBhvr>
                                        <p:cTn id="133" dur="1" fill="hold">
                                          <p:stCondLst>
                                            <p:cond delay="499"/>
                                          </p:stCondLst>
                                        </p:cTn>
                                        <p:tgtEl>
                                          <p:spTgt spid="213"/>
                                        </p:tgtEl>
                                        <p:attrNameLst>
                                          <p:attrName>style.visibility</p:attrName>
                                        </p:attrNameLst>
                                      </p:cBhvr>
                                      <p:to>
                                        <p:strVal val="hidden"/>
                                      </p:to>
                                    </p:set>
                                  </p:childTnLst>
                                </p:cTn>
                              </p:par>
                            </p:childTnLst>
                          </p:cTn>
                        </p:par>
                      </p:childTnLst>
                    </p:cTn>
                  </p:par>
                  <p:par>
                    <p:cTn id="134" fill="hold">
                      <p:stCondLst>
                        <p:cond delay="indefinite"/>
                      </p:stCondLst>
                      <p:childTnLst>
                        <p:par>
                          <p:cTn id="135" fill="hold">
                            <p:stCondLst>
                              <p:cond delay="0"/>
                            </p:stCondLst>
                            <p:childTnLst>
                              <p:par>
                                <p:cTn id="136" presetID="22" presetClass="entr" presetSubtype="4" fill="hold" nodeType="clickEffect">
                                  <p:stCondLst>
                                    <p:cond delay="0"/>
                                  </p:stCondLst>
                                  <p:childTnLst>
                                    <p:set>
                                      <p:cBhvr>
                                        <p:cTn id="137" dur="1" fill="hold">
                                          <p:stCondLst>
                                            <p:cond delay="0"/>
                                          </p:stCondLst>
                                        </p:cTn>
                                        <p:tgtEl>
                                          <p:spTgt spid="143"/>
                                        </p:tgtEl>
                                        <p:attrNameLst>
                                          <p:attrName>style.visibility</p:attrName>
                                        </p:attrNameLst>
                                      </p:cBhvr>
                                      <p:to>
                                        <p:strVal val="visible"/>
                                      </p:to>
                                    </p:set>
                                    <p:animEffect transition="in" filter="wipe(down)">
                                      <p:cBhvr>
                                        <p:cTn id="138" dur="500"/>
                                        <p:tgtEl>
                                          <p:spTgt spid="143"/>
                                        </p:tgtEl>
                                      </p:cBhvr>
                                    </p:animEffect>
                                  </p:childTnLst>
                                </p:cTn>
                              </p:par>
                            </p:childTnLst>
                          </p:cTn>
                        </p:par>
                      </p:childTnLst>
                    </p:cTn>
                  </p:par>
                  <p:par>
                    <p:cTn id="139" fill="hold">
                      <p:stCondLst>
                        <p:cond delay="indefinite"/>
                      </p:stCondLst>
                      <p:childTnLst>
                        <p:par>
                          <p:cTn id="140" fill="hold">
                            <p:stCondLst>
                              <p:cond delay="0"/>
                            </p:stCondLst>
                            <p:childTnLst>
                              <p:par>
                                <p:cTn id="141" presetID="2" presetClass="exit" presetSubtype="4" fill="hold" nodeType="clickEffect">
                                  <p:stCondLst>
                                    <p:cond delay="0"/>
                                  </p:stCondLst>
                                  <p:childTnLst>
                                    <p:anim calcmode="lin" valueType="num">
                                      <p:cBhvr additive="base">
                                        <p:cTn id="142" dur="500"/>
                                        <p:tgtEl>
                                          <p:spTgt spid="209"/>
                                        </p:tgtEl>
                                        <p:attrNameLst>
                                          <p:attrName>ppt_x</p:attrName>
                                        </p:attrNameLst>
                                      </p:cBhvr>
                                      <p:tavLst>
                                        <p:tav tm="0">
                                          <p:val>
                                            <p:strVal val="ppt_x"/>
                                          </p:val>
                                        </p:tav>
                                        <p:tav tm="100000">
                                          <p:val>
                                            <p:strVal val="ppt_x"/>
                                          </p:val>
                                        </p:tav>
                                      </p:tavLst>
                                    </p:anim>
                                    <p:anim calcmode="lin" valueType="num">
                                      <p:cBhvr additive="base">
                                        <p:cTn id="143" dur="500"/>
                                        <p:tgtEl>
                                          <p:spTgt spid="209"/>
                                        </p:tgtEl>
                                        <p:attrNameLst>
                                          <p:attrName>ppt_y</p:attrName>
                                        </p:attrNameLst>
                                      </p:cBhvr>
                                      <p:tavLst>
                                        <p:tav tm="0">
                                          <p:val>
                                            <p:strVal val="ppt_y"/>
                                          </p:val>
                                        </p:tav>
                                        <p:tav tm="100000">
                                          <p:val>
                                            <p:strVal val="1+ppt_h/2"/>
                                          </p:val>
                                        </p:tav>
                                      </p:tavLst>
                                    </p:anim>
                                    <p:set>
                                      <p:cBhvr>
                                        <p:cTn id="144" dur="1" fill="hold">
                                          <p:stCondLst>
                                            <p:cond delay="499"/>
                                          </p:stCondLst>
                                        </p:cTn>
                                        <p:tgtEl>
                                          <p:spTgt spid="209"/>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22" presetClass="entr" presetSubtype="1" fill="hold" nodeType="clickEffect">
                                  <p:stCondLst>
                                    <p:cond delay="0"/>
                                  </p:stCondLst>
                                  <p:childTnLst>
                                    <p:set>
                                      <p:cBhvr>
                                        <p:cTn id="148" dur="1" fill="hold">
                                          <p:stCondLst>
                                            <p:cond delay="0"/>
                                          </p:stCondLst>
                                        </p:cTn>
                                        <p:tgtEl>
                                          <p:spTgt spid="332909"/>
                                        </p:tgtEl>
                                        <p:attrNameLst>
                                          <p:attrName>style.visibility</p:attrName>
                                        </p:attrNameLst>
                                      </p:cBhvr>
                                      <p:to>
                                        <p:strVal val="visible"/>
                                      </p:to>
                                    </p:set>
                                    <p:animEffect transition="in" filter="wipe(up)">
                                      <p:cBhvr>
                                        <p:cTn id="149" dur="500"/>
                                        <p:tgtEl>
                                          <p:spTgt spid="332909"/>
                                        </p:tgtEl>
                                      </p:cBhvr>
                                    </p:animEffect>
                                  </p:childTnLst>
                                </p:cTn>
                              </p:par>
                            </p:childTnLst>
                          </p:cTn>
                        </p:par>
                      </p:childTnLst>
                    </p:cTn>
                  </p:par>
                  <p:par>
                    <p:cTn id="150" fill="hold">
                      <p:stCondLst>
                        <p:cond delay="indefinite"/>
                      </p:stCondLst>
                      <p:childTnLst>
                        <p:par>
                          <p:cTn id="151" fill="hold">
                            <p:stCondLst>
                              <p:cond delay="0"/>
                            </p:stCondLst>
                            <p:childTnLst>
                              <p:par>
                                <p:cTn id="152" presetID="2" presetClass="entr" presetSubtype="4" fill="hold" nodeType="clickEffect">
                                  <p:stCondLst>
                                    <p:cond delay="0"/>
                                  </p:stCondLst>
                                  <p:childTnLst>
                                    <p:set>
                                      <p:cBhvr>
                                        <p:cTn id="153" dur="1" fill="hold">
                                          <p:stCondLst>
                                            <p:cond delay="0"/>
                                          </p:stCondLst>
                                        </p:cTn>
                                        <p:tgtEl>
                                          <p:spTgt spid="220"/>
                                        </p:tgtEl>
                                        <p:attrNameLst>
                                          <p:attrName>style.visibility</p:attrName>
                                        </p:attrNameLst>
                                      </p:cBhvr>
                                      <p:to>
                                        <p:strVal val="visible"/>
                                      </p:to>
                                    </p:set>
                                    <p:anim calcmode="lin" valueType="num">
                                      <p:cBhvr additive="base">
                                        <p:cTn id="154" dur="500" fill="hold"/>
                                        <p:tgtEl>
                                          <p:spTgt spid="220"/>
                                        </p:tgtEl>
                                        <p:attrNameLst>
                                          <p:attrName>ppt_x</p:attrName>
                                        </p:attrNameLst>
                                      </p:cBhvr>
                                      <p:tavLst>
                                        <p:tav tm="0">
                                          <p:val>
                                            <p:strVal val="#ppt_x"/>
                                          </p:val>
                                        </p:tav>
                                        <p:tav tm="100000">
                                          <p:val>
                                            <p:strVal val="#ppt_x"/>
                                          </p:val>
                                        </p:tav>
                                      </p:tavLst>
                                    </p:anim>
                                    <p:anim calcmode="lin" valueType="num">
                                      <p:cBhvr additive="base">
                                        <p:cTn id="155" dur="500" fill="hold"/>
                                        <p:tgtEl>
                                          <p:spTgt spid="220"/>
                                        </p:tgtEl>
                                        <p:attrNameLst>
                                          <p:attrName>ppt_y</p:attrName>
                                        </p:attrNameLst>
                                      </p:cBhvr>
                                      <p:tavLst>
                                        <p:tav tm="0">
                                          <p:val>
                                            <p:strVal val="1+#ppt_h/2"/>
                                          </p:val>
                                        </p:tav>
                                        <p:tav tm="100000">
                                          <p:val>
                                            <p:strVal val="#ppt_y"/>
                                          </p:val>
                                        </p:tav>
                                      </p:tavLst>
                                    </p:anim>
                                  </p:childTnLst>
                                </p:cTn>
                              </p:par>
                            </p:childTnLst>
                          </p:cTn>
                        </p:par>
                      </p:childTnLst>
                    </p:cTn>
                  </p:par>
                  <p:par>
                    <p:cTn id="156" fill="hold">
                      <p:stCondLst>
                        <p:cond delay="indefinite"/>
                      </p:stCondLst>
                      <p:childTnLst>
                        <p:par>
                          <p:cTn id="157" fill="hold">
                            <p:stCondLst>
                              <p:cond delay="0"/>
                            </p:stCondLst>
                            <p:childTnLst>
                              <p:par>
                                <p:cTn id="158" presetID="22" presetClass="entr" presetSubtype="4" fill="hold" nodeType="clickEffect">
                                  <p:stCondLst>
                                    <p:cond delay="0"/>
                                  </p:stCondLst>
                                  <p:childTnLst>
                                    <p:set>
                                      <p:cBhvr>
                                        <p:cTn id="159" dur="1" fill="hold">
                                          <p:stCondLst>
                                            <p:cond delay="0"/>
                                          </p:stCondLst>
                                        </p:cTn>
                                        <p:tgtEl>
                                          <p:spTgt spid="144"/>
                                        </p:tgtEl>
                                        <p:attrNameLst>
                                          <p:attrName>style.visibility</p:attrName>
                                        </p:attrNameLst>
                                      </p:cBhvr>
                                      <p:to>
                                        <p:strVal val="visible"/>
                                      </p:to>
                                    </p:set>
                                    <p:animEffect transition="in" filter="wipe(down)">
                                      <p:cBhvr>
                                        <p:cTn id="160" dur="500"/>
                                        <p:tgtEl>
                                          <p:spTgt spid="144"/>
                                        </p:tgtEl>
                                      </p:cBhvr>
                                    </p:animEffect>
                                  </p:childTnLst>
                                </p:cTn>
                              </p:par>
                            </p:childTnLst>
                          </p:cTn>
                        </p:par>
                      </p:childTnLst>
                    </p:cTn>
                  </p:par>
                  <p:par>
                    <p:cTn id="161" fill="hold">
                      <p:stCondLst>
                        <p:cond delay="indefinite"/>
                      </p:stCondLst>
                      <p:childTnLst>
                        <p:par>
                          <p:cTn id="162" fill="hold">
                            <p:stCondLst>
                              <p:cond delay="0"/>
                            </p:stCondLst>
                            <p:childTnLst>
                              <p:par>
                                <p:cTn id="163" presetID="2" presetClass="exit" presetSubtype="4" fill="hold" nodeType="clickEffect">
                                  <p:stCondLst>
                                    <p:cond delay="0"/>
                                  </p:stCondLst>
                                  <p:childTnLst>
                                    <p:anim calcmode="lin" valueType="num">
                                      <p:cBhvr additive="base">
                                        <p:cTn id="164" dur="500"/>
                                        <p:tgtEl>
                                          <p:spTgt spid="220"/>
                                        </p:tgtEl>
                                        <p:attrNameLst>
                                          <p:attrName>ppt_x</p:attrName>
                                        </p:attrNameLst>
                                      </p:cBhvr>
                                      <p:tavLst>
                                        <p:tav tm="0">
                                          <p:val>
                                            <p:strVal val="ppt_x"/>
                                          </p:val>
                                        </p:tav>
                                        <p:tav tm="100000">
                                          <p:val>
                                            <p:strVal val="ppt_x"/>
                                          </p:val>
                                        </p:tav>
                                      </p:tavLst>
                                    </p:anim>
                                    <p:anim calcmode="lin" valueType="num">
                                      <p:cBhvr additive="base">
                                        <p:cTn id="165" dur="500"/>
                                        <p:tgtEl>
                                          <p:spTgt spid="220"/>
                                        </p:tgtEl>
                                        <p:attrNameLst>
                                          <p:attrName>ppt_y</p:attrName>
                                        </p:attrNameLst>
                                      </p:cBhvr>
                                      <p:tavLst>
                                        <p:tav tm="0">
                                          <p:val>
                                            <p:strVal val="ppt_y"/>
                                          </p:val>
                                        </p:tav>
                                        <p:tav tm="100000">
                                          <p:val>
                                            <p:strVal val="1+ppt_h/2"/>
                                          </p:val>
                                        </p:tav>
                                      </p:tavLst>
                                    </p:anim>
                                    <p:set>
                                      <p:cBhvr>
                                        <p:cTn id="166" dur="1" fill="hold">
                                          <p:stCondLst>
                                            <p:cond delay="499"/>
                                          </p:stCondLst>
                                        </p:cTn>
                                        <p:tgtEl>
                                          <p:spTgt spid="220"/>
                                        </p:tgtEl>
                                        <p:attrNameLst>
                                          <p:attrName>style.visibility</p:attrName>
                                        </p:attrNameLst>
                                      </p:cBhvr>
                                      <p:to>
                                        <p:strVal val="hidden"/>
                                      </p:to>
                                    </p:set>
                                  </p:childTnLst>
                                </p:cTn>
                              </p:par>
                            </p:childTnLst>
                          </p:cTn>
                        </p:par>
                      </p:childTnLst>
                    </p:cTn>
                  </p:par>
                  <p:par>
                    <p:cTn id="167" fill="hold">
                      <p:stCondLst>
                        <p:cond delay="indefinite"/>
                      </p:stCondLst>
                      <p:childTnLst>
                        <p:par>
                          <p:cTn id="168" fill="hold">
                            <p:stCondLst>
                              <p:cond delay="0"/>
                            </p:stCondLst>
                            <p:childTnLst>
                              <p:par>
                                <p:cTn id="169" presetID="22" presetClass="entr" presetSubtype="1" fill="hold" nodeType="clickEffect">
                                  <p:stCondLst>
                                    <p:cond delay="0"/>
                                  </p:stCondLst>
                                  <p:childTnLst>
                                    <p:set>
                                      <p:cBhvr>
                                        <p:cTn id="170" dur="1" fill="hold">
                                          <p:stCondLst>
                                            <p:cond delay="0"/>
                                          </p:stCondLst>
                                        </p:cTn>
                                        <p:tgtEl>
                                          <p:spTgt spid="332922"/>
                                        </p:tgtEl>
                                        <p:attrNameLst>
                                          <p:attrName>style.visibility</p:attrName>
                                        </p:attrNameLst>
                                      </p:cBhvr>
                                      <p:to>
                                        <p:strVal val="visible"/>
                                      </p:to>
                                    </p:set>
                                    <p:animEffect transition="in" filter="wipe(up)">
                                      <p:cBhvr>
                                        <p:cTn id="171" dur="500"/>
                                        <p:tgtEl>
                                          <p:spTgt spid="332922"/>
                                        </p:tgtEl>
                                      </p:cBhvr>
                                    </p:animEffect>
                                  </p:childTnLst>
                                </p:cTn>
                              </p:par>
                            </p:childTnLst>
                          </p:cTn>
                        </p:par>
                      </p:childTnLst>
                    </p:cTn>
                  </p:par>
                  <p:par>
                    <p:cTn id="172" fill="hold">
                      <p:stCondLst>
                        <p:cond delay="indefinite"/>
                      </p:stCondLst>
                      <p:childTnLst>
                        <p:par>
                          <p:cTn id="173" fill="hold">
                            <p:stCondLst>
                              <p:cond delay="0"/>
                            </p:stCondLst>
                            <p:childTnLst>
                              <p:par>
                                <p:cTn id="174" presetID="2" presetClass="entr" presetSubtype="4" fill="hold" nodeType="clickEffect">
                                  <p:stCondLst>
                                    <p:cond delay="0"/>
                                  </p:stCondLst>
                                  <p:childTnLst>
                                    <p:set>
                                      <p:cBhvr>
                                        <p:cTn id="175" dur="1" fill="hold">
                                          <p:stCondLst>
                                            <p:cond delay="0"/>
                                          </p:stCondLst>
                                        </p:cTn>
                                        <p:tgtEl>
                                          <p:spTgt spid="224"/>
                                        </p:tgtEl>
                                        <p:attrNameLst>
                                          <p:attrName>style.visibility</p:attrName>
                                        </p:attrNameLst>
                                      </p:cBhvr>
                                      <p:to>
                                        <p:strVal val="visible"/>
                                      </p:to>
                                    </p:set>
                                    <p:anim calcmode="lin" valueType="num">
                                      <p:cBhvr additive="base">
                                        <p:cTn id="176" dur="500" fill="hold"/>
                                        <p:tgtEl>
                                          <p:spTgt spid="224"/>
                                        </p:tgtEl>
                                        <p:attrNameLst>
                                          <p:attrName>ppt_x</p:attrName>
                                        </p:attrNameLst>
                                      </p:cBhvr>
                                      <p:tavLst>
                                        <p:tav tm="0">
                                          <p:val>
                                            <p:strVal val="#ppt_x"/>
                                          </p:val>
                                        </p:tav>
                                        <p:tav tm="100000">
                                          <p:val>
                                            <p:strVal val="#ppt_x"/>
                                          </p:val>
                                        </p:tav>
                                      </p:tavLst>
                                    </p:anim>
                                    <p:anim calcmode="lin" valueType="num">
                                      <p:cBhvr additive="base">
                                        <p:cTn id="177" dur="500" fill="hold"/>
                                        <p:tgtEl>
                                          <p:spTgt spid="224"/>
                                        </p:tgtEl>
                                        <p:attrNameLst>
                                          <p:attrName>ppt_y</p:attrName>
                                        </p:attrNameLst>
                                      </p:cBhvr>
                                      <p:tavLst>
                                        <p:tav tm="0">
                                          <p:val>
                                            <p:strVal val="1+#ppt_h/2"/>
                                          </p:val>
                                        </p:tav>
                                        <p:tav tm="100000">
                                          <p:val>
                                            <p:strVal val="#ppt_y"/>
                                          </p:val>
                                        </p:tav>
                                      </p:tavLst>
                                    </p:anim>
                                  </p:childTnLst>
                                </p:cTn>
                              </p:par>
                            </p:childTnLst>
                          </p:cTn>
                        </p:par>
                      </p:childTnLst>
                    </p:cTn>
                  </p:par>
                  <p:par>
                    <p:cTn id="178" fill="hold">
                      <p:stCondLst>
                        <p:cond delay="indefinite"/>
                      </p:stCondLst>
                      <p:childTnLst>
                        <p:par>
                          <p:cTn id="179" fill="hold">
                            <p:stCondLst>
                              <p:cond delay="0"/>
                            </p:stCondLst>
                            <p:childTnLst>
                              <p:par>
                                <p:cTn id="180" presetID="22" presetClass="entr" presetSubtype="2" fill="hold" nodeType="clickEffect">
                                  <p:stCondLst>
                                    <p:cond delay="0"/>
                                  </p:stCondLst>
                                  <p:childTnLst>
                                    <p:set>
                                      <p:cBhvr>
                                        <p:cTn id="181" dur="1" fill="hold">
                                          <p:stCondLst>
                                            <p:cond delay="0"/>
                                          </p:stCondLst>
                                        </p:cTn>
                                        <p:tgtEl>
                                          <p:spTgt spid="18"/>
                                        </p:tgtEl>
                                        <p:attrNameLst>
                                          <p:attrName>style.visibility</p:attrName>
                                        </p:attrNameLst>
                                      </p:cBhvr>
                                      <p:to>
                                        <p:strVal val="visible"/>
                                      </p:to>
                                    </p:set>
                                    <p:animEffect transition="in" filter="wipe(right)">
                                      <p:cBhvr>
                                        <p:cTn id="18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调用序列和返回序列</a:t>
            </a:r>
            <a:endParaRPr lang="zh-CN" altLang="en-US" dirty="0"/>
          </a:p>
        </p:txBody>
      </p:sp>
      <p:sp>
        <p:nvSpPr>
          <p:cNvPr id="3" name="内容占位符 2"/>
          <p:cNvSpPr>
            <a:spLocks noGrp="1"/>
          </p:cNvSpPr>
          <p:nvPr>
            <p:ph idx="1"/>
          </p:nvPr>
        </p:nvSpPr>
        <p:spPr>
          <a:xfrm>
            <a:off x="386535" y="1178750"/>
            <a:ext cx="8213830" cy="5222050"/>
          </a:xfrm>
        </p:spPr>
        <p:txBody>
          <a:bodyPr>
            <a:normAutofit/>
          </a:bodyPr>
          <a:lstStyle/>
          <a:p>
            <a:r>
              <a:rPr lang="zh-CN" altLang="zh-CN" sz="2400" dirty="0" smtClean="0"/>
              <a:t>调用序列</a:t>
            </a:r>
            <a:r>
              <a:rPr lang="zh-CN" altLang="en-US" sz="2400" dirty="0" smtClean="0"/>
              <a:t>：</a:t>
            </a:r>
            <a:r>
              <a:rPr lang="zh-CN" altLang="zh-CN" sz="2400" dirty="0" smtClean="0"/>
              <a:t>目标程序</a:t>
            </a:r>
            <a:r>
              <a:rPr lang="zh-CN" altLang="zh-CN" sz="2400" dirty="0"/>
              <a:t>中实现控制从调用过程进入被调用过程的一</a:t>
            </a:r>
            <a:r>
              <a:rPr lang="zh-CN" altLang="zh-CN" sz="2400" dirty="0" smtClean="0"/>
              <a:t>段代码</a:t>
            </a:r>
            <a:r>
              <a:rPr lang="zh-CN" altLang="en-US" sz="2400" dirty="0" smtClean="0"/>
              <a:t>。</a:t>
            </a:r>
            <a:endParaRPr lang="en-US" altLang="zh-CN" sz="2400" dirty="0" smtClean="0"/>
          </a:p>
          <a:p>
            <a:pPr lvl="1"/>
            <a:r>
              <a:rPr lang="zh-CN" altLang="zh-CN" dirty="0" smtClean="0"/>
              <a:t>功能</a:t>
            </a:r>
            <a:r>
              <a:rPr lang="zh-CN" altLang="en-US" dirty="0" smtClean="0"/>
              <a:t>：实现</a:t>
            </a:r>
            <a:r>
              <a:rPr lang="zh-CN" altLang="zh-CN" dirty="0" smtClean="0"/>
              <a:t>活动记录的入栈和控制的转移。</a:t>
            </a:r>
            <a:endParaRPr lang="en-US" altLang="zh-CN" dirty="0" smtClean="0"/>
          </a:p>
          <a:p>
            <a:pPr lvl="1"/>
            <a:r>
              <a:rPr lang="zh-CN" altLang="en-US" dirty="0" smtClean="0"/>
              <a:t>其中</a:t>
            </a:r>
            <a:r>
              <a:rPr lang="zh-CN" altLang="zh-CN" dirty="0" smtClean="0"/>
              <a:t>有调用过程和被调用过程各自需要完成的任务</a:t>
            </a:r>
            <a:r>
              <a:rPr lang="zh-CN" altLang="en-US" dirty="0" smtClean="0"/>
              <a:t>。如：</a:t>
            </a:r>
            <a:endParaRPr lang="en-US" altLang="zh-CN" dirty="0" smtClean="0"/>
          </a:p>
          <a:p>
            <a:pPr lvl="2"/>
            <a:r>
              <a:rPr lang="zh-CN" altLang="en-US" sz="2400" dirty="0" smtClean="0"/>
              <a:t>调用者：准备并传递实参，为被调用者创建访问非局部名字的环境等。</a:t>
            </a:r>
            <a:endParaRPr lang="en-US" altLang="zh-CN" sz="2400" dirty="0" smtClean="0"/>
          </a:p>
          <a:p>
            <a:pPr lvl="2"/>
            <a:r>
              <a:rPr lang="zh-CN" altLang="en-US" sz="2400" dirty="0" smtClean="0"/>
              <a:t>被调用者：保存调用点环境、初始化局部变量等。</a:t>
            </a:r>
          </a:p>
          <a:p>
            <a:r>
              <a:rPr lang="zh-CN" altLang="zh-CN" sz="2400" dirty="0" smtClean="0"/>
              <a:t>返回序列</a:t>
            </a:r>
            <a:r>
              <a:rPr lang="zh-CN" altLang="en-US" sz="2400" dirty="0" smtClean="0"/>
              <a:t>：</a:t>
            </a:r>
            <a:r>
              <a:rPr lang="zh-CN" altLang="zh-CN" sz="2400" dirty="0" smtClean="0"/>
              <a:t>目标程序</a:t>
            </a:r>
            <a:r>
              <a:rPr lang="zh-CN" altLang="zh-CN" sz="2400" dirty="0"/>
              <a:t>中实现控制从被调用过程返回到调用过程的一段代码</a:t>
            </a:r>
            <a:r>
              <a:rPr lang="zh-CN" altLang="zh-CN" sz="2400" dirty="0" smtClean="0"/>
              <a:t>。</a:t>
            </a:r>
            <a:endParaRPr lang="en-US" altLang="zh-CN" sz="2400" dirty="0" smtClean="0"/>
          </a:p>
          <a:p>
            <a:pPr lvl="1"/>
            <a:r>
              <a:rPr lang="zh-CN" altLang="zh-CN" dirty="0" smtClean="0"/>
              <a:t>功能</a:t>
            </a:r>
            <a:r>
              <a:rPr lang="zh-CN" altLang="en-US" dirty="0" smtClean="0"/>
              <a:t>：实现</a:t>
            </a:r>
            <a:r>
              <a:rPr lang="zh-CN" altLang="zh-CN" dirty="0" smtClean="0"/>
              <a:t>活动</a:t>
            </a:r>
            <a:r>
              <a:rPr lang="zh-CN" altLang="zh-CN" dirty="0"/>
              <a:t>记录</a:t>
            </a:r>
            <a:r>
              <a:rPr lang="zh-CN" altLang="zh-CN" dirty="0" smtClean="0"/>
              <a:t>的出栈</a:t>
            </a:r>
            <a:r>
              <a:rPr lang="zh-CN" altLang="en-US" dirty="0" smtClean="0"/>
              <a:t>和</a:t>
            </a:r>
            <a:r>
              <a:rPr lang="zh-CN" altLang="zh-CN" dirty="0" smtClean="0"/>
              <a:t>控制</a:t>
            </a:r>
            <a:r>
              <a:rPr lang="zh-CN" altLang="zh-CN" dirty="0"/>
              <a:t>的</a:t>
            </a:r>
            <a:r>
              <a:rPr lang="zh-CN" altLang="zh-CN" dirty="0" smtClean="0"/>
              <a:t>转移。</a:t>
            </a:r>
            <a:endParaRPr lang="en-US" altLang="zh-CN" dirty="0" smtClean="0"/>
          </a:p>
          <a:p>
            <a:pPr lvl="1"/>
            <a:r>
              <a:rPr lang="zh-CN" altLang="en-US" dirty="0" smtClean="0"/>
              <a:t>其中</a:t>
            </a:r>
            <a:r>
              <a:rPr lang="zh-CN" altLang="zh-CN" dirty="0"/>
              <a:t>有调用过程和被调用过程各自需要完成的</a:t>
            </a:r>
            <a:r>
              <a:rPr lang="zh-CN" altLang="zh-CN" dirty="0" smtClean="0"/>
              <a:t>任务</a:t>
            </a:r>
            <a:r>
              <a:rPr lang="zh-CN" altLang="en-US" dirty="0" smtClean="0"/>
              <a:t>。</a:t>
            </a:r>
            <a:endParaRPr lang="en-US" altLang="zh-CN" dirty="0" smtClean="0"/>
          </a:p>
        </p:txBody>
      </p:sp>
      <p:sp>
        <p:nvSpPr>
          <p:cNvPr id="4" name="灯片编号占位符 3"/>
          <p:cNvSpPr>
            <a:spLocks noGrp="1"/>
          </p:cNvSpPr>
          <p:nvPr>
            <p:ph type="sldNum" sz="quarter" idx="10"/>
          </p:nvPr>
        </p:nvSpPr>
        <p:spPr/>
        <p:txBody>
          <a:bodyPr/>
          <a:lstStyle/>
          <a:p>
            <a:pPr>
              <a:defRPr/>
            </a:pPr>
            <a:fld id="{5FBA2045-A460-4FD2-A3A7-A2D1757D5550}" type="slidenum">
              <a:rPr lang="en-US" altLang="zh-CN" smtClean="0"/>
              <a:pPr>
                <a:defRPr/>
              </a:pPr>
              <a:t>28</a:t>
            </a:fld>
            <a:endParaRPr lang="en-US" altLang="zh-CN"/>
          </a:p>
        </p:txBody>
      </p:sp>
    </p:spTree>
    <p:extLst>
      <p:ext uri="{BB962C8B-B14F-4D97-AF65-F5344CB8AC3E}">
        <p14:creationId xmlns:p14="http://schemas.microsoft.com/office/powerpoint/2010/main" val="3775386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up)">
                                      <p:cBhvr>
                                        <p:cTn id="17" dur="500"/>
                                        <p:tgtEl>
                                          <p:spTgt spid="3">
                                            <p:txEl>
                                              <p:pRg st="2" end="2"/>
                                            </p:txEl>
                                          </p:spTgt>
                                        </p:tgtEl>
                                      </p:cBhvr>
                                    </p:animEffect>
                                  </p:childTnLst>
                                </p:cTn>
                              </p:par>
                            </p:childTnLst>
                          </p:cTn>
                        </p:par>
                        <p:par>
                          <p:cTn id="18" fill="hold">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up)">
                                      <p:cBhvr>
                                        <p:cTn id="21" dur="500"/>
                                        <p:tgtEl>
                                          <p:spTgt spid="3">
                                            <p:txEl>
                                              <p:pRg st="3" end="3"/>
                                            </p:txEl>
                                          </p:spTgt>
                                        </p:tgtEl>
                                      </p:cBhvr>
                                    </p:animEffect>
                                  </p:childTnLst>
                                </p:cTn>
                              </p:par>
                            </p:childTnLst>
                          </p:cTn>
                        </p:par>
                        <p:par>
                          <p:cTn id="22" fill="hold">
                            <p:stCondLst>
                              <p:cond delay="1000"/>
                            </p:stCondLst>
                            <p:childTnLst>
                              <p:par>
                                <p:cTn id="23" presetID="22" presetClass="entr" presetSubtype="1" fill="hold" grpId="0"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up)">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wipe(up)">
                                      <p:cBhvr>
                                        <p:cTn id="30" dur="500"/>
                                        <p:tgtEl>
                                          <p:spTgt spid="3">
                                            <p:txEl>
                                              <p:pRg st="5" end="5"/>
                                            </p:txEl>
                                          </p:spTgt>
                                        </p:tgtEl>
                                      </p:cBhvr>
                                    </p:animEffect>
                                  </p:childTnLst>
                                </p:cTn>
                              </p:par>
                            </p:childTnLst>
                          </p:cTn>
                        </p:par>
                        <p:par>
                          <p:cTn id="31" fill="hold">
                            <p:stCondLst>
                              <p:cond delay="500"/>
                            </p:stCondLst>
                            <p:childTnLst>
                              <p:par>
                                <p:cTn id="32" presetID="22" presetClass="entr" presetSubtype="1" fill="hold" grpId="0" nodeType="after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wipe(up)">
                                      <p:cBhvr>
                                        <p:cTn id="34" dur="500"/>
                                        <p:tgtEl>
                                          <p:spTgt spid="3">
                                            <p:txEl>
                                              <p:pRg st="6" end="6"/>
                                            </p:txEl>
                                          </p:spTgt>
                                        </p:tgtEl>
                                      </p:cBhvr>
                                    </p:animEffect>
                                  </p:childTnLst>
                                </p:cTn>
                              </p:par>
                            </p:childTnLst>
                          </p:cTn>
                        </p:par>
                        <p:par>
                          <p:cTn id="35" fill="hold">
                            <p:stCondLst>
                              <p:cond delay="1000"/>
                            </p:stCondLst>
                            <p:childTnLst>
                              <p:par>
                                <p:cTn id="36" presetID="22" presetClass="entr" presetSubtype="1" fill="hold" grpId="0" nodeType="after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wipe(up)">
                                      <p:cBhvr>
                                        <p:cTn id="3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灯片编号占位符 3"/>
          <p:cNvSpPr>
            <a:spLocks noGrp="1"/>
          </p:cNvSpPr>
          <p:nvPr>
            <p:ph type="sldNum" sz="quarter" idx="10"/>
          </p:nvPr>
        </p:nvSpPr>
        <p:spPr>
          <a:noFill/>
        </p:spPr>
        <p:txBody>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D145DA21-813C-43C1-ADD4-D3212D96E912}" type="slidenum">
              <a:rPr lang="en-US" altLang="zh-CN" sz="1400" b="0">
                <a:ea typeface="宋体" pitchFamily="2" charset="-122"/>
              </a:rPr>
              <a:pPr eaLnBrk="1" hangingPunct="1"/>
              <a:t>29</a:t>
            </a:fld>
            <a:endParaRPr lang="en-US" altLang="zh-CN" sz="1400" b="0">
              <a:ea typeface="宋体" pitchFamily="2" charset="-122"/>
            </a:endParaRPr>
          </a:p>
        </p:txBody>
      </p:sp>
      <p:sp>
        <p:nvSpPr>
          <p:cNvPr id="320514" name="Rectangle 2"/>
          <p:cNvSpPr>
            <a:spLocks noChangeArrowheads="1"/>
          </p:cNvSpPr>
          <p:nvPr/>
        </p:nvSpPr>
        <p:spPr bwMode="auto">
          <a:xfrm>
            <a:off x="1922203" y="5709955"/>
            <a:ext cx="2254250" cy="3810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15" name="Rectangle 3"/>
          <p:cNvSpPr>
            <a:spLocks noChangeArrowheads="1"/>
          </p:cNvSpPr>
          <p:nvPr/>
        </p:nvSpPr>
        <p:spPr bwMode="auto">
          <a:xfrm>
            <a:off x="1915853" y="5328955"/>
            <a:ext cx="1585912" cy="3810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16" name="Rectangle 4"/>
          <p:cNvSpPr>
            <a:spLocks noChangeArrowheads="1"/>
          </p:cNvSpPr>
          <p:nvPr/>
        </p:nvSpPr>
        <p:spPr bwMode="auto">
          <a:xfrm>
            <a:off x="1922203" y="4947955"/>
            <a:ext cx="2254250" cy="3810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17" name="Rectangle 5"/>
          <p:cNvSpPr>
            <a:spLocks noChangeArrowheads="1"/>
          </p:cNvSpPr>
          <p:nvPr/>
        </p:nvSpPr>
        <p:spPr bwMode="auto">
          <a:xfrm>
            <a:off x="1922203" y="4566955"/>
            <a:ext cx="2254250" cy="3810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18" name="Rectangle 6"/>
          <p:cNvSpPr>
            <a:spLocks noChangeArrowheads="1"/>
          </p:cNvSpPr>
          <p:nvPr/>
        </p:nvSpPr>
        <p:spPr bwMode="auto">
          <a:xfrm>
            <a:off x="447415" y="2822975"/>
            <a:ext cx="914400" cy="381000"/>
          </a:xfrm>
          <a:prstGeom prst="rect">
            <a:avLst/>
          </a:prstGeom>
          <a:solidFill>
            <a:srgbClr val="FF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0" name="Rectangle 7"/>
          <p:cNvSpPr>
            <a:spLocks noGrp="1" noChangeArrowheads="1"/>
          </p:cNvSpPr>
          <p:nvPr>
            <p:ph type="title"/>
          </p:nvPr>
        </p:nvSpPr>
        <p:spPr>
          <a:xfrm>
            <a:off x="304800" y="152400"/>
            <a:ext cx="8610600" cy="711200"/>
          </a:xfrm>
        </p:spPr>
        <p:txBody>
          <a:bodyPr/>
          <a:lstStyle/>
          <a:p>
            <a:pPr eaLnBrk="1" hangingPunct="1"/>
            <a:r>
              <a:rPr lang="zh-CN" altLang="en-US" smtClean="0"/>
              <a:t>调用序列</a:t>
            </a:r>
          </a:p>
        </p:txBody>
      </p:sp>
      <p:sp>
        <p:nvSpPr>
          <p:cNvPr id="320520" name="Rectangle 8"/>
          <p:cNvSpPr>
            <a:spLocks noGrp="1" noChangeArrowheads="1"/>
          </p:cNvSpPr>
          <p:nvPr>
            <p:ph type="body" idx="1"/>
          </p:nvPr>
        </p:nvSpPr>
        <p:spPr>
          <a:xfrm>
            <a:off x="5787135" y="773705"/>
            <a:ext cx="3150350" cy="3147540"/>
          </a:xfrm>
        </p:spPr>
        <p:txBody>
          <a:bodyPr/>
          <a:lstStyle/>
          <a:p>
            <a:pPr eaLnBrk="1" hangingPunct="1"/>
            <a:r>
              <a:rPr lang="en-US" altLang="zh-CN" sz="2000" dirty="0" smtClean="0"/>
              <a:t>C1</a:t>
            </a:r>
            <a:r>
              <a:rPr lang="zh-CN" altLang="en-US" sz="2000" dirty="0" smtClean="0"/>
              <a:t>：控制链域 </a:t>
            </a:r>
            <a:r>
              <a:rPr lang="en-US" altLang="zh-CN" sz="2000" dirty="0" smtClean="0"/>
              <a:t>+</a:t>
            </a:r>
            <a:br>
              <a:rPr lang="en-US" altLang="zh-CN" sz="2000" dirty="0" smtClean="0"/>
            </a:br>
            <a:r>
              <a:rPr lang="en-US" altLang="zh-CN" sz="2000" dirty="0" smtClean="0"/>
              <a:t>    </a:t>
            </a:r>
            <a:r>
              <a:rPr lang="zh-CN" altLang="en-US" sz="2000" dirty="0" smtClean="0"/>
              <a:t>访问链域 </a:t>
            </a:r>
            <a:r>
              <a:rPr lang="en-US" altLang="zh-CN" sz="2000" dirty="0" smtClean="0"/>
              <a:t>+</a:t>
            </a:r>
            <a:br>
              <a:rPr lang="en-US" altLang="zh-CN" sz="2000" dirty="0" smtClean="0"/>
            </a:br>
            <a:r>
              <a:rPr lang="en-US" altLang="zh-CN" sz="2000" dirty="0" smtClean="0"/>
              <a:t>    </a:t>
            </a:r>
            <a:r>
              <a:rPr lang="zh-CN" altLang="en-US" sz="2000" dirty="0" smtClean="0"/>
              <a:t>机器状态域</a:t>
            </a:r>
            <a:endParaRPr lang="en-US" altLang="zh-CN" sz="2000" dirty="0" smtClean="0"/>
          </a:p>
          <a:p>
            <a:pPr eaLnBrk="1" hangingPunct="1"/>
            <a:r>
              <a:rPr lang="en-US" altLang="zh-CN" sz="2000" dirty="0" smtClean="0"/>
              <a:t>C2</a:t>
            </a:r>
            <a:r>
              <a:rPr lang="zh-CN" altLang="en-US" sz="2000" dirty="0" smtClean="0"/>
              <a:t>：返回值域 </a:t>
            </a:r>
            <a:r>
              <a:rPr lang="en-US" altLang="zh-CN" sz="2000" dirty="0" smtClean="0"/>
              <a:t>+</a:t>
            </a:r>
            <a:br>
              <a:rPr lang="en-US" altLang="zh-CN" sz="2000" dirty="0" smtClean="0"/>
            </a:br>
            <a:r>
              <a:rPr lang="en-US" altLang="zh-CN" sz="2000" dirty="0" smtClean="0"/>
              <a:t>    </a:t>
            </a:r>
            <a:r>
              <a:rPr lang="zh-CN" altLang="en-US" sz="2000" dirty="0" smtClean="0"/>
              <a:t>参数域</a:t>
            </a:r>
            <a:endParaRPr lang="en-US" altLang="zh-CN" sz="2000" dirty="0" smtClean="0"/>
          </a:p>
          <a:p>
            <a:pPr eaLnBrk="1" hangingPunct="1"/>
            <a:r>
              <a:rPr lang="en-US" altLang="zh-CN" sz="2000" dirty="0" err="1" smtClean="0"/>
              <a:t>top_ep</a:t>
            </a:r>
            <a:r>
              <a:rPr lang="en-US" altLang="zh-CN" sz="2000" dirty="0" smtClean="0"/>
              <a:t>'=top_sp+C2+C1</a:t>
            </a:r>
          </a:p>
          <a:p>
            <a:pPr eaLnBrk="1" hangingPunct="1"/>
            <a:r>
              <a:rPr lang="en-US" altLang="zh-CN" sz="2000" dirty="0" err="1" smtClean="0"/>
              <a:t>top_sp</a:t>
            </a:r>
            <a:r>
              <a:rPr lang="en-US" altLang="zh-CN" sz="2000" dirty="0" smtClean="0"/>
              <a:t>=top_ep'-C1-C2</a:t>
            </a:r>
            <a:endParaRPr lang="zh-CN" altLang="en-US" sz="2000" dirty="0" smtClean="0"/>
          </a:p>
        </p:txBody>
      </p:sp>
      <p:grpSp>
        <p:nvGrpSpPr>
          <p:cNvPr id="320521" name="Group 9"/>
          <p:cNvGrpSpPr>
            <a:grpSpLocks/>
          </p:cNvGrpSpPr>
          <p:nvPr/>
        </p:nvGrpSpPr>
        <p:grpSpPr bwMode="auto">
          <a:xfrm>
            <a:off x="5145948" y="1122040"/>
            <a:ext cx="685800" cy="2667000"/>
            <a:chOff x="4767" y="480"/>
            <a:chExt cx="432" cy="1680"/>
          </a:xfrm>
        </p:grpSpPr>
        <p:sp>
          <p:nvSpPr>
            <p:cNvPr id="28740" name="Line 10"/>
            <p:cNvSpPr>
              <a:spLocks noChangeShapeType="1"/>
            </p:cNvSpPr>
            <p:nvPr/>
          </p:nvSpPr>
          <p:spPr bwMode="auto">
            <a:xfrm>
              <a:off x="4855" y="480"/>
              <a:ext cx="28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41" name="Line 11"/>
            <p:cNvSpPr>
              <a:spLocks noChangeShapeType="1"/>
            </p:cNvSpPr>
            <p:nvPr/>
          </p:nvSpPr>
          <p:spPr bwMode="auto">
            <a:xfrm>
              <a:off x="4855" y="2160"/>
              <a:ext cx="288" cy="0"/>
            </a:xfrm>
            <a:prstGeom prst="line">
              <a:avLst/>
            </a:prstGeom>
            <a:noFill/>
            <a:ln w="38100" cmpd="sng">
              <a:solidFill>
                <a:schemeClr val="tx1"/>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42" name="Text Box 12"/>
            <p:cNvSpPr txBox="1">
              <a:spLocks noChangeArrowheads="1"/>
            </p:cNvSpPr>
            <p:nvPr/>
          </p:nvSpPr>
          <p:spPr bwMode="auto">
            <a:xfrm>
              <a:off x="4767" y="782"/>
              <a:ext cx="432" cy="9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zh-CN" altLang="en-US" sz="1800" dirty="0">
                  <a:latin typeface="黑体" pitchFamily="2" charset="-122"/>
                </a:rPr>
                <a:t>调用过程 </a:t>
              </a:r>
              <a:r>
                <a:rPr lang="en-US" altLang="zh-CN" sz="1800" dirty="0" smtClean="0">
                  <a:latin typeface="Verdana" pitchFamily="34" charset="0"/>
                </a:rPr>
                <a:t>p</a:t>
              </a:r>
              <a:r>
                <a:rPr lang="zh-CN" altLang="en-US" sz="1800" dirty="0" smtClean="0">
                  <a:latin typeface="黑体" pitchFamily="2" charset="-122"/>
                </a:rPr>
                <a:t>的</a:t>
              </a:r>
              <a:endParaRPr lang="en-US" altLang="zh-CN" sz="1800" dirty="0" smtClean="0">
                <a:latin typeface="黑体" pitchFamily="2" charset="-122"/>
              </a:endParaRPr>
            </a:p>
            <a:p>
              <a:pPr algn="ctr" eaLnBrk="1" hangingPunct="1"/>
              <a:r>
                <a:rPr lang="zh-CN" altLang="en-US" sz="1800" dirty="0" smtClean="0">
                  <a:latin typeface="黑体" pitchFamily="2" charset="-122"/>
                </a:rPr>
                <a:t>活动</a:t>
              </a:r>
              <a:r>
                <a:rPr lang="zh-CN" altLang="en-US" sz="1800" dirty="0">
                  <a:latin typeface="黑体" pitchFamily="2" charset="-122"/>
                </a:rPr>
                <a:t>记录</a:t>
              </a:r>
            </a:p>
          </p:txBody>
        </p:sp>
        <p:sp>
          <p:nvSpPr>
            <p:cNvPr id="28743" name="Line 13"/>
            <p:cNvSpPr>
              <a:spLocks noChangeShapeType="1"/>
            </p:cNvSpPr>
            <p:nvPr/>
          </p:nvSpPr>
          <p:spPr bwMode="auto">
            <a:xfrm flipH="1" flipV="1">
              <a:off x="4999" y="480"/>
              <a:ext cx="0" cy="30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44" name="Line 14"/>
            <p:cNvSpPr>
              <a:spLocks noChangeShapeType="1"/>
            </p:cNvSpPr>
            <p:nvPr/>
          </p:nvSpPr>
          <p:spPr bwMode="auto">
            <a:xfrm>
              <a:off x="4999" y="1680"/>
              <a:ext cx="0" cy="48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20527" name="Group 15"/>
          <p:cNvGrpSpPr>
            <a:grpSpLocks/>
          </p:cNvGrpSpPr>
          <p:nvPr/>
        </p:nvGrpSpPr>
        <p:grpSpPr bwMode="auto">
          <a:xfrm>
            <a:off x="5157065" y="3789040"/>
            <a:ext cx="747713" cy="2667000"/>
            <a:chOff x="4774" y="2160"/>
            <a:chExt cx="471" cy="1680"/>
          </a:xfrm>
        </p:grpSpPr>
        <p:sp>
          <p:nvSpPr>
            <p:cNvPr id="28736" name="Line 16"/>
            <p:cNvSpPr>
              <a:spLocks noChangeShapeType="1"/>
            </p:cNvSpPr>
            <p:nvPr/>
          </p:nvSpPr>
          <p:spPr bwMode="auto">
            <a:xfrm>
              <a:off x="4883" y="3840"/>
              <a:ext cx="28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37" name="Text Box 17"/>
            <p:cNvSpPr txBox="1">
              <a:spLocks noChangeArrowheads="1"/>
            </p:cNvSpPr>
            <p:nvPr/>
          </p:nvSpPr>
          <p:spPr bwMode="auto">
            <a:xfrm>
              <a:off x="4774" y="2433"/>
              <a:ext cx="471" cy="11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zh-CN" altLang="en-US" sz="1800" dirty="0" smtClean="0">
                  <a:latin typeface="黑体" pitchFamily="2" charset="-122"/>
                </a:rPr>
                <a:t>被</a:t>
              </a:r>
              <a:endParaRPr lang="en-US" altLang="zh-CN" sz="1800" dirty="0" smtClean="0">
                <a:latin typeface="黑体" pitchFamily="2" charset="-122"/>
              </a:endParaRPr>
            </a:p>
            <a:p>
              <a:pPr algn="ctr" eaLnBrk="1" hangingPunct="1"/>
              <a:r>
                <a:rPr lang="zh-CN" altLang="en-US" sz="1800" dirty="0" smtClean="0">
                  <a:latin typeface="黑体" pitchFamily="2" charset="-122"/>
                </a:rPr>
                <a:t>调用过程</a:t>
              </a:r>
              <a:endParaRPr lang="en-US" altLang="zh-CN" sz="1800" dirty="0" smtClean="0">
                <a:latin typeface="黑体" pitchFamily="2" charset="-122"/>
              </a:endParaRPr>
            </a:p>
            <a:p>
              <a:pPr algn="ctr" eaLnBrk="1" hangingPunct="1"/>
              <a:r>
                <a:rPr lang="en-US" altLang="zh-CN" sz="1800" dirty="0" smtClean="0">
                  <a:latin typeface="Verdana" pitchFamily="34" charset="0"/>
                </a:rPr>
                <a:t>q</a:t>
              </a:r>
              <a:r>
                <a:rPr lang="zh-CN" altLang="en-US" sz="1800" dirty="0" smtClean="0">
                  <a:latin typeface="黑体" pitchFamily="2" charset="-122"/>
                </a:rPr>
                <a:t>的</a:t>
              </a:r>
              <a:endParaRPr lang="en-US" altLang="zh-CN" sz="1800" dirty="0" smtClean="0">
                <a:latin typeface="黑体" pitchFamily="2" charset="-122"/>
              </a:endParaRPr>
            </a:p>
            <a:p>
              <a:pPr algn="ctr" eaLnBrk="1" hangingPunct="1"/>
              <a:r>
                <a:rPr lang="zh-CN" altLang="en-US" sz="1800" dirty="0" smtClean="0">
                  <a:latin typeface="黑体" pitchFamily="2" charset="-122"/>
                </a:rPr>
                <a:t>活动</a:t>
              </a:r>
              <a:r>
                <a:rPr lang="zh-CN" altLang="en-US" sz="1800" dirty="0">
                  <a:latin typeface="黑体" pitchFamily="2" charset="-122"/>
                </a:rPr>
                <a:t>记录</a:t>
              </a:r>
            </a:p>
          </p:txBody>
        </p:sp>
        <p:sp>
          <p:nvSpPr>
            <p:cNvPr id="28738" name="Line 18"/>
            <p:cNvSpPr>
              <a:spLocks noChangeShapeType="1"/>
            </p:cNvSpPr>
            <p:nvPr/>
          </p:nvSpPr>
          <p:spPr bwMode="auto">
            <a:xfrm flipV="1">
              <a:off x="5001" y="2160"/>
              <a:ext cx="0" cy="31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39" name="Line 19"/>
            <p:cNvSpPr>
              <a:spLocks noChangeShapeType="1"/>
            </p:cNvSpPr>
            <p:nvPr/>
          </p:nvSpPr>
          <p:spPr bwMode="auto">
            <a:xfrm>
              <a:off x="5027" y="3538"/>
              <a:ext cx="0" cy="30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20532" name="Group 20"/>
          <p:cNvGrpSpPr>
            <a:grpSpLocks/>
          </p:cNvGrpSpPr>
          <p:nvPr/>
        </p:nvGrpSpPr>
        <p:grpSpPr bwMode="auto">
          <a:xfrm>
            <a:off x="1895215" y="909355"/>
            <a:ext cx="2286000" cy="5715000"/>
            <a:chOff x="2832" y="336"/>
            <a:chExt cx="1440" cy="3600"/>
          </a:xfrm>
        </p:grpSpPr>
        <p:sp>
          <p:nvSpPr>
            <p:cNvPr id="28719" name="Line 21"/>
            <p:cNvSpPr>
              <a:spLocks noChangeShapeType="1"/>
            </p:cNvSpPr>
            <p:nvPr/>
          </p:nvSpPr>
          <p:spPr bwMode="auto">
            <a:xfrm>
              <a:off x="2832" y="384"/>
              <a:ext cx="0" cy="35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20" name="Line 22"/>
            <p:cNvSpPr>
              <a:spLocks noChangeShapeType="1"/>
            </p:cNvSpPr>
            <p:nvPr/>
          </p:nvSpPr>
          <p:spPr bwMode="auto">
            <a:xfrm>
              <a:off x="4272" y="336"/>
              <a:ext cx="0" cy="3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21" name="Line 23"/>
            <p:cNvSpPr>
              <a:spLocks noChangeShapeType="1"/>
            </p:cNvSpPr>
            <p:nvPr/>
          </p:nvSpPr>
          <p:spPr bwMode="auto">
            <a:xfrm>
              <a:off x="2832" y="2160"/>
              <a:ext cx="144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22" name="Line 24"/>
            <p:cNvSpPr>
              <a:spLocks noChangeShapeType="1"/>
            </p:cNvSpPr>
            <p:nvPr/>
          </p:nvSpPr>
          <p:spPr bwMode="auto">
            <a:xfrm>
              <a:off x="2832" y="480"/>
              <a:ext cx="144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23" name="Text Box 25"/>
            <p:cNvSpPr txBox="1">
              <a:spLocks noChangeArrowheads="1"/>
            </p:cNvSpPr>
            <p:nvPr/>
          </p:nvSpPr>
          <p:spPr bwMode="auto">
            <a:xfrm>
              <a:off x="3180" y="480"/>
              <a:ext cx="76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zh-CN" altLang="en-US" sz="2000" dirty="0">
                  <a:latin typeface="黑体" pitchFamily="2" charset="-122"/>
                </a:rPr>
                <a:t>返回值域</a:t>
              </a:r>
            </a:p>
          </p:txBody>
        </p:sp>
        <p:sp>
          <p:nvSpPr>
            <p:cNvPr id="28724" name="Text Box 26"/>
            <p:cNvSpPr txBox="1">
              <a:spLocks noChangeArrowheads="1"/>
            </p:cNvSpPr>
            <p:nvPr/>
          </p:nvSpPr>
          <p:spPr bwMode="auto">
            <a:xfrm>
              <a:off x="3244" y="720"/>
              <a:ext cx="599"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zh-CN" altLang="en-US" sz="2000">
                  <a:latin typeface="黑体" pitchFamily="2" charset="-122"/>
                </a:rPr>
                <a:t>参数域</a:t>
              </a:r>
            </a:p>
          </p:txBody>
        </p:sp>
        <p:sp>
          <p:nvSpPr>
            <p:cNvPr id="28725" name="Text Box 27"/>
            <p:cNvSpPr txBox="1">
              <a:spLocks noChangeArrowheads="1"/>
            </p:cNvSpPr>
            <p:nvPr/>
          </p:nvSpPr>
          <p:spPr bwMode="auto">
            <a:xfrm>
              <a:off x="3244" y="960"/>
              <a:ext cx="599"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zh-CN" altLang="en-US" sz="2000">
                  <a:latin typeface="黑体" pitchFamily="2" charset="-122"/>
                </a:rPr>
                <a:t>控制链</a:t>
              </a:r>
            </a:p>
          </p:txBody>
        </p:sp>
        <p:sp>
          <p:nvSpPr>
            <p:cNvPr id="28726" name="Text Box 28"/>
            <p:cNvSpPr txBox="1">
              <a:spLocks noChangeArrowheads="1"/>
            </p:cNvSpPr>
            <p:nvPr/>
          </p:nvSpPr>
          <p:spPr bwMode="auto">
            <a:xfrm>
              <a:off x="3244" y="1200"/>
              <a:ext cx="599"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zh-CN" altLang="en-US" sz="2000">
                  <a:latin typeface="黑体" pitchFamily="2" charset="-122"/>
                </a:rPr>
                <a:t>访问链</a:t>
              </a:r>
            </a:p>
          </p:txBody>
        </p:sp>
        <p:sp>
          <p:nvSpPr>
            <p:cNvPr id="28727" name="Text Box 29"/>
            <p:cNvSpPr txBox="1">
              <a:spLocks noChangeArrowheads="1"/>
            </p:cNvSpPr>
            <p:nvPr/>
          </p:nvSpPr>
          <p:spPr bwMode="auto">
            <a:xfrm>
              <a:off x="3100" y="1430"/>
              <a:ext cx="921"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zh-CN" altLang="en-US" sz="2000">
                  <a:latin typeface="黑体" pitchFamily="2" charset="-122"/>
                </a:rPr>
                <a:t>机器状态域</a:t>
              </a:r>
            </a:p>
          </p:txBody>
        </p:sp>
        <p:sp>
          <p:nvSpPr>
            <p:cNvPr id="28728" name="Text Box 30"/>
            <p:cNvSpPr txBox="1">
              <a:spLocks noChangeArrowheads="1"/>
            </p:cNvSpPr>
            <p:nvPr/>
          </p:nvSpPr>
          <p:spPr bwMode="auto">
            <a:xfrm>
              <a:off x="3072" y="1680"/>
              <a:ext cx="921"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zh-CN" altLang="en-US" sz="2000">
                  <a:latin typeface="黑体" pitchFamily="2" charset="-122"/>
                </a:rPr>
                <a:t>局部数据域</a:t>
              </a:r>
            </a:p>
          </p:txBody>
        </p:sp>
        <p:sp>
          <p:nvSpPr>
            <p:cNvPr id="28729" name="Text Box 31"/>
            <p:cNvSpPr txBox="1">
              <a:spLocks noChangeArrowheads="1"/>
            </p:cNvSpPr>
            <p:nvPr/>
          </p:nvSpPr>
          <p:spPr bwMode="auto">
            <a:xfrm>
              <a:off x="3072" y="1910"/>
              <a:ext cx="921"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zh-CN" altLang="en-US" sz="2000">
                  <a:latin typeface="黑体" pitchFamily="2" charset="-122"/>
                </a:rPr>
                <a:t>临时数据域</a:t>
              </a:r>
            </a:p>
          </p:txBody>
        </p:sp>
        <p:sp>
          <p:nvSpPr>
            <p:cNvPr id="28730" name="Line 32"/>
            <p:cNvSpPr>
              <a:spLocks noChangeShapeType="1"/>
            </p:cNvSpPr>
            <p:nvPr/>
          </p:nvSpPr>
          <p:spPr bwMode="auto">
            <a:xfrm>
              <a:off x="2832" y="720"/>
              <a:ext cx="14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31" name="Line 33"/>
            <p:cNvSpPr>
              <a:spLocks noChangeShapeType="1"/>
            </p:cNvSpPr>
            <p:nvPr/>
          </p:nvSpPr>
          <p:spPr bwMode="auto">
            <a:xfrm>
              <a:off x="2832" y="960"/>
              <a:ext cx="14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32" name="Line 34"/>
            <p:cNvSpPr>
              <a:spLocks noChangeShapeType="1"/>
            </p:cNvSpPr>
            <p:nvPr/>
          </p:nvSpPr>
          <p:spPr bwMode="auto">
            <a:xfrm>
              <a:off x="2832" y="1200"/>
              <a:ext cx="14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33" name="Line 35"/>
            <p:cNvSpPr>
              <a:spLocks noChangeShapeType="1"/>
            </p:cNvSpPr>
            <p:nvPr/>
          </p:nvSpPr>
          <p:spPr bwMode="auto">
            <a:xfrm>
              <a:off x="2832" y="1440"/>
              <a:ext cx="14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34" name="Line 36"/>
            <p:cNvSpPr>
              <a:spLocks noChangeShapeType="1"/>
            </p:cNvSpPr>
            <p:nvPr/>
          </p:nvSpPr>
          <p:spPr bwMode="auto">
            <a:xfrm>
              <a:off x="2832" y="1680"/>
              <a:ext cx="14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35" name="Line 37"/>
            <p:cNvSpPr>
              <a:spLocks noChangeShapeType="1"/>
            </p:cNvSpPr>
            <p:nvPr/>
          </p:nvSpPr>
          <p:spPr bwMode="auto">
            <a:xfrm>
              <a:off x="2832" y="1920"/>
              <a:ext cx="14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20550" name="Rectangle 38"/>
          <p:cNvSpPr>
            <a:spLocks noChangeArrowheads="1"/>
          </p:cNvSpPr>
          <p:nvPr/>
        </p:nvSpPr>
        <p:spPr bwMode="auto">
          <a:xfrm>
            <a:off x="1922203" y="4185955"/>
            <a:ext cx="2254250" cy="3810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20551" name="Group 39"/>
          <p:cNvGrpSpPr>
            <a:grpSpLocks/>
          </p:cNvGrpSpPr>
          <p:nvPr/>
        </p:nvGrpSpPr>
        <p:grpSpPr bwMode="auto">
          <a:xfrm>
            <a:off x="1895215" y="3804955"/>
            <a:ext cx="2286000" cy="2667000"/>
            <a:chOff x="2832" y="2160"/>
            <a:chExt cx="1440" cy="1680"/>
          </a:xfrm>
        </p:grpSpPr>
        <p:sp>
          <p:nvSpPr>
            <p:cNvPr id="28705" name="Line 40"/>
            <p:cNvSpPr>
              <a:spLocks noChangeShapeType="1"/>
            </p:cNvSpPr>
            <p:nvPr/>
          </p:nvSpPr>
          <p:spPr bwMode="auto">
            <a:xfrm>
              <a:off x="2832" y="3840"/>
              <a:ext cx="144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06" name="Text Box 41"/>
            <p:cNvSpPr txBox="1">
              <a:spLocks noChangeArrowheads="1"/>
            </p:cNvSpPr>
            <p:nvPr/>
          </p:nvSpPr>
          <p:spPr bwMode="auto">
            <a:xfrm>
              <a:off x="3180" y="2160"/>
              <a:ext cx="76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zh-CN" altLang="en-US" sz="2000" dirty="0">
                  <a:latin typeface="黑体" pitchFamily="2" charset="-122"/>
                </a:rPr>
                <a:t>返回值域</a:t>
              </a:r>
            </a:p>
          </p:txBody>
        </p:sp>
        <p:sp>
          <p:nvSpPr>
            <p:cNvPr id="28707" name="Text Box 42"/>
            <p:cNvSpPr txBox="1">
              <a:spLocks noChangeArrowheads="1"/>
            </p:cNvSpPr>
            <p:nvPr/>
          </p:nvSpPr>
          <p:spPr bwMode="auto">
            <a:xfrm>
              <a:off x="3244" y="2400"/>
              <a:ext cx="599"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zh-CN" altLang="en-US" sz="2000">
                  <a:latin typeface="黑体" pitchFamily="2" charset="-122"/>
                </a:rPr>
                <a:t>参数域</a:t>
              </a:r>
            </a:p>
          </p:txBody>
        </p:sp>
        <p:sp>
          <p:nvSpPr>
            <p:cNvPr id="28708" name="Text Box 43"/>
            <p:cNvSpPr txBox="1">
              <a:spLocks noChangeArrowheads="1"/>
            </p:cNvSpPr>
            <p:nvPr/>
          </p:nvSpPr>
          <p:spPr bwMode="auto">
            <a:xfrm>
              <a:off x="3244" y="2640"/>
              <a:ext cx="599"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zh-CN" altLang="en-US" sz="2000">
                  <a:latin typeface="黑体" pitchFamily="2" charset="-122"/>
                </a:rPr>
                <a:t>控制链</a:t>
              </a:r>
            </a:p>
          </p:txBody>
        </p:sp>
        <p:sp>
          <p:nvSpPr>
            <p:cNvPr id="28709" name="Text Box 44"/>
            <p:cNvSpPr txBox="1">
              <a:spLocks noChangeArrowheads="1"/>
            </p:cNvSpPr>
            <p:nvPr/>
          </p:nvSpPr>
          <p:spPr bwMode="auto">
            <a:xfrm>
              <a:off x="3244" y="2880"/>
              <a:ext cx="599"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zh-CN" altLang="en-US" sz="2000">
                  <a:latin typeface="黑体" pitchFamily="2" charset="-122"/>
                </a:rPr>
                <a:t>访问链</a:t>
              </a:r>
            </a:p>
          </p:txBody>
        </p:sp>
        <p:sp>
          <p:nvSpPr>
            <p:cNvPr id="28710" name="Text Box 45"/>
            <p:cNvSpPr txBox="1">
              <a:spLocks noChangeArrowheads="1"/>
            </p:cNvSpPr>
            <p:nvPr/>
          </p:nvSpPr>
          <p:spPr bwMode="auto">
            <a:xfrm>
              <a:off x="3100" y="3110"/>
              <a:ext cx="921"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zh-CN" altLang="en-US" sz="2000">
                  <a:latin typeface="黑体" pitchFamily="2" charset="-122"/>
                </a:rPr>
                <a:t>机器状态域</a:t>
              </a:r>
            </a:p>
          </p:txBody>
        </p:sp>
        <p:sp>
          <p:nvSpPr>
            <p:cNvPr id="28711" name="Text Box 46"/>
            <p:cNvSpPr txBox="1">
              <a:spLocks noChangeArrowheads="1"/>
            </p:cNvSpPr>
            <p:nvPr/>
          </p:nvSpPr>
          <p:spPr bwMode="auto">
            <a:xfrm>
              <a:off x="3072" y="3360"/>
              <a:ext cx="921"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zh-CN" altLang="en-US" sz="2000">
                  <a:latin typeface="黑体" pitchFamily="2" charset="-122"/>
                </a:rPr>
                <a:t>局部数据域</a:t>
              </a:r>
            </a:p>
          </p:txBody>
        </p:sp>
        <p:sp>
          <p:nvSpPr>
            <p:cNvPr id="28712" name="Text Box 47"/>
            <p:cNvSpPr txBox="1">
              <a:spLocks noChangeArrowheads="1"/>
            </p:cNvSpPr>
            <p:nvPr/>
          </p:nvSpPr>
          <p:spPr bwMode="auto">
            <a:xfrm>
              <a:off x="3072" y="3590"/>
              <a:ext cx="921"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zh-CN" altLang="en-US" sz="2000">
                  <a:latin typeface="黑体" pitchFamily="2" charset="-122"/>
                </a:rPr>
                <a:t>临时数据域</a:t>
              </a:r>
            </a:p>
          </p:txBody>
        </p:sp>
        <p:sp>
          <p:nvSpPr>
            <p:cNvPr id="28713" name="Line 48"/>
            <p:cNvSpPr>
              <a:spLocks noChangeShapeType="1"/>
            </p:cNvSpPr>
            <p:nvPr/>
          </p:nvSpPr>
          <p:spPr bwMode="auto">
            <a:xfrm>
              <a:off x="2832" y="2400"/>
              <a:ext cx="14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14" name="Line 49"/>
            <p:cNvSpPr>
              <a:spLocks noChangeShapeType="1"/>
            </p:cNvSpPr>
            <p:nvPr/>
          </p:nvSpPr>
          <p:spPr bwMode="auto">
            <a:xfrm>
              <a:off x="2832" y="2640"/>
              <a:ext cx="14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15" name="Line 50"/>
            <p:cNvSpPr>
              <a:spLocks noChangeShapeType="1"/>
            </p:cNvSpPr>
            <p:nvPr/>
          </p:nvSpPr>
          <p:spPr bwMode="auto">
            <a:xfrm>
              <a:off x="2832" y="2880"/>
              <a:ext cx="14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16" name="Line 51"/>
            <p:cNvSpPr>
              <a:spLocks noChangeShapeType="1"/>
            </p:cNvSpPr>
            <p:nvPr/>
          </p:nvSpPr>
          <p:spPr bwMode="auto">
            <a:xfrm>
              <a:off x="2832" y="3120"/>
              <a:ext cx="14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17" name="Line 52"/>
            <p:cNvSpPr>
              <a:spLocks noChangeShapeType="1"/>
            </p:cNvSpPr>
            <p:nvPr/>
          </p:nvSpPr>
          <p:spPr bwMode="auto">
            <a:xfrm>
              <a:off x="2832" y="3360"/>
              <a:ext cx="14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18" name="Line 53"/>
            <p:cNvSpPr>
              <a:spLocks noChangeShapeType="1"/>
            </p:cNvSpPr>
            <p:nvPr/>
          </p:nvSpPr>
          <p:spPr bwMode="auto">
            <a:xfrm>
              <a:off x="2832" y="3600"/>
              <a:ext cx="14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20566" name="Group 54"/>
          <p:cNvGrpSpPr>
            <a:grpSpLocks/>
          </p:cNvGrpSpPr>
          <p:nvPr/>
        </p:nvGrpSpPr>
        <p:grpSpPr bwMode="auto">
          <a:xfrm>
            <a:off x="461703" y="2798930"/>
            <a:ext cx="1433512" cy="396875"/>
            <a:chOff x="1929" y="1296"/>
            <a:chExt cx="903" cy="250"/>
          </a:xfrm>
        </p:grpSpPr>
        <p:sp>
          <p:nvSpPr>
            <p:cNvPr id="28703" name="Line 55"/>
            <p:cNvSpPr>
              <a:spLocks noChangeShapeType="1"/>
            </p:cNvSpPr>
            <p:nvPr/>
          </p:nvSpPr>
          <p:spPr bwMode="auto">
            <a:xfrm>
              <a:off x="2496" y="1440"/>
              <a:ext cx="3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04" name="Text Box 56"/>
            <p:cNvSpPr txBox="1">
              <a:spLocks noChangeArrowheads="1"/>
            </p:cNvSpPr>
            <p:nvPr/>
          </p:nvSpPr>
          <p:spPr bwMode="auto">
            <a:xfrm>
              <a:off x="1929" y="1296"/>
              <a:ext cx="57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sz="2000" dirty="0" err="1">
                  <a:ea typeface="宋体" pitchFamily="2" charset="-122"/>
                </a:rPr>
                <a:t>top_ep</a:t>
              </a:r>
              <a:endParaRPr lang="en-US" altLang="zh-CN" sz="2000" dirty="0">
                <a:ea typeface="宋体" pitchFamily="2" charset="-122"/>
              </a:endParaRPr>
            </a:p>
          </p:txBody>
        </p:sp>
      </p:grpSp>
      <p:grpSp>
        <p:nvGrpSpPr>
          <p:cNvPr id="320569" name="Group 57"/>
          <p:cNvGrpSpPr>
            <a:grpSpLocks/>
          </p:cNvGrpSpPr>
          <p:nvPr/>
        </p:nvGrpSpPr>
        <p:grpSpPr bwMode="auto">
          <a:xfrm>
            <a:off x="558540" y="3576355"/>
            <a:ext cx="1336675" cy="396875"/>
            <a:chOff x="1990" y="2016"/>
            <a:chExt cx="842" cy="250"/>
          </a:xfrm>
        </p:grpSpPr>
        <p:sp>
          <p:nvSpPr>
            <p:cNvPr id="28701" name="Line 58"/>
            <p:cNvSpPr>
              <a:spLocks noChangeShapeType="1"/>
            </p:cNvSpPr>
            <p:nvPr/>
          </p:nvSpPr>
          <p:spPr bwMode="auto">
            <a:xfrm>
              <a:off x="2496" y="2160"/>
              <a:ext cx="3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02" name="Text Box 59"/>
            <p:cNvSpPr txBox="1">
              <a:spLocks noChangeArrowheads="1"/>
            </p:cNvSpPr>
            <p:nvPr/>
          </p:nvSpPr>
          <p:spPr bwMode="auto">
            <a:xfrm>
              <a:off x="1990" y="2016"/>
              <a:ext cx="569"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sz="2000">
                  <a:ea typeface="宋体" pitchFamily="2" charset="-122"/>
                </a:rPr>
                <a:t>top_sp</a:t>
              </a:r>
            </a:p>
          </p:txBody>
        </p:sp>
      </p:grpSp>
      <p:sp>
        <p:nvSpPr>
          <p:cNvPr id="70" name="Rectangle 6"/>
          <p:cNvSpPr>
            <a:spLocks noChangeArrowheads="1"/>
          </p:cNvSpPr>
          <p:nvPr/>
        </p:nvSpPr>
        <p:spPr bwMode="auto">
          <a:xfrm>
            <a:off x="447415" y="5454225"/>
            <a:ext cx="914400" cy="381000"/>
          </a:xfrm>
          <a:prstGeom prst="rect">
            <a:avLst/>
          </a:prstGeom>
          <a:solidFill>
            <a:srgbClr val="FF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20572" name="Group 60"/>
          <p:cNvGrpSpPr>
            <a:grpSpLocks/>
          </p:cNvGrpSpPr>
          <p:nvPr/>
        </p:nvGrpSpPr>
        <p:grpSpPr bwMode="auto">
          <a:xfrm>
            <a:off x="431540" y="5454225"/>
            <a:ext cx="1463675" cy="396875"/>
            <a:chOff x="1910" y="2976"/>
            <a:chExt cx="922" cy="250"/>
          </a:xfrm>
        </p:grpSpPr>
        <p:sp>
          <p:nvSpPr>
            <p:cNvPr id="28699" name="Line 61"/>
            <p:cNvSpPr>
              <a:spLocks noChangeShapeType="1"/>
            </p:cNvSpPr>
            <p:nvPr/>
          </p:nvSpPr>
          <p:spPr bwMode="auto">
            <a:xfrm>
              <a:off x="2496" y="3120"/>
              <a:ext cx="3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00" name="Text Box 62"/>
            <p:cNvSpPr txBox="1">
              <a:spLocks noChangeArrowheads="1"/>
            </p:cNvSpPr>
            <p:nvPr/>
          </p:nvSpPr>
          <p:spPr bwMode="auto">
            <a:xfrm>
              <a:off x="1910" y="2976"/>
              <a:ext cx="618" cy="250"/>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sz="2000" dirty="0" err="1">
                  <a:ea typeface="宋体" pitchFamily="2" charset="-122"/>
                </a:rPr>
                <a:t>top_ep</a:t>
              </a:r>
              <a:r>
                <a:rPr lang="en-US" altLang="zh-CN" sz="2000" dirty="0">
                  <a:ea typeface="宋体" pitchFamily="2" charset="-122"/>
                  <a:sym typeface="Symbol" pitchFamily="18" charset="2"/>
                </a:rPr>
                <a:t></a:t>
              </a:r>
            </a:p>
          </p:txBody>
        </p:sp>
      </p:grpSp>
      <p:grpSp>
        <p:nvGrpSpPr>
          <p:cNvPr id="320575" name="Group 63"/>
          <p:cNvGrpSpPr>
            <a:grpSpLocks/>
          </p:cNvGrpSpPr>
          <p:nvPr/>
        </p:nvGrpSpPr>
        <p:grpSpPr bwMode="auto">
          <a:xfrm>
            <a:off x="526790" y="5867440"/>
            <a:ext cx="1368425" cy="396875"/>
            <a:chOff x="1970" y="3696"/>
            <a:chExt cx="862" cy="250"/>
          </a:xfrm>
        </p:grpSpPr>
        <p:sp>
          <p:nvSpPr>
            <p:cNvPr id="28697" name="Line 64"/>
            <p:cNvSpPr>
              <a:spLocks noChangeShapeType="1"/>
            </p:cNvSpPr>
            <p:nvPr/>
          </p:nvSpPr>
          <p:spPr bwMode="auto">
            <a:xfrm>
              <a:off x="2496" y="3840"/>
              <a:ext cx="3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8" name="Text Box 65"/>
            <p:cNvSpPr txBox="1">
              <a:spLocks noChangeArrowheads="1"/>
            </p:cNvSpPr>
            <p:nvPr/>
          </p:nvSpPr>
          <p:spPr bwMode="auto">
            <a:xfrm>
              <a:off x="1970" y="3696"/>
              <a:ext cx="609" cy="25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sz="2000" dirty="0" err="1">
                  <a:ea typeface="宋体" pitchFamily="2" charset="-122"/>
                </a:rPr>
                <a:t>top_sp</a:t>
              </a:r>
              <a:r>
                <a:rPr lang="en-US" altLang="zh-CN" sz="2000" dirty="0">
                  <a:ea typeface="宋体" pitchFamily="2" charset="-122"/>
                  <a:sym typeface="Symbol" pitchFamily="18" charset="2"/>
                </a:rPr>
                <a:t></a:t>
              </a:r>
            </a:p>
          </p:txBody>
        </p:sp>
      </p:grpSp>
      <p:sp>
        <p:nvSpPr>
          <p:cNvPr id="320578" name="Text Box 66"/>
          <p:cNvSpPr txBox="1">
            <a:spLocks noChangeArrowheads="1"/>
          </p:cNvSpPr>
          <p:nvPr/>
        </p:nvSpPr>
        <p:spPr bwMode="auto">
          <a:xfrm>
            <a:off x="3401870" y="5358909"/>
            <a:ext cx="774583" cy="338554"/>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sz="1600" dirty="0">
                <a:latin typeface="Verdana" pitchFamily="34" charset="0"/>
              </a:rPr>
              <a:t>PSW</a:t>
            </a:r>
          </a:p>
        </p:txBody>
      </p:sp>
      <p:sp>
        <p:nvSpPr>
          <p:cNvPr id="320579" name="Line 67"/>
          <p:cNvSpPr>
            <a:spLocks noChangeShapeType="1"/>
          </p:cNvSpPr>
          <p:nvPr/>
        </p:nvSpPr>
        <p:spPr bwMode="auto">
          <a:xfrm>
            <a:off x="1010184" y="3179929"/>
            <a:ext cx="1647031" cy="1615625"/>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83" name="Arc 71"/>
          <p:cNvSpPr>
            <a:spLocks/>
          </p:cNvSpPr>
          <p:nvPr/>
        </p:nvSpPr>
        <p:spPr bwMode="auto">
          <a:xfrm flipH="1" flipV="1">
            <a:off x="1496753" y="2989429"/>
            <a:ext cx="474662" cy="1804538"/>
          </a:xfrm>
          <a:custGeom>
            <a:avLst/>
            <a:gdLst>
              <a:gd name="T0" fmla="*/ 6197 w 21600"/>
              <a:gd name="T1" fmla="*/ 0 h 43073"/>
              <a:gd name="T2" fmla="*/ 50894 w 21600"/>
              <a:gd name="T3" fmla="*/ 2055813 h 43073"/>
              <a:gd name="T4" fmla="*/ 0 w 21600"/>
              <a:gd name="T5" fmla="*/ 1030842 h 43073"/>
              <a:gd name="T6" fmla="*/ 0 60000 65536"/>
              <a:gd name="T7" fmla="*/ 0 60000 65536"/>
              <a:gd name="T8" fmla="*/ 0 60000 65536"/>
            </a:gdLst>
            <a:ahLst/>
            <a:cxnLst>
              <a:cxn ang="T6">
                <a:pos x="T0" y="T1"/>
              </a:cxn>
              <a:cxn ang="T7">
                <a:pos x="T2" y="T3"/>
              </a:cxn>
              <a:cxn ang="T8">
                <a:pos x="T4" y="T5"/>
              </a:cxn>
            </a:cxnLst>
            <a:rect l="0" t="0" r="r" b="b"/>
            <a:pathLst>
              <a:path w="21600" h="43073" fill="none" extrusionOk="0">
                <a:moveTo>
                  <a:pt x="282" y="-1"/>
                </a:moveTo>
                <a:cubicBezTo>
                  <a:pt x="12100" y="154"/>
                  <a:pt x="21600" y="9778"/>
                  <a:pt x="21600" y="21598"/>
                </a:cubicBezTo>
                <a:cubicBezTo>
                  <a:pt x="21600" y="32630"/>
                  <a:pt x="13285" y="41890"/>
                  <a:pt x="2316" y="43073"/>
                </a:cubicBezTo>
              </a:path>
              <a:path w="21600" h="43073" stroke="0" extrusionOk="0">
                <a:moveTo>
                  <a:pt x="282" y="-1"/>
                </a:moveTo>
                <a:cubicBezTo>
                  <a:pt x="12100" y="154"/>
                  <a:pt x="21600" y="9778"/>
                  <a:pt x="21600" y="21598"/>
                </a:cubicBezTo>
                <a:cubicBezTo>
                  <a:pt x="21600" y="32630"/>
                  <a:pt x="13285" y="41890"/>
                  <a:pt x="2316" y="43073"/>
                </a:cubicBezTo>
                <a:lnTo>
                  <a:pt x="0" y="21598"/>
                </a:lnTo>
                <a:lnTo>
                  <a:pt x="282" y="-1"/>
                </a:lnTo>
                <a:close/>
              </a:path>
            </a:pathLst>
          </a:custGeom>
          <a:noFill/>
          <a:ln w="28575">
            <a:solidFill>
              <a:srgbClr val="FF3300"/>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1" name="Group 63"/>
          <p:cNvGrpSpPr>
            <a:grpSpLocks/>
          </p:cNvGrpSpPr>
          <p:nvPr/>
        </p:nvGrpSpPr>
        <p:grpSpPr bwMode="auto">
          <a:xfrm>
            <a:off x="521550" y="6227480"/>
            <a:ext cx="1368425" cy="396875"/>
            <a:chOff x="1970" y="3696"/>
            <a:chExt cx="862" cy="250"/>
          </a:xfrm>
        </p:grpSpPr>
        <p:sp>
          <p:nvSpPr>
            <p:cNvPr id="72" name="Line 64"/>
            <p:cNvSpPr>
              <a:spLocks noChangeShapeType="1"/>
            </p:cNvSpPr>
            <p:nvPr/>
          </p:nvSpPr>
          <p:spPr bwMode="auto">
            <a:xfrm>
              <a:off x="2496" y="3840"/>
              <a:ext cx="3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 name="Text Box 65"/>
            <p:cNvSpPr txBox="1">
              <a:spLocks noChangeArrowheads="1"/>
            </p:cNvSpPr>
            <p:nvPr/>
          </p:nvSpPr>
          <p:spPr bwMode="auto">
            <a:xfrm>
              <a:off x="1970" y="3696"/>
              <a:ext cx="609"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sz="2000" dirty="0" err="1">
                  <a:ea typeface="宋体" pitchFamily="2" charset="-122"/>
                </a:rPr>
                <a:t>top_sp</a:t>
              </a:r>
              <a:r>
                <a:rPr lang="en-US" altLang="zh-CN" sz="2000" dirty="0">
                  <a:ea typeface="宋体" pitchFamily="2" charset="-122"/>
                  <a:sym typeface="Symbol" pitchFamily="18" charset="2"/>
                </a:rPr>
                <a:t></a:t>
              </a:r>
            </a:p>
          </p:txBody>
        </p:sp>
      </p:grpSp>
      <p:sp>
        <p:nvSpPr>
          <p:cNvPr id="74" name="Arc 69"/>
          <p:cNvSpPr>
            <a:spLocks/>
          </p:cNvSpPr>
          <p:nvPr/>
        </p:nvSpPr>
        <p:spPr bwMode="auto">
          <a:xfrm flipH="1" flipV="1">
            <a:off x="1511660" y="863714"/>
            <a:ext cx="474662" cy="1259043"/>
          </a:xfrm>
          <a:custGeom>
            <a:avLst/>
            <a:gdLst>
              <a:gd name="T0" fmla="*/ 2147483647 w 21600"/>
              <a:gd name="T1" fmla="*/ 0 h 43073"/>
              <a:gd name="T2" fmla="*/ 2147483647 w 21600"/>
              <a:gd name="T3" fmla="*/ 2147483647 h 43073"/>
              <a:gd name="T4" fmla="*/ 0 w 21600"/>
              <a:gd name="T5" fmla="*/ 2147483647 h 43073"/>
              <a:gd name="T6" fmla="*/ 0 60000 65536"/>
              <a:gd name="T7" fmla="*/ 0 60000 65536"/>
              <a:gd name="T8" fmla="*/ 0 60000 65536"/>
              <a:gd name="T9" fmla="*/ 0 w 21600"/>
              <a:gd name="T10" fmla="*/ 0 h 43073"/>
              <a:gd name="T11" fmla="*/ 21600 w 21600"/>
              <a:gd name="T12" fmla="*/ 43073 h 43073"/>
            </a:gdLst>
            <a:ahLst/>
            <a:cxnLst>
              <a:cxn ang="T6">
                <a:pos x="T0" y="T1"/>
              </a:cxn>
              <a:cxn ang="T7">
                <a:pos x="T2" y="T3"/>
              </a:cxn>
              <a:cxn ang="T8">
                <a:pos x="T4" y="T5"/>
              </a:cxn>
            </a:cxnLst>
            <a:rect l="T9" t="T10" r="T11" b="T12"/>
            <a:pathLst>
              <a:path w="21600" h="43073" fill="none" extrusionOk="0">
                <a:moveTo>
                  <a:pt x="282" y="-1"/>
                </a:moveTo>
                <a:cubicBezTo>
                  <a:pt x="12100" y="154"/>
                  <a:pt x="21600" y="9778"/>
                  <a:pt x="21600" y="21598"/>
                </a:cubicBezTo>
                <a:cubicBezTo>
                  <a:pt x="21600" y="32630"/>
                  <a:pt x="13285" y="41890"/>
                  <a:pt x="2316" y="43073"/>
                </a:cubicBezTo>
              </a:path>
              <a:path w="21600" h="43073" stroke="0" extrusionOk="0">
                <a:moveTo>
                  <a:pt x="282" y="-1"/>
                </a:moveTo>
                <a:cubicBezTo>
                  <a:pt x="12100" y="154"/>
                  <a:pt x="21600" y="9778"/>
                  <a:pt x="21600" y="21598"/>
                </a:cubicBezTo>
                <a:cubicBezTo>
                  <a:pt x="21600" y="32630"/>
                  <a:pt x="13285" y="41890"/>
                  <a:pt x="2316" y="43073"/>
                </a:cubicBezTo>
                <a:lnTo>
                  <a:pt x="0" y="21598"/>
                </a:lnTo>
                <a:close/>
              </a:path>
            </a:pathLst>
          </a:custGeom>
          <a:noFill/>
          <a:ln w="28575">
            <a:solidFill>
              <a:srgbClr val="FF3300"/>
            </a:solidFill>
            <a:round/>
            <a:headEnd type="oval" w="med" len="med"/>
            <a:tailEnd type="triangle" w="med" len="med"/>
          </a:ln>
        </p:spPr>
        <p:txBody>
          <a:bodyPr wrap="none" anchor="ctr"/>
          <a:lstStyle/>
          <a:p>
            <a:endParaRPr lang="zh-CN" altLang="en-US"/>
          </a:p>
        </p:txBody>
      </p:sp>
      <p:sp>
        <p:nvSpPr>
          <p:cNvPr id="82" name="Line 70"/>
          <p:cNvSpPr>
            <a:spLocks noChangeShapeType="1"/>
          </p:cNvSpPr>
          <p:nvPr/>
        </p:nvSpPr>
        <p:spPr bwMode="auto">
          <a:xfrm>
            <a:off x="4433410" y="2275275"/>
            <a:ext cx="457200" cy="0"/>
          </a:xfrm>
          <a:prstGeom prst="line">
            <a:avLst/>
          </a:prstGeom>
          <a:noFill/>
          <a:ln w="19050">
            <a:solidFill>
              <a:schemeClr val="tx1"/>
            </a:solidFill>
            <a:round/>
            <a:headEnd/>
            <a:tailEnd/>
          </a:ln>
        </p:spPr>
        <p:txBody>
          <a:bodyPr wrap="none" anchor="ctr"/>
          <a:lstStyle/>
          <a:p>
            <a:endParaRPr lang="zh-CN" altLang="en-US"/>
          </a:p>
        </p:txBody>
      </p:sp>
      <p:sp>
        <p:nvSpPr>
          <p:cNvPr id="83" name="Line 71"/>
          <p:cNvSpPr>
            <a:spLocks noChangeShapeType="1"/>
          </p:cNvSpPr>
          <p:nvPr/>
        </p:nvSpPr>
        <p:spPr bwMode="auto">
          <a:xfrm>
            <a:off x="4433410" y="5323275"/>
            <a:ext cx="457200" cy="0"/>
          </a:xfrm>
          <a:prstGeom prst="line">
            <a:avLst/>
          </a:prstGeom>
          <a:noFill/>
          <a:ln w="19050">
            <a:solidFill>
              <a:schemeClr val="tx1"/>
            </a:solidFill>
            <a:round/>
            <a:headEnd/>
            <a:tailEnd/>
          </a:ln>
        </p:spPr>
        <p:txBody>
          <a:bodyPr wrap="none" anchor="ctr"/>
          <a:lstStyle/>
          <a:p>
            <a:endParaRPr lang="zh-CN" altLang="en-US"/>
          </a:p>
        </p:txBody>
      </p:sp>
      <p:sp>
        <p:nvSpPr>
          <p:cNvPr id="84" name="Line 72"/>
          <p:cNvSpPr>
            <a:spLocks noChangeShapeType="1"/>
          </p:cNvSpPr>
          <p:nvPr/>
        </p:nvSpPr>
        <p:spPr bwMode="auto">
          <a:xfrm>
            <a:off x="4433410" y="6466275"/>
            <a:ext cx="457200" cy="0"/>
          </a:xfrm>
          <a:prstGeom prst="line">
            <a:avLst/>
          </a:prstGeom>
          <a:noFill/>
          <a:ln w="19050">
            <a:solidFill>
              <a:schemeClr val="tx1"/>
            </a:solidFill>
            <a:round/>
            <a:headEnd/>
            <a:tailEnd/>
          </a:ln>
        </p:spPr>
        <p:txBody>
          <a:bodyPr wrap="none" anchor="ctr"/>
          <a:lstStyle/>
          <a:p>
            <a:endParaRPr lang="zh-CN" altLang="en-US"/>
          </a:p>
        </p:txBody>
      </p:sp>
      <p:sp>
        <p:nvSpPr>
          <p:cNvPr id="85" name="Text Box 73"/>
          <p:cNvSpPr txBox="1">
            <a:spLocks noChangeArrowheads="1"/>
          </p:cNvSpPr>
          <p:nvPr/>
        </p:nvSpPr>
        <p:spPr bwMode="auto">
          <a:xfrm>
            <a:off x="4204810" y="3494475"/>
            <a:ext cx="1087270" cy="646331"/>
          </a:xfrm>
          <a:prstGeom prst="rect">
            <a:avLst/>
          </a:prstGeom>
          <a:noFill/>
          <a:ln w="9525">
            <a:noFill/>
            <a:miter lim="800000"/>
            <a:headEnd/>
            <a:tailEnd/>
          </a:ln>
        </p:spPr>
        <p:txBody>
          <a:bodyPr wrap="square">
            <a:spAutoFit/>
          </a:bodyPr>
          <a:lstStyle/>
          <a:p>
            <a:pPr>
              <a:spcBef>
                <a:spcPct val="50000"/>
              </a:spcBef>
            </a:pPr>
            <a:r>
              <a:rPr lang="zh-CN" altLang="en-US" sz="1800" dirty="0">
                <a:latin typeface="+mn-ea"/>
                <a:ea typeface="+mn-ea"/>
              </a:rPr>
              <a:t>调用者</a:t>
            </a:r>
            <a:r>
              <a:rPr lang="en-US" altLang="zh-CN" sz="1800" dirty="0">
                <a:latin typeface="Verdana" pitchFamily="34" charset="0"/>
                <a:ea typeface="宋体" pitchFamily="2" charset="-122"/>
              </a:rPr>
              <a:t>p</a:t>
            </a:r>
            <a:r>
              <a:rPr lang="zh-CN" altLang="en-US" sz="1800" dirty="0">
                <a:latin typeface="+mn-ea"/>
                <a:ea typeface="+mn-ea"/>
              </a:rPr>
              <a:t>的责任</a:t>
            </a:r>
          </a:p>
        </p:txBody>
      </p:sp>
      <p:sp>
        <p:nvSpPr>
          <p:cNvPr id="86" name="Text Box 74"/>
          <p:cNvSpPr txBox="1">
            <a:spLocks noChangeArrowheads="1"/>
          </p:cNvSpPr>
          <p:nvPr/>
        </p:nvSpPr>
        <p:spPr bwMode="auto">
          <a:xfrm>
            <a:off x="4204810" y="5551875"/>
            <a:ext cx="1143000" cy="641350"/>
          </a:xfrm>
          <a:prstGeom prst="rect">
            <a:avLst/>
          </a:prstGeom>
          <a:noFill/>
          <a:ln w="9525">
            <a:noFill/>
            <a:miter lim="800000"/>
            <a:headEnd/>
            <a:tailEnd/>
          </a:ln>
        </p:spPr>
        <p:txBody>
          <a:bodyPr>
            <a:spAutoFit/>
          </a:bodyPr>
          <a:lstStyle/>
          <a:p>
            <a:pPr>
              <a:spcBef>
                <a:spcPct val="50000"/>
              </a:spcBef>
            </a:pPr>
            <a:r>
              <a:rPr lang="zh-CN" altLang="en-US" sz="1800" dirty="0">
                <a:latin typeface="+mn-ea"/>
                <a:ea typeface="+mn-ea"/>
              </a:rPr>
              <a:t>被调用者</a:t>
            </a:r>
            <a:r>
              <a:rPr lang="en-US" altLang="zh-CN" sz="1800" dirty="0">
                <a:latin typeface="Verdana" pitchFamily="34" charset="0"/>
                <a:ea typeface="+mn-ea"/>
              </a:rPr>
              <a:t>q</a:t>
            </a:r>
            <a:r>
              <a:rPr lang="zh-CN" altLang="en-US" sz="1800" dirty="0">
                <a:latin typeface="+mn-ea"/>
                <a:ea typeface="+mn-ea"/>
              </a:rPr>
              <a:t>的责任</a:t>
            </a:r>
          </a:p>
        </p:txBody>
      </p:sp>
      <p:sp>
        <p:nvSpPr>
          <p:cNvPr id="87" name="Line 75"/>
          <p:cNvSpPr>
            <a:spLocks noChangeShapeType="1"/>
          </p:cNvSpPr>
          <p:nvPr/>
        </p:nvSpPr>
        <p:spPr bwMode="auto">
          <a:xfrm flipV="1">
            <a:off x="4662010" y="2258870"/>
            <a:ext cx="0" cy="1219200"/>
          </a:xfrm>
          <a:prstGeom prst="line">
            <a:avLst/>
          </a:prstGeom>
          <a:noFill/>
          <a:ln w="19050">
            <a:solidFill>
              <a:schemeClr val="tx1"/>
            </a:solidFill>
            <a:round/>
            <a:headEnd/>
            <a:tailEnd type="triangle" w="med" len="med"/>
          </a:ln>
        </p:spPr>
        <p:txBody>
          <a:bodyPr wrap="none" anchor="ctr"/>
          <a:lstStyle/>
          <a:p>
            <a:endParaRPr lang="zh-CN" altLang="en-US"/>
          </a:p>
        </p:txBody>
      </p:sp>
      <p:sp>
        <p:nvSpPr>
          <p:cNvPr id="88" name="Line 76"/>
          <p:cNvSpPr>
            <a:spLocks noChangeShapeType="1"/>
          </p:cNvSpPr>
          <p:nvPr/>
        </p:nvSpPr>
        <p:spPr bwMode="auto">
          <a:xfrm>
            <a:off x="4662010" y="4104075"/>
            <a:ext cx="0" cy="1219200"/>
          </a:xfrm>
          <a:prstGeom prst="line">
            <a:avLst/>
          </a:prstGeom>
          <a:noFill/>
          <a:ln w="19050">
            <a:solidFill>
              <a:schemeClr val="tx1"/>
            </a:solidFill>
            <a:round/>
            <a:headEnd/>
            <a:tailEnd type="triangle" w="med" len="med"/>
          </a:ln>
        </p:spPr>
        <p:txBody>
          <a:bodyPr wrap="none" anchor="ctr"/>
          <a:lstStyle/>
          <a:p>
            <a:endParaRPr lang="zh-CN" altLang="en-US"/>
          </a:p>
        </p:txBody>
      </p:sp>
      <p:sp>
        <p:nvSpPr>
          <p:cNvPr id="89" name="Line 77"/>
          <p:cNvSpPr>
            <a:spLocks noChangeShapeType="1"/>
          </p:cNvSpPr>
          <p:nvPr/>
        </p:nvSpPr>
        <p:spPr bwMode="auto">
          <a:xfrm flipV="1">
            <a:off x="4662010" y="5319210"/>
            <a:ext cx="0" cy="304800"/>
          </a:xfrm>
          <a:prstGeom prst="line">
            <a:avLst/>
          </a:prstGeom>
          <a:noFill/>
          <a:ln w="19050">
            <a:solidFill>
              <a:schemeClr val="tx1"/>
            </a:solidFill>
            <a:round/>
            <a:headEnd/>
            <a:tailEnd type="triangle" w="med" len="med"/>
          </a:ln>
        </p:spPr>
        <p:txBody>
          <a:bodyPr wrap="none" anchor="ctr"/>
          <a:lstStyle/>
          <a:p>
            <a:endParaRPr lang="zh-CN" altLang="en-US"/>
          </a:p>
        </p:txBody>
      </p:sp>
      <p:sp>
        <p:nvSpPr>
          <p:cNvPr id="90" name="Line 78"/>
          <p:cNvSpPr>
            <a:spLocks noChangeShapeType="1"/>
          </p:cNvSpPr>
          <p:nvPr/>
        </p:nvSpPr>
        <p:spPr bwMode="auto">
          <a:xfrm>
            <a:off x="4662010" y="6174305"/>
            <a:ext cx="0" cy="304800"/>
          </a:xfrm>
          <a:prstGeom prst="line">
            <a:avLst/>
          </a:prstGeom>
          <a:noFill/>
          <a:ln w="19050">
            <a:solidFill>
              <a:schemeClr val="tx1"/>
            </a:solidFill>
            <a:round/>
            <a:headEnd/>
            <a:tailEnd type="triangle" w="med" len="med"/>
          </a:ln>
        </p:spPr>
        <p:txBody>
          <a:bodyPr wrap="none" anchor="ctr"/>
          <a:lstStyle/>
          <a:p>
            <a:endParaRPr lang="zh-CN" altLang="en-US"/>
          </a:p>
        </p:txBody>
      </p:sp>
      <p:graphicFrame>
        <p:nvGraphicFramePr>
          <p:cNvPr id="114690" name="Object 6">
            <a:hlinkClick r:id="" action="ppaction://hlinkshowjump?jump=nextslide"/>
          </p:cNvPr>
          <p:cNvGraphicFramePr>
            <a:graphicFrameLocks noChangeAspect="1"/>
          </p:cNvGraphicFramePr>
          <p:nvPr/>
        </p:nvGraphicFramePr>
        <p:xfrm>
          <a:off x="8351838" y="142875"/>
          <a:ext cx="596900" cy="511175"/>
        </p:xfrm>
        <a:graphic>
          <a:graphicData uri="http://schemas.openxmlformats.org/presentationml/2006/ole">
            <mc:AlternateContent xmlns:mc="http://schemas.openxmlformats.org/markup-compatibility/2006">
              <mc:Choice xmlns:v="urn:schemas-microsoft-com:vml" Requires="v">
                <p:oleObj spid="_x0000_s114698" name="剪辑" r:id="rId3" imgW="3543101" imgH="4123546" progId="">
                  <p:embed/>
                </p:oleObj>
              </mc:Choice>
              <mc:Fallback>
                <p:oleObj name="剪辑" r:id="rId3" imgW="3543101" imgH="4123546" progId="">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51838" y="142875"/>
                        <a:ext cx="596900"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4691" name="Object 6">
            <a:hlinkClick r:id="rId5" action="ppaction://hlinksldjump"/>
          </p:cNvPr>
          <p:cNvGraphicFramePr>
            <a:graphicFrameLocks noChangeAspect="1"/>
          </p:cNvGraphicFramePr>
          <p:nvPr/>
        </p:nvGraphicFramePr>
        <p:xfrm>
          <a:off x="8352420" y="5949280"/>
          <a:ext cx="596900" cy="511175"/>
        </p:xfrm>
        <a:graphic>
          <a:graphicData uri="http://schemas.openxmlformats.org/presentationml/2006/ole">
            <mc:AlternateContent xmlns:mc="http://schemas.openxmlformats.org/markup-compatibility/2006">
              <mc:Choice xmlns:v="urn:schemas-microsoft-com:vml" Requires="v">
                <p:oleObj spid="_x0000_s114699" name="剪辑" r:id="rId6" imgW="3543101" imgH="4123546" progId="">
                  <p:embed/>
                </p:oleObj>
              </mc:Choice>
              <mc:Fallback>
                <p:oleObj name="剪辑" r:id="rId6" imgW="3543101" imgH="4123546" progId="">
                  <p:embed/>
                  <p:pic>
                    <p:nvPicPr>
                      <p:cNvPr id="0" name="Picture 3" descr="粉色面巾纸"/>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52420" y="5949280"/>
                        <a:ext cx="596900" cy="511175"/>
                      </a:xfrm>
                      <a:prstGeom prst="rect">
                        <a:avLst/>
                      </a:prstGeom>
                      <a:blipFill dpi="0" rotWithShape="0">
                        <a:blip r:embed="rId7"/>
                        <a:srcRect/>
                        <a:tile tx="0" ty="0" sx="100000" sy="100000" flip="none" algn="tl"/>
                      </a:blipFill>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20532"/>
                                        </p:tgtEl>
                                        <p:attrNameLst>
                                          <p:attrName>style.visibility</p:attrName>
                                        </p:attrNameLst>
                                      </p:cBhvr>
                                      <p:to>
                                        <p:strVal val="visible"/>
                                      </p:to>
                                    </p:set>
                                    <p:anim calcmode="lin" valueType="num">
                                      <p:cBhvr additive="base">
                                        <p:cTn id="7" dur="500" fill="hold"/>
                                        <p:tgtEl>
                                          <p:spTgt spid="320532"/>
                                        </p:tgtEl>
                                        <p:attrNameLst>
                                          <p:attrName>ppt_x</p:attrName>
                                        </p:attrNameLst>
                                      </p:cBhvr>
                                      <p:tavLst>
                                        <p:tav tm="0">
                                          <p:val>
                                            <p:strVal val="#ppt_x"/>
                                          </p:val>
                                        </p:tav>
                                        <p:tav tm="100000">
                                          <p:val>
                                            <p:strVal val="#ppt_x"/>
                                          </p:val>
                                        </p:tav>
                                      </p:tavLst>
                                    </p:anim>
                                    <p:anim calcmode="lin" valueType="num">
                                      <p:cBhvr additive="base">
                                        <p:cTn id="8" dur="500" fill="hold"/>
                                        <p:tgtEl>
                                          <p:spTgt spid="320532"/>
                                        </p:tgtEl>
                                        <p:attrNameLst>
                                          <p:attrName>ppt_y</p:attrName>
                                        </p:attrNameLst>
                                      </p:cBhvr>
                                      <p:tavLst>
                                        <p:tav tm="0">
                                          <p:val>
                                            <p:strVal val="1+#ppt_h/2"/>
                                          </p:val>
                                        </p:tav>
                                        <p:tav tm="100000">
                                          <p:val>
                                            <p:strVal val="#ppt_y"/>
                                          </p:val>
                                        </p:tav>
                                      </p:tavLst>
                                    </p:anim>
                                  </p:childTnLst>
                                </p:cTn>
                              </p:par>
                            </p:childTnLst>
                          </p:cTn>
                        </p:par>
                        <p:par>
                          <p:cTn id="9" fill="hold" nodeType="withGroup">
                            <p:stCondLst>
                              <p:cond delay="500"/>
                            </p:stCondLst>
                            <p:childTnLst>
                              <p:par>
                                <p:cTn id="10" presetID="22" presetClass="entr" presetSubtype="4" fill="hold" grpId="0" nodeType="afterEffect">
                                  <p:stCondLst>
                                    <p:cond delay="0"/>
                                  </p:stCondLst>
                                  <p:childTnLst>
                                    <p:set>
                                      <p:cBhvr>
                                        <p:cTn id="11" dur="1" fill="hold">
                                          <p:stCondLst>
                                            <p:cond delay="0"/>
                                          </p:stCondLst>
                                        </p:cTn>
                                        <p:tgtEl>
                                          <p:spTgt spid="74"/>
                                        </p:tgtEl>
                                        <p:attrNameLst>
                                          <p:attrName>style.visibility</p:attrName>
                                        </p:attrNameLst>
                                      </p:cBhvr>
                                      <p:to>
                                        <p:strVal val="visible"/>
                                      </p:to>
                                    </p:set>
                                    <p:animEffect transition="in" filter="wipe(down)">
                                      <p:cBhvr>
                                        <p:cTn id="12" dur="500"/>
                                        <p:tgtEl>
                                          <p:spTgt spid="74"/>
                                        </p:tgtEl>
                                      </p:cBhvr>
                                    </p:animEffect>
                                  </p:childTnLst>
                                </p:cTn>
                              </p:par>
                            </p:childTnLst>
                          </p:cTn>
                        </p:par>
                        <p:par>
                          <p:cTn id="13" fill="hold">
                            <p:stCondLst>
                              <p:cond delay="1000"/>
                            </p:stCondLst>
                            <p:childTnLst>
                              <p:par>
                                <p:cTn id="14" presetID="22" presetClass="entr" presetSubtype="4" fill="hold" nodeType="afterEffect">
                                  <p:stCondLst>
                                    <p:cond delay="0"/>
                                  </p:stCondLst>
                                  <p:childTnLst>
                                    <p:set>
                                      <p:cBhvr>
                                        <p:cTn id="15" dur="1" fill="hold">
                                          <p:stCondLst>
                                            <p:cond delay="0"/>
                                          </p:stCondLst>
                                        </p:cTn>
                                        <p:tgtEl>
                                          <p:spTgt spid="320521"/>
                                        </p:tgtEl>
                                        <p:attrNameLst>
                                          <p:attrName>style.visibility</p:attrName>
                                        </p:attrNameLst>
                                      </p:cBhvr>
                                      <p:to>
                                        <p:strVal val="visible"/>
                                      </p:to>
                                    </p:set>
                                    <p:animEffect transition="in" filter="wipe(down)">
                                      <p:cBhvr>
                                        <p:cTn id="16" dur="500"/>
                                        <p:tgtEl>
                                          <p:spTgt spid="320521"/>
                                        </p:tgtEl>
                                      </p:cBhvr>
                                    </p:animEffect>
                                  </p:childTnLst>
                                </p:cTn>
                              </p:par>
                            </p:childTnLst>
                          </p:cTn>
                        </p:par>
                        <p:par>
                          <p:cTn id="17" fill="hold">
                            <p:stCondLst>
                              <p:cond delay="1500"/>
                            </p:stCondLst>
                            <p:childTnLst>
                              <p:par>
                                <p:cTn id="18" presetID="22" presetClass="entr" presetSubtype="8" fill="hold" nodeType="afterEffect">
                                  <p:stCondLst>
                                    <p:cond delay="0"/>
                                  </p:stCondLst>
                                  <p:childTnLst>
                                    <p:set>
                                      <p:cBhvr>
                                        <p:cTn id="19" dur="1" fill="hold">
                                          <p:stCondLst>
                                            <p:cond delay="0"/>
                                          </p:stCondLst>
                                        </p:cTn>
                                        <p:tgtEl>
                                          <p:spTgt spid="320569"/>
                                        </p:tgtEl>
                                        <p:attrNameLst>
                                          <p:attrName>style.visibility</p:attrName>
                                        </p:attrNameLst>
                                      </p:cBhvr>
                                      <p:to>
                                        <p:strVal val="visible"/>
                                      </p:to>
                                    </p:set>
                                    <p:animEffect transition="in" filter="wipe(left)">
                                      <p:cBhvr>
                                        <p:cTn id="20" dur="500"/>
                                        <p:tgtEl>
                                          <p:spTgt spid="320569"/>
                                        </p:tgtEl>
                                      </p:cBhvr>
                                    </p:animEffect>
                                  </p:childTnLst>
                                </p:cTn>
                              </p:par>
                            </p:childTnLst>
                          </p:cTn>
                        </p:par>
                        <p:par>
                          <p:cTn id="21" fill="hold">
                            <p:stCondLst>
                              <p:cond delay="2000"/>
                            </p:stCondLst>
                            <p:childTnLst>
                              <p:par>
                                <p:cTn id="22" presetID="22" presetClass="entr" presetSubtype="8" fill="hold" nodeType="afterEffect">
                                  <p:stCondLst>
                                    <p:cond delay="0"/>
                                  </p:stCondLst>
                                  <p:childTnLst>
                                    <p:set>
                                      <p:cBhvr>
                                        <p:cTn id="23" dur="1" fill="hold">
                                          <p:stCondLst>
                                            <p:cond delay="0"/>
                                          </p:stCondLst>
                                        </p:cTn>
                                        <p:tgtEl>
                                          <p:spTgt spid="320566"/>
                                        </p:tgtEl>
                                        <p:attrNameLst>
                                          <p:attrName>style.visibility</p:attrName>
                                        </p:attrNameLst>
                                      </p:cBhvr>
                                      <p:to>
                                        <p:strVal val="visible"/>
                                      </p:to>
                                    </p:set>
                                    <p:animEffect transition="in" filter="wipe(left)">
                                      <p:cBhvr>
                                        <p:cTn id="24" dur="500"/>
                                        <p:tgtEl>
                                          <p:spTgt spid="320566"/>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20551"/>
                                        </p:tgtEl>
                                        <p:attrNameLst>
                                          <p:attrName>style.visibility</p:attrName>
                                        </p:attrNameLst>
                                      </p:cBhvr>
                                      <p:to>
                                        <p:strVal val="visible"/>
                                      </p:to>
                                    </p:set>
                                    <p:anim calcmode="lin" valueType="num">
                                      <p:cBhvr additive="base">
                                        <p:cTn id="29" dur="500" fill="hold"/>
                                        <p:tgtEl>
                                          <p:spTgt spid="320551"/>
                                        </p:tgtEl>
                                        <p:attrNameLst>
                                          <p:attrName>ppt_x</p:attrName>
                                        </p:attrNameLst>
                                      </p:cBhvr>
                                      <p:tavLst>
                                        <p:tav tm="0">
                                          <p:val>
                                            <p:strVal val="#ppt_x"/>
                                          </p:val>
                                        </p:tav>
                                        <p:tav tm="100000">
                                          <p:val>
                                            <p:strVal val="#ppt_x"/>
                                          </p:val>
                                        </p:tav>
                                      </p:tavLst>
                                    </p:anim>
                                    <p:anim calcmode="lin" valueType="num">
                                      <p:cBhvr additive="base">
                                        <p:cTn id="30" dur="500" fill="hold"/>
                                        <p:tgtEl>
                                          <p:spTgt spid="320551"/>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2" presetClass="entr" presetSubtype="1" fill="hold" nodeType="afterEffect">
                                  <p:stCondLst>
                                    <p:cond delay="0"/>
                                  </p:stCondLst>
                                  <p:childTnLst>
                                    <p:set>
                                      <p:cBhvr>
                                        <p:cTn id="33" dur="1" fill="hold">
                                          <p:stCondLst>
                                            <p:cond delay="0"/>
                                          </p:stCondLst>
                                        </p:cTn>
                                        <p:tgtEl>
                                          <p:spTgt spid="320527"/>
                                        </p:tgtEl>
                                        <p:attrNameLst>
                                          <p:attrName>style.visibility</p:attrName>
                                        </p:attrNameLst>
                                      </p:cBhvr>
                                      <p:to>
                                        <p:strVal val="visible"/>
                                      </p:to>
                                    </p:set>
                                    <p:animEffect transition="in" filter="wipe(up)">
                                      <p:cBhvr>
                                        <p:cTn id="34" dur="500"/>
                                        <p:tgtEl>
                                          <p:spTgt spid="32052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320550"/>
                                        </p:tgtEl>
                                        <p:attrNameLst>
                                          <p:attrName>style.visibility</p:attrName>
                                        </p:attrNameLst>
                                      </p:cBhvr>
                                      <p:to>
                                        <p:strVal val="visible"/>
                                      </p:to>
                                    </p:set>
                                    <p:animEffect transition="in" filter="wipe(left)">
                                      <p:cBhvr>
                                        <p:cTn id="39" dur="500"/>
                                        <p:tgtEl>
                                          <p:spTgt spid="320550"/>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320578"/>
                                        </p:tgtEl>
                                        <p:attrNameLst>
                                          <p:attrName>style.visibility</p:attrName>
                                        </p:attrNameLst>
                                      </p:cBhvr>
                                      <p:to>
                                        <p:strVal val="visible"/>
                                      </p:to>
                                    </p:set>
                                    <p:animEffect transition="in" filter="wipe(left)">
                                      <p:cBhvr>
                                        <p:cTn id="44" dur="500"/>
                                        <p:tgtEl>
                                          <p:spTgt spid="320578"/>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320518"/>
                                        </p:tgtEl>
                                        <p:attrNameLst>
                                          <p:attrName>style.visibility</p:attrName>
                                        </p:attrNameLst>
                                      </p:cBhvr>
                                      <p:to>
                                        <p:strVal val="visible"/>
                                      </p:to>
                                    </p:set>
                                    <p:animEffect transition="in" filter="wipe(left)">
                                      <p:cBhvr>
                                        <p:cTn id="49" dur="500"/>
                                        <p:tgtEl>
                                          <p:spTgt spid="320518"/>
                                        </p:tgtEl>
                                      </p:cBhvr>
                                    </p:animEffect>
                                  </p:childTnLst>
                                  <p:subTnLst>
                                    <p:set>
                                      <p:cBhvr override="childStyle">
                                        <p:cTn dur="1" fill="hold" display="0" masterRel="nextClick" afterEffect="1"/>
                                        <p:tgtEl>
                                          <p:spTgt spid="320518"/>
                                        </p:tgtEl>
                                        <p:attrNameLst>
                                          <p:attrName>style.visibility</p:attrName>
                                        </p:attrNameLst>
                                      </p:cBhvr>
                                      <p:to>
                                        <p:strVal val="hidden"/>
                                      </p:to>
                                    </p:set>
                                  </p:subTnLst>
                                </p:cTn>
                              </p:par>
                            </p:childTnLst>
                          </p:cTn>
                        </p:par>
                      </p:childTnLst>
                    </p:cTn>
                  </p:par>
                  <p:par>
                    <p:cTn id="50" fill="hold">
                      <p:stCondLst>
                        <p:cond delay="indefinite"/>
                      </p:stCondLst>
                      <p:childTnLst>
                        <p:par>
                          <p:cTn id="51" fill="hold">
                            <p:stCondLst>
                              <p:cond delay="0"/>
                            </p:stCondLst>
                            <p:childTnLst>
                              <p:par>
                                <p:cTn id="52" presetID="18" presetClass="entr" presetSubtype="6" fill="hold" grpId="0" nodeType="clickEffect">
                                  <p:stCondLst>
                                    <p:cond delay="0"/>
                                  </p:stCondLst>
                                  <p:childTnLst>
                                    <p:set>
                                      <p:cBhvr>
                                        <p:cTn id="53" dur="1" fill="hold">
                                          <p:stCondLst>
                                            <p:cond delay="0"/>
                                          </p:stCondLst>
                                        </p:cTn>
                                        <p:tgtEl>
                                          <p:spTgt spid="320579"/>
                                        </p:tgtEl>
                                        <p:attrNameLst>
                                          <p:attrName>style.visibility</p:attrName>
                                        </p:attrNameLst>
                                      </p:cBhvr>
                                      <p:to>
                                        <p:strVal val="visible"/>
                                      </p:to>
                                    </p:set>
                                    <p:animEffect transition="in" filter="strips(downRight)">
                                      <p:cBhvr>
                                        <p:cTn id="54" dur="500"/>
                                        <p:tgtEl>
                                          <p:spTgt spid="320579"/>
                                        </p:tgtEl>
                                      </p:cBhvr>
                                    </p:animEffect>
                                  </p:childTnLst>
                                  <p:subTnLst>
                                    <p:set>
                                      <p:cBhvr override="childStyle">
                                        <p:cTn dur="1" fill="hold" display="0" masterRel="nextClick" afterEffect="1"/>
                                        <p:tgtEl>
                                          <p:spTgt spid="320579"/>
                                        </p:tgtEl>
                                        <p:attrNameLst>
                                          <p:attrName>style.visibility</p:attrName>
                                        </p:attrNameLst>
                                      </p:cBhvr>
                                      <p:to>
                                        <p:strVal val="hidden"/>
                                      </p:to>
                                    </p:set>
                                  </p:subTnLst>
                                </p:cTn>
                              </p:par>
                            </p:childTnLst>
                          </p:cTn>
                        </p:par>
                        <p:par>
                          <p:cTn id="55" fill="hold">
                            <p:stCondLst>
                              <p:cond delay="500"/>
                            </p:stCondLst>
                            <p:childTnLst>
                              <p:par>
                                <p:cTn id="56" presetID="22" presetClass="entr" presetSubtype="8" fill="hold" grpId="0" nodeType="afterEffect">
                                  <p:stCondLst>
                                    <p:cond delay="0"/>
                                  </p:stCondLst>
                                  <p:childTnLst>
                                    <p:set>
                                      <p:cBhvr>
                                        <p:cTn id="57" dur="1" fill="hold">
                                          <p:stCondLst>
                                            <p:cond delay="0"/>
                                          </p:stCondLst>
                                        </p:cTn>
                                        <p:tgtEl>
                                          <p:spTgt spid="320517"/>
                                        </p:tgtEl>
                                        <p:attrNameLst>
                                          <p:attrName>style.visibility</p:attrName>
                                        </p:attrNameLst>
                                      </p:cBhvr>
                                      <p:to>
                                        <p:strVal val="visible"/>
                                      </p:to>
                                    </p:set>
                                    <p:animEffect transition="in" filter="wipe(left)">
                                      <p:cBhvr>
                                        <p:cTn id="58" dur="500"/>
                                        <p:tgtEl>
                                          <p:spTgt spid="320517"/>
                                        </p:tgtEl>
                                      </p:cBhvr>
                                    </p:animEffect>
                                  </p:childTnLst>
                                </p:cTn>
                              </p:par>
                            </p:childTnLst>
                          </p:cTn>
                        </p:par>
                        <p:par>
                          <p:cTn id="59" fill="hold">
                            <p:stCondLst>
                              <p:cond delay="1000"/>
                            </p:stCondLst>
                            <p:childTnLst>
                              <p:par>
                                <p:cTn id="60" presetID="18" presetClass="entr" presetSubtype="3" fill="hold" grpId="0" nodeType="afterEffect">
                                  <p:stCondLst>
                                    <p:cond delay="0"/>
                                  </p:stCondLst>
                                  <p:childTnLst>
                                    <p:set>
                                      <p:cBhvr>
                                        <p:cTn id="61" dur="1" fill="hold">
                                          <p:stCondLst>
                                            <p:cond delay="0"/>
                                          </p:stCondLst>
                                        </p:cTn>
                                        <p:tgtEl>
                                          <p:spTgt spid="320583"/>
                                        </p:tgtEl>
                                        <p:attrNameLst>
                                          <p:attrName>style.visibility</p:attrName>
                                        </p:attrNameLst>
                                      </p:cBhvr>
                                      <p:to>
                                        <p:strVal val="visible"/>
                                      </p:to>
                                    </p:set>
                                    <p:animEffect transition="in" filter="strips(upRight)">
                                      <p:cBhvr>
                                        <p:cTn id="62" dur="500"/>
                                        <p:tgtEl>
                                          <p:spTgt spid="320583"/>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320516"/>
                                        </p:tgtEl>
                                        <p:attrNameLst>
                                          <p:attrName>style.visibility</p:attrName>
                                        </p:attrNameLst>
                                      </p:cBhvr>
                                      <p:to>
                                        <p:strVal val="visible"/>
                                      </p:to>
                                    </p:set>
                                    <p:animEffect transition="in" filter="wipe(left)">
                                      <p:cBhvr>
                                        <p:cTn id="67" dur="500"/>
                                        <p:tgtEl>
                                          <p:spTgt spid="32051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320572"/>
                                        </p:tgtEl>
                                        <p:attrNameLst>
                                          <p:attrName>style.visibility</p:attrName>
                                        </p:attrNameLst>
                                      </p:cBhvr>
                                      <p:to>
                                        <p:strVal val="visible"/>
                                      </p:to>
                                    </p:set>
                                    <p:animEffect transition="in" filter="wipe(left)">
                                      <p:cBhvr>
                                        <p:cTn id="72" dur="500"/>
                                        <p:tgtEl>
                                          <p:spTgt spid="320572"/>
                                        </p:tgtEl>
                                      </p:cBhvr>
                                    </p:animEffect>
                                  </p:childTnLst>
                                </p:cTn>
                              </p:par>
                            </p:childTnLst>
                          </p:cTn>
                        </p:par>
                        <p:par>
                          <p:cTn id="73" fill="hold">
                            <p:stCondLst>
                              <p:cond delay="500"/>
                            </p:stCondLst>
                            <p:childTnLst>
                              <p:par>
                                <p:cTn id="74" presetID="22" presetClass="entr" presetSubtype="8" fill="hold" grpId="0" nodeType="afterEffect">
                                  <p:stCondLst>
                                    <p:cond delay="0"/>
                                  </p:stCondLst>
                                  <p:childTnLst>
                                    <p:set>
                                      <p:cBhvr>
                                        <p:cTn id="75" dur="1" fill="hold">
                                          <p:stCondLst>
                                            <p:cond delay="0"/>
                                          </p:stCondLst>
                                        </p:cTn>
                                        <p:tgtEl>
                                          <p:spTgt spid="70"/>
                                        </p:tgtEl>
                                        <p:attrNameLst>
                                          <p:attrName>style.visibility</p:attrName>
                                        </p:attrNameLst>
                                      </p:cBhvr>
                                      <p:to>
                                        <p:strVal val="visible"/>
                                      </p:to>
                                    </p:set>
                                    <p:animEffect transition="in" filter="wipe(left)">
                                      <p:cBhvr>
                                        <p:cTn id="76" dur="500"/>
                                        <p:tgtEl>
                                          <p:spTgt spid="70"/>
                                        </p:tgtEl>
                                      </p:cBhvr>
                                    </p:animEffect>
                                  </p:childTnLst>
                                  <p:subTnLst>
                                    <p:set>
                                      <p:cBhvr override="childStyle">
                                        <p:cTn dur="1" fill="hold" display="0" masterRel="nextClick" afterEffect="1"/>
                                        <p:tgtEl>
                                          <p:spTgt spid="70"/>
                                        </p:tgtEl>
                                        <p:attrNameLst>
                                          <p:attrName>style.visibility</p:attrName>
                                        </p:attrNameLst>
                                      </p:cBhvr>
                                      <p:to>
                                        <p:strVal val="hidden"/>
                                      </p:to>
                                    </p:set>
                                  </p:subTnLst>
                                </p:cTn>
                              </p:par>
                            </p:childTnLst>
                          </p:cTn>
                        </p:par>
                      </p:childTnLst>
                    </p:cTn>
                  </p:par>
                  <p:par>
                    <p:cTn id="77" fill="hold">
                      <p:stCondLst>
                        <p:cond delay="indefinite"/>
                      </p:stCondLst>
                      <p:childTnLst>
                        <p:par>
                          <p:cTn id="78" fill="hold">
                            <p:stCondLst>
                              <p:cond delay="0"/>
                            </p:stCondLst>
                            <p:childTnLst>
                              <p:par>
                                <p:cTn id="79" presetID="22" presetClass="entr" presetSubtype="1" fill="hold" grpId="0" nodeType="clickEffect">
                                  <p:stCondLst>
                                    <p:cond delay="0"/>
                                  </p:stCondLst>
                                  <p:childTnLst>
                                    <p:set>
                                      <p:cBhvr>
                                        <p:cTn id="80" dur="1" fill="hold">
                                          <p:stCondLst>
                                            <p:cond delay="0"/>
                                          </p:stCondLst>
                                        </p:cTn>
                                        <p:tgtEl>
                                          <p:spTgt spid="320520">
                                            <p:txEl>
                                              <p:pRg st="0" end="0"/>
                                            </p:txEl>
                                          </p:spTgt>
                                        </p:tgtEl>
                                        <p:attrNameLst>
                                          <p:attrName>style.visibility</p:attrName>
                                        </p:attrNameLst>
                                      </p:cBhvr>
                                      <p:to>
                                        <p:strVal val="visible"/>
                                      </p:to>
                                    </p:set>
                                    <p:animEffect transition="in" filter="wipe(up)">
                                      <p:cBhvr>
                                        <p:cTn id="81" dur="500"/>
                                        <p:tgtEl>
                                          <p:spTgt spid="320520">
                                            <p:txEl>
                                              <p:pRg st="0" end="0"/>
                                            </p:txEl>
                                          </p:spTgt>
                                        </p:tgtEl>
                                      </p:cBhvr>
                                    </p:animEffect>
                                  </p:childTnLst>
                                </p:cTn>
                              </p:par>
                            </p:childTnLst>
                          </p:cTn>
                        </p:par>
                        <p:par>
                          <p:cTn id="82" fill="hold">
                            <p:stCondLst>
                              <p:cond delay="500"/>
                            </p:stCondLst>
                            <p:childTnLst>
                              <p:par>
                                <p:cTn id="83" presetID="22" presetClass="entr" presetSubtype="1" fill="hold" grpId="0" nodeType="afterEffect">
                                  <p:stCondLst>
                                    <p:cond delay="0"/>
                                  </p:stCondLst>
                                  <p:childTnLst>
                                    <p:set>
                                      <p:cBhvr>
                                        <p:cTn id="84" dur="1" fill="hold">
                                          <p:stCondLst>
                                            <p:cond delay="0"/>
                                          </p:stCondLst>
                                        </p:cTn>
                                        <p:tgtEl>
                                          <p:spTgt spid="320520">
                                            <p:txEl>
                                              <p:pRg st="1" end="1"/>
                                            </p:txEl>
                                          </p:spTgt>
                                        </p:tgtEl>
                                        <p:attrNameLst>
                                          <p:attrName>style.visibility</p:attrName>
                                        </p:attrNameLst>
                                      </p:cBhvr>
                                      <p:to>
                                        <p:strVal val="visible"/>
                                      </p:to>
                                    </p:set>
                                    <p:animEffect transition="in" filter="wipe(up)">
                                      <p:cBhvr>
                                        <p:cTn id="85" dur="500"/>
                                        <p:tgtEl>
                                          <p:spTgt spid="320520">
                                            <p:txEl>
                                              <p:pRg st="1" end="1"/>
                                            </p:txEl>
                                          </p:spTgt>
                                        </p:tgtEl>
                                      </p:cBhvr>
                                    </p:animEffect>
                                  </p:childTnLst>
                                </p:cTn>
                              </p:par>
                            </p:childTnLst>
                          </p:cTn>
                        </p:par>
                        <p:par>
                          <p:cTn id="86" fill="hold">
                            <p:stCondLst>
                              <p:cond delay="1000"/>
                            </p:stCondLst>
                            <p:childTnLst>
                              <p:par>
                                <p:cTn id="87" presetID="22" presetClass="entr" presetSubtype="1" fill="hold" grpId="0" nodeType="afterEffect">
                                  <p:stCondLst>
                                    <p:cond delay="0"/>
                                  </p:stCondLst>
                                  <p:childTnLst>
                                    <p:set>
                                      <p:cBhvr>
                                        <p:cTn id="88" dur="1" fill="hold">
                                          <p:stCondLst>
                                            <p:cond delay="0"/>
                                          </p:stCondLst>
                                        </p:cTn>
                                        <p:tgtEl>
                                          <p:spTgt spid="320520">
                                            <p:txEl>
                                              <p:pRg st="2" end="2"/>
                                            </p:txEl>
                                          </p:spTgt>
                                        </p:tgtEl>
                                        <p:attrNameLst>
                                          <p:attrName>style.visibility</p:attrName>
                                        </p:attrNameLst>
                                      </p:cBhvr>
                                      <p:to>
                                        <p:strVal val="visible"/>
                                      </p:to>
                                    </p:set>
                                    <p:animEffect transition="in" filter="wipe(up)">
                                      <p:cBhvr>
                                        <p:cTn id="89" dur="500"/>
                                        <p:tgtEl>
                                          <p:spTgt spid="320520">
                                            <p:txEl>
                                              <p:pRg st="2" end="2"/>
                                            </p:txEl>
                                          </p:spTgt>
                                        </p:tgtEl>
                                      </p:cBhvr>
                                    </p:animEffect>
                                  </p:childTnLst>
                                </p:cTn>
                              </p:par>
                            </p:childTnLst>
                          </p:cTn>
                        </p:par>
                        <p:par>
                          <p:cTn id="90" fill="hold">
                            <p:stCondLst>
                              <p:cond delay="1500"/>
                            </p:stCondLst>
                            <p:childTnLst>
                              <p:par>
                                <p:cTn id="91" presetID="22" presetClass="entr" presetSubtype="1" fill="hold" grpId="0" nodeType="afterEffect">
                                  <p:stCondLst>
                                    <p:cond delay="0"/>
                                  </p:stCondLst>
                                  <p:childTnLst>
                                    <p:set>
                                      <p:cBhvr>
                                        <p:cTn id="92" dur="1" fill="hold">
                                          <p:stCondLst>
                                            <p:cond delay="0"/>
                                          </p:stCondLst>
                                        </p:cTn>
                                        <p:tgtEl>
                                          <p:spTgt spid="320520">
                                            <p:txEl>
                                              <p:pRg st="3" end="3"/>
                                            </p:txEl>
                                          </p:spTgt>
                                        </p:tgtEl>
                                        <p:attrNameLst>
                                          <p:attrName>style.visibility</p:attrName>
                                        </p:attrNameLst>
                                      </p:cBhvr>
                                      <p:to>
                                        <p:strVal val="visible"/>
                                      </p:to>
                                    </p:set>
                                    <p:animEffect transition="in" filter="wipe(up)">
                                      <p:cBhvr>
                                        <p:cTn id="93" dur="500"/>
                                        <p:tgtEl>
                                          <p:spTgt spid="320520">
                                            <p:txEl>
                                              <p:pRg st="3" end="3"/>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320515"/>
                                        </p:tgtEl>
                                        <p:attrNameLst>
                                          <p:attrName>style.visibility</p:attrName>
                                        </p:attrNameLst>
                                      </p:cBhvr>
                                      <p:to>
                                        <p:strVal val="visible"/>
                                      </p:to>
                                    </p:set>
                                    <p:animEffect transition="in" filter="wipe(left)">
                                      <p:cBhvr>
                                        <p:cTn id="98" dur="500"/>
                                        <p:tgtEl>
                                          <p:spTgt spid="320515"/>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320514"/>
                                        </p:tgtEl>
                                        <p:attrNameLst>
                                          <p:attrName>style.visibility</p:attrName>
                                        </p:attrNameLst>
                                      </p:cBhvr>
                                      <p:to>
                                        <p:strVal val="visible"/>
                                      </p:to>
                                    </p:set>
                                    <p:animEffect transition="in" filter="wipe(left)">
                                      <p:cBhvr>
                                        <p:cTn id="103" dur="500"/>
                                        <p:tgtEl>
                                          <p:spTgt spid="320514"/>
                                        </p:tgtEl>
                                      </p:cBhvr>
                                    </p:animEffect>
                                  </p:childTnLst>
                                </p:cTn>
                              </p:par>
                            </p:childTnLst>
                          </p:cTn>
                        </p:par>
                        <p:par>
                          <p:cTn id="104" fill="hold">
                            <p:stCondLst>
                              <p:cond delay="500"/>
                            </p:stCondLst>
                            <p:childTnLst>
                              <p:par>
                                <p:cTn id="105" presetID="22" presetClass="entr" presetSubtype="8" fill="hold" nodeType="afterEffect">
                                  <p:stCondLst>
                                    <p:cond delay="0"/>
                                  </p:stCondLst>
                                  <p:childTnLst>
                                    <p:set>
                                      <p:cBhvr>
                                        <p:cTn id="106" dur="1" fill="hold">
                                          <p:stCondLst>
                                            <p:cond delay="0"/>
                                          </p:stCondLst>
                                        </p:cTn>
                                        <p:tgtEl>
                                          <p:spTgt spid="320575"/>
                                        </p:tgtEl>
                                        <p:attrNameLst>
                                          <p:attrName>style.visibility</p:attrName>
                                        </p:attrNameLst>
                                      </p:cBhvr>
                                      <p:to>
                                        <p:strVal val="visible"/>
                                      </p:to>
                                    </p:set>
                                    <p:animEffect transition="in" filter="wipe(left)">
                                      <p:cBhvr>
                                        <p:cTn id="107" dur="500"/>
                                        <p:tgtEl>
                                          <p:spTgt spid="320575"/>
                                        </p:tgtEl>
                                      </p:cBhvr>
                                    </p:animEffect>
                                  </p:childTnLst>
                                </p:cTn>
                              </p:par>
                            </p:childTnLst>
                          </p:cTn>
                        </p:par>
                      </p:childTnLst>
                    </p:cTn>
                  </p:par>
                  <p:par>
                    <p:cTn id="108" fill="hold">
                      <p:stCondLst>
                        <p:cond delay="indefinite"/>
                      </p:stCondLst>
                      <p:childTnLst>
                        <p:par>
                          <p:cTn id="109" fill="hold">
                            <p:stCondLst>
                              <p:cond delay="0"/>
                            </p:stCondLst>
                            <p:childTnLst>
                              <p:par>
                                <p:cTn id="110" presetID="1" presetClass="exit" presetSubtype="0" fill="hold" nodeType="clickEffect">
                                  <p:stCondLst>
                                    <p:cond delay="0"/>
                                  </p:stCondLst>
                                  <p:childTnLst>
                                    <p:set>
                                      <p:cBhvr>
                                        <p:cTn id="111" dur="1" fill="hold">
                                          <p:stCondLst>
                                            <p:cond delay="0"/>
                                          </p:stCondLst>
                                        </p:cTn>
                                        <p:tgtEl>
                                          <p:spTgt spid="320575"/>
                                        </p:tgtEl>
                                        <p:attrNameLst>
                                          <p:attrName>style.visibility</p:attrName>
                                        </p:attrNameLst>
                                      </p:cBhvr>
                                      <p:to>
                                        <p:strVal val="hidden"/>
                                      </p:to>
                                    </p:set>
                                  </p:childTnLst>
                                </p:cTn>
                              </p:par>
                              <p:par>
                                <p:cTn id="112" presetID="22" presetClass="entr" presetSubtype="8" fill="hold" nodeType="withEffect">
                                  <p:stCondLst>
                                    <p:cond delay="0"/>
                                  </p:stCondLst>
                                  <p:childTnLst>
                                    <p:set>
                                      <p:cBhvr>
                                        <p:cTn id="113" dur="1" fill="hold">
                                          <p:stCondLst>
                                            <p:cond delay="0"/>
                                          </p:stCondLst>
                                        </p:cTn>
                                        <p:tgtEl>
                                          <p:spTgt spid="71"/>
                                        </p:tgtEl>
                                        <p:attrNameLst>
                                          <p:attrName>style.visibility</p:attrName>
                                        </p:attrNameLst>
                                      </p:cBhvr>
                                      <p:to>
                                        <p:strVal val="visible"/>
                                      </p:to>
                                    </p:set>
                                    <p:animEffect transition="in" filter="wipe(left)">
                                      <p:cBhvr>
                                        <p:cTn id="114" dur="500"/>
                                        <p:tgtEl>
                                          <p:spTgt spid="71"/>
                                        </p:tgtEl>
                                      </p:cBhvr>
                                    </p:animEffec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499"/>
                                          </p:stCondLst>
                                        </p:cTn>
                                        <p:tgtEl>
                                          <p:spTgt spid="85"/>
                                        </p:tgtEl>
                                        <p:attrNameLst>
                                          <p:attrName>style.visibility</p:attrName>
                                        </p:attrNameLst>
                                      </p:cBhvr>
                                      <p:to>
                                        <p:strVal val="visible"/>
                                      </p:to>
                                    </p:set>
                                  </p:childTnLst>
                                </p:cTn>
                              </p:par>
                            </p:childTnLst>
                          </p:cTn>
                        </p:par>
                        <p:par>
                          <p:cTn id="119" fill="hold">
                            <p:stCondLst>
                              <p:cond delay="500"/>
                            </p:stCondLst>
                            <p:childTnLst>
                              <p:par>
                                <p:cTn id="120" presetID="22" presetClass="entr" presetSubtype="4" fill="hold" grpId="0" nodeType="afterEffect">
                                  <p:stCondLst>
                                    <p:cond delay="0"/>
                                  </p:stCondLst>
                                  <p:childTnLst>
                                    <p:set>
                                      <p:cBhvr>
                                        <p:cTn id="121" dur="1" fill="hold">
                                          <p:stCondLst>
                                            <p:cond delay="0"/>
                                          </p:stCondLst>
                                        </p:cTn>
                                        <p:tgtEl>
                                          <p:spTgt spid="87"/>
                                        </p:tgtEl>
                                        <p:attrNameLst>
                                          <p:attrName>style.visibility</p:attrName>
                                        </p:attrNameLst>
                                      </p:cBhvr>
                                      <p:to>
                                        <p:strVal val="visible"/>
                                      </p:to>
                                    </p:set>
                                    <p:animEffect transition="in" filter="wipe(down)">
                                      <p:cBhvr>
                                        <p:cTn id="122" dur="500"/>
                                        <p:tgtEl>
                                          <p:spTgt spid="87"/>
                                        </p:tgtEl>
                                      </p:cBhvr>
                                    </p:animEffect>
                                  </p:childTnLst>
                                </p:cTn>
                              </p:par>
                            </p:childTnLst>
                          </p:cTn>
                        </p:par>
                        <p:par>
                          <p:cTn id="123" fill="hold">
                            <p:stCondLst>
                              <p:cond delay="1000"/>
                            </p:stCondLst>
                            <p:childTnLst>
                              <p:par>
                                <p:cTn id="124" presetID="1" presetClass="entr" presetSubtype="0" fill="hold" grpId="0" nodeType="afterEffect">
                                  <p:stCondLst>
                                    <p:cond delay="0"/>
                                  </p:stCondLst>
                                  <p:childTnLst>
                                    <p:set>
                                      <p:cBhvr>
                                        <p:cTn id="125" dur="1" fill="hold">
                                          <p:stCondLst>
                                            <p:cond delay="499"/>
                                          </p:stCondLst>
                                        </p:cTn>
                                        <p:tgtEl>
                                          <p:spTgt spid="82"/>
                                        </p:tgtEl>
                                        <p:attrNameLst>
                                          <p:attrName>style.visibility</p:attrName>
                                        </p:attrNameLst>
                                      </p:cBhvr>
                                      <p:to>
                                        <p:strVal val="visible"/>
                                      </p:to>
                                    </p:set>
                                  </p:childTnLst>
                                </p:cTn>
                              </p:par>
                            </p:childTnLst>
                          </p:cTn>
                        </p:par>
                        <p:par>
                          <p:cTn id="126" fill="hold">
                            <p:stCondLst>
                              <p:cond delay="1500"/>
                            </p:stCondLst>
                            <p:childTnLst>
                              <p:par>
                                <p:cTn id="127" presetID="22" presetClass="entr" presetSubtype="1" fill="hold" grpId="0" nodeType="afterEffect">
                                  <p:stCondLst>
                                    <p:cond delay="0"/>
                                  </p:stCondLst>
                                  <p:childTnLst>
                                    <p:set>
                                      <p:cBhvr>
                                        <p:cTn id="128" dur="1" fill="hold">
                                          <p:stCondLst>
                                            <p:cond delay="0"/>
                                          </p:stCondLst>
                                        </p:cTn>
                                        <p:tgtEl>
                                          <p:spTgt spid="88"/>
                                        </p:tgtEl>
                                        <p:attrNameLst>
                                          <p:attrName>style.visibility</p:attrName>
                                        </p:attrNameLst>
                                      </p:cBhvr>
                                      <p:to>
                                        <p:strVal val="visible"/>
                                      </p:to>
                                    </p:set>
                                    <p:animEffect transition="in" filter="wipe(up)">
                                      <p:cBhvr>
                                        <p:cTn id="129" dur="500"/>
                                        <p:tgtEl>
                                          <p:spTgt spid="88"/>
                                        </p:tgtEl>
                                      </p:cBhvr>
                                    </p:animEffect>
                                  </p:childTnLst>
                                </p:cTn>
                              </p:par>
                            </p:childTnLst>
                          </p:cTn>
                        </p:par>
                        <p:par>
                          <p:cTn id="130" fill="hold">
                            <p:stCondLst>
                              <p:cond delay="2000"/>
                            </p:stCondLst>
                            <p:childTnLst>
                              <p:par>
                                <p:cTn id="131" presetID="1" presetClass="entr" presetSubtype="0" fill="hold" grpId="0" nodeType="afterEffect">
                                  <p:stCondLst>
                                    <p:cond delay="0"/>
                                  </p:stCondLst>
                                  <p:childTnLst>
                                    <p:set>
                                      <p:cBhvr>
                                        <p:cTn id="132" dur="1" fill="hold">
                                          <p:stCondLst>
                                            <p:cond delay="499"/>
                                          </p:stCondLst>
                                        </p:cTn>
                                        <p:tgtEl>
                                          <p:spTgt spid="83"/>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22" presetClass="entr" presetSubtype="4" fill="hold" grpId="0" nodeType="clickEffect">
                                  <p:stCondLst>
                                    <p:cond delay="0"/>
                                  </p:stCondLst>
                                  <p:childTnLst>
                                    <p:set>
                                      <p:cBhvr>
                                        <p:cTn id="136" dur="1" fill="hold">
                                          <p:stCondLst>
                                            <p:cond delay="0"/>
                                          </p:stCondLst>
                                        </p:cTn>
                                        <p:tgtEl>
                                          <p:spTgt spid="89"/>
                                        </p:tgtEl>
                                        <p:attrNameLst>
                                          <p:attrName>style.visibility</p:attrName>
                                        </p:attrNameLst>
                                      </p:cBhvr>
                                      <p:to>
                                        <p:strVal val="visible"/>
                                      </p:to>
                                    </p:set>
                                    <p:animEffect transition="in" filter="wipe(down)">
                                      <p:cBhvr>
                                        <p:cTn id="137" dur="500"/>
                                        <p:tgtEl>
                                          <p:spTgt spid="89"/>
                                        </p:tgtEl>
                                      </p:cBhvr>
                                    </p:animEffect>
                                  </p:childTnLst>
                                </p:cTn>
                              </p:par>
                            </p:childTnLst>
                          </p:cTn>
                        </p:par>
                        <p:par>
                          <p:cTn id="138" fill="hold">
                            <p:stCondLst>
                              <p:cond delay="500"/>
                            </p:stCondLst>
                            <p:childTnLst>
                              <p:par>
                                <p:cTn id="139" presetID="1" presetClass="entr" presetSubtype="0" fill="hold" grpId="0" nodeType="afterEffect">
                                  <p:stCondLst>
                                    <p:cond delay="0"/>
                                  </p:stCondLst>
                                  <p:childTnLst>
                                    <p:set>
                                      <p:cBhvr>
                                        <p:cTn id="140" dur="1" fill="hold">
                                          <p:stCondLst>
                                            <p:cond delay="499"/>
                                          </p:stCondLst>
                                        </p:cTn>
                                        <p:tgtEl>
                                          <p:spTgt spid="86"/>
                                        </p:tgtEl>
                                        <p:attrNameLst>
                                          <p:attrName>style.visibility</p:attrName>
                                        </p:attrNameLst>
                                      </p:cBhvr>
                                      <p:to>
                                        <p:strVal val="visible"/>
                                      </p:to>
                                    </p:set>
                                  </p:childTnLst>
                                </p:cTn>
                              </p:par>
                            </p:childTnLst>
                          </p:cTn>
                        </p:par>
                        <p:par>
                          <p:cTn id="141" fill="hold">
                            <p:stCondLst>
                              <p:cond delay="1000"/>
                            </p:stCondLst>
                            <p:childTnLst>
                              <p:par>
                                <p:cTn id="142" presetID="22" presetClass="entr" presetSubtype="1" fill="hold" grpId="0" nodeType="afterEffect">
                                  <p:stCondLst>
                                    <p:cond delay="0"/>
                                  </p:stCondLst>
                                  <p:childTnLst>
                                    <p:set>
                                      <p:cBhvr>
                                        <p:cTn id="143" dur="1" fill="hold">
                                          <p:stCondLst>
                                            <p:cond delay="0"/>
                                          </p:stCondLst>
                                        </p:cTn>
                                        <p:tgtEl>
                                          <p:spTgt spid="90"/>
                                        </p:tgtEl>
                                        <p:attrNameLst>
                                          <p:attrName>style.visibility</p:attrName>
                                        </p:attrNameLst>
                                      </p:cBhvr>
                                      <p:to>
                                        <p:strVal val="visible"/>
                                      </p:to>
                                    </p:set>
                                    <p:animEffect transition="in" filter="wipe(up)">
                                      <p:cBhvr>
                                        <p:cTn id="144" dur="500"/>
                                        <p:tgtEl>
                                          <p:spTgt spid="90"/>
                                        </p:tgtEl>
                                      </p:cBhvr>
                                    </p:animEffect>
                                  </p:childTnLst>
                                </p:cTn>
                              </p:par>
                            </p:childTnLst>
                          </p:cTn>
                        </p:par>
                        <p:par>
                          <p:cTn id="145" fill="hold">
                            <p:stCondLst>
                              <p:cond delay="1500"/>
                            </p:stCondLst>
                            <p:childTnLst>
                              <p:par>
                                <p:cTn id="146" presetID="1" presetClass="entr" presetSubtype="0" fill="hold" grpId="0" nodeType="afterEffect">
                                  <p:stCondLst>
                                    <p:cond delay="0"/>
                                  </p:stCondLst>
                                  <p:childTnLst>
                                    <p:set>
                                      <p:cBhvr>
                                        <p:cTn id="147" dur="1" fill="hold">
                                          <p:stCondLst>
                                            <p:cond delay="499"/>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4" grpId="0" animBg="1"/>
      <p:bldP spid="320515" grpId="0" animBg="1"/>
      <p:bldP spid="320516" grpId="0" animBg="1"/>
      <p:bldP spid="320517" grpId="0" animBg="1"/>
      <p:bldP spid="320518" grpId="0" animBg="1"/>
      <p:bldP spid="320520" grpId="0" uiExpand="1" build="p" autoUpdateAnimBg="0"/>
      <p:bldP spid="320550" grpId="0" animBg="1"/>
      <p:bldP spid="70" grpId="0" animBg="1"/>
      <p:bldP spid="320578" grpId="0" animBg="1" autoUpdateAnimBg="0"/>
      <p:bldP spid="320579" grpId="0" animBg="1"/>
      <p:bldP spid="320583" grpId="0" animBg="1"/>
      <p:bldP spid="74" grpId="0" animBg="1"/>
      <p:bldP spid="82" grpId="0" animBg="1"/>
      <p:bldP spid="83" grpId="0" animBg="1"/>
      <p:bldP spid="84" grpId="0" animBg="1"/>
      <p:bldP spid="85" grpId="0" autoUpdateAnimBg="0"/>
      <p:bldP spid="86" grpId="0" autoUpdateAnimBg="0"/>
      <p:bldP spid="87" grpId="0" animBg="1"/>
      <p:bldP spid="88" grpId="0" animBg="1"/>
      <p:bldP spid="89" grpId="0" animBg="1"/>
      <p:bldP spid="90"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灯片编号占位符 3"/>
          <p:cNvSpPr>
            <a:spLocks noGrp="1"/>
          </p:cNvSpPr>
          <p:nvPr>
            <p:ph type="sldNum" sz="quarter" idx="10"/>
          </p:nvPr>
        </p:nvSpPr>
        <p:spPr>
          <a:noFill/>
        </p:spPr>
        <p:txBody>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10BE1B0B-77EE-4BC0-9465-ED14B7A4FD6D}" type="slidenum">
              <a:rPr lang="en-US" altLang="zh-CN" sz="1400" b="0">
                <a:ea typeface="宋体" pitchFamily="2" charset="-122"/>
              </a:rPr>
              <a:pPr eaLnBrk="1" hangingPunct="1"/>
              <a:t>3</a:t>
            </a:fld>
            <a:endParaRPr lang="en-US" altLang="zh-CN" sz="1400" b="0">
              <a:ea typeface="宋体" pitchFamily="2" charset="-122"/>
            </a:endParaRPr>
          </a:p>
        </p:txBody>
      </p:sp>
      <p:sp>
        <p:nvSpPr>
          <p:cNvPr id="4099" name="Rectangle 2"/>
          <p:cNvSpPr>
            <a:spLocks noGrp="1" noChangeArrowheads="1"/>
          </p:cNvSpPr>
          <p:nvPr>
            <p:ph type="title"/>
          </p:nvPr>
        </p:nvSpPr>
        <p:spPr/>
        <p:txBody>
          <a:bodyPr/>
          <a:lstStyle/>
          <a:p>
            <a:pPr eaLnBrk="1" hangingPunct="1"/>
            <a:r>
              <a:rPr lang="en-US" altLang="zh-CN" dirty="0">
                <a:latin typeface="宋体" pitchFamily="2" charset="-122"/>
              </a:rPr>
              <a:t>7.1  </a:t>
            </a:r>
            <a:r>
              <a:rPr lang="zh-CN" altLang="en-US" dirty="0">
                <a:latin typeface="宋体" pitchFamily="2" charset="-122"/>
              </a:rPr>
              <a:t>程序运行时的存储组织</a:t>
            </a:r>
            <a:endParaRPr lang="zh-CN" altLang="en-US" dirty="0" smtClean="0"/>
          </a:p>
        </p:txBody>
      </p:sp>
      <p:sp>
        <p:nvSpPr>
          <p:cNvPr id="6" name="Rectangle 3"/>
          <p:cNvSpPr txBox="1">
            <a:spLocks noChangeArrowheads="1"/>
          </p:cNvSpPr>
          <p:nvPr/>
        </p:nvSpPr>
        <p:spPr bwMode="auto">
          <a:xfrm>
            <a:off x="323850" y="1143000"/>
            <a:ext cx="8621713"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90000"/>
              </a:lnSpc>
              <a:spcBef>
                <a:spcPct val="20000"/>
              </a:spcBef>
              <a:spcAft>
                <a:spcPct val="0"/>
              </a:spcAft>
              <a:buClr>
                <a:srgbClr val="0000FF"/>
              </a:buClr>
              <a:buSzPct val="70000"/>
              <a:buFont typeface="Monotype Sorts" pitchFamily="2" charset="2"/>
              <a:buChar char="n"/>
              <a:tabLst/>
              <a:defRPr/>
            </a:pPr>
            <a:r>
              <a:rPr kumimoji="1" lang="zh-CN" altLang="en-US" sz="2200" b="1" i="0" u="none" strike="noStrike" kern="0" cap="none" spc="0" normalizeH="0" baseline="0" noProof="0" smtClean="0">
                <a:ln>
                  <a:noFill/>
                </a:ln>
                <a:solidFill>
                  <a:schemeClr val="tx1"/>
                </a:solidFill>
                <a:effectLst/>
                <a:uLnTx/>
                <a:uFillTx/>
                <a:latin typeface="宋体" pitchFamily="2" charset="-122"/>
                <a:ea typeface="+mn-ea"/>
                <a:cs typeface="+mn-cs"/>
              </a:rPr>
              <a:t>程序运行时刻的环境，即讨论运行中程序的信息是怎样存储和访问的。</a:t>
            </a:r>
          </a:p>
          <a:p>
            <a:pPr marL="742950" marR="0" lvl="1" indent="-285750" algn="l" defTabSz="914400" rtl="0" eaLnBrk="1" fontAlgn="base" latinLnBrk="0" hangingPunct="1">
              <a:lnSpc>
                <a:spcPct val="90000"/>
              </a:lnSpc>
              <a:spcBef>
                <a:spcPct val="20000"/>
              </a:spcBef>
              <a:spcAft>
                <a:spcPct val="0"/>
              </a:spcAft>
              <a:buClr>
                <a:srgbClr val="0000FF"/>
              </a:buClr>
              <a:buSzPct val="70000"/>
              <a:buFont typeface="Wingdings" pitchFamily="2" charset="2"/>
              <a:buChar char="u"/>
              <a:tabLst/>
              <a:defRPr/>
            </a:pPr>
            <a:r>
              <a:rPr kumimoji="1" lang="zh-CN" altLang="en-US" sz="1800" b="1" i="0" u="none" strike="noStrike" kern="0" cap="none" spc="0" normalizeH="0" baseline="0" noProof="0" smtClean="0">
                <a:ln>
                  <a:noFill/>
                </a:ln>
                <a:solidFill>
                  <a:schemeClr val="tx1"/>
                </a:solidFill>
                <a:effectLst/>
                <a:uLnTx/>
                <a:uFillTx/>
                <a:latin typeface="宋体" pitchFamily="2" charset="-122"/>
                <a:ea typeface="+mn-ea"/>
              </a:rPr>
              <a:t>讨论名字和数据对象之间的关系，把静态程序正文与运行时刻的动作联系起来，源程序正文中相同的名字可以在目标程序中指示不同的数据对象</a:t>
            </a:r>
          </a:p>
          <a:p>
            <a:pPr marL="342900" marR="0" lvl="0" indent="-342900" algn="l" defTabSz="914400" rtl="0" eaLnBrk="1" fontAlgn="base" latinLnBrk="0" hangingPunct="1">
              <a:lnSpc>
                <a:spcPct val="90000"/>
              </a:lnSpc>
              <a:spcBef>
                <a:spcPct val="20000"/>
              </a:spcBef>
              <a:spcAft>
                <a:spcPct val="0"/>
              </a:spcAft>
              <a:buClr>
                <a:srgbClr val="0000FF"/>
              </a:buClr>
              <a:buSzPct val="70000"/>
              <a:buFont typeface="Monotype Sorts" pitchFamily="2" charset="2"/>
              <a:buChar char="n"/>
              <a:tabLst/>
              <a:defRPr/>
            </a:pPr>
            <a:r>
              <a:rPr kumimoji="1" lang="zh-CN" altLang="en-US" sz="2200" b="1" i="0" u="none" strike="noStrike" kern="0" cap="none" spc="0" normalizeH="0" baseline="0" noProof="0" smtClean="0">
                <a:ln>
                  <a:noFill/>
                </a:ln>
                <a:solidFill>
                  <a:schemeClr val="tx1"/>
                </a:solidFill>
                <a:effectLst/>
                <a:uLnTx/>
                <a:uFillTx/>
                <a:latin typeface="宋体" pitchFamily="2" charset="-122"/>
                <a:ea typeface="+mn-ea"/>
                <a:cs typeface="+mn-cs"/>
              </a:rPr>
              <a:t>数据对象的空间分配和释放由运行时的支持程序包管理</a:t>
            </a:r>
          </a:p>
          <a:p>
            <a:pPr marL="742950" marR="0" lvl="1" indent="-285750" algn="l" defTabSz="914400" rtl="0" eaLnBrk="1" fontAlgn="base" latinLnBrk="0" hangingPunct="1">
              <a:lnSpc>
                <a:spcPct val="90000"/>
              </a:lnSpc>
              <a:spcBef>
                <a:spcPct val="20000"/>
              </a:spcBef>
              <a:spcAft>
                <a:spcPct val="0"/>
              </a:spcAft>
              <a:buClr>
                <a:srgbClr val="0000FF"/>
              </a:buClr>
              <a:buSzPct val="70000"/>
              <a:buFont typeface="Wingdings" pitchFamily="2" charset="2"/>
              <a:buChar char="u"/>
              <a:tabLst/>
              <a:defRPr/>
            </a:pPr>
            <a:r>
              <a:rPr kumimoji="1" lang="zh-CN" altLang="en-US" sz="1800" b="1" i="0" u="none" strike="noStrike" kern="0" cap="none" spc="0" normalizeH="0" baseline="0" noProof="0" smtClean="0">
                <a:ln>
                  <a:noFill/>
                </a:ln>
                <a:solidFill>
                  <a:schemeClr val="tx1"/>
                </a:solidFill>
                <a:effectLst/>
                <a:uLnTx/>
                <a:uFillTx/>
                <a:latin typeface="宋体" pitchFamily="2" charset="-122"/>
                <a:ea typeface="+mn-ea"/>
              </a:rPr>
              <a:t>由一些和产生的目标代码一起装入的例行程序组成，它的设计受过程语义的影响</a:t>
            </a:r>
          </a:p>
          <a:p>
            <a:pPr marL="342900" marR="0" lvl="0" indent="-342900" algn="l" defTabSz="914400" rtl="0" eaLnBrk="1" fontAlgn="base" latinLnBrk="0" hangingPunct="1">
              <a:lnSpc>
                <a:spcPct val="90000"/>
              </a:lnSpc>
              <a:spcBef>
                <a:spcPct val="20000"/>
              </a:spcBef>
              <a:spcAft>
                <a:spcPct val="0"/>
              </a:spcAft>
              <a:buClr>
                <a:srgbClr val="0000FF"/>
              </a:buClr>
              <a:buSzPct val="70000"/>
              <a:buFont typeface="Monotype Sorts" pitchFamily="2" charset="2"/>
              <a:buChar char="n"/>
              <a:tabLst/>
              <a:defRPr/>
            </a:pPr>
            <a:r>
              <a:rPr kumimoji="1" lang="zh-CN" altLang="en-US" sz="2200" b="1" i="0" u="none" strike="noStrike" kern="0" cap="none" spc="0" normalizeH="0" baseline="0" noProof="0" smtClean="0">
                <a:ln>
                  <a:noFill/>
                </a:ln>
                <a:solidFill>
                  <a:schemeClr val="tx1"/>
                </a:solidFill>
                <a:effectLst/>
                <a:uLnTx/>
                <a:uFillTx/>
                <a:latin typeface="宋体" pitchFamily="2" charset="-122"/>
                <a:ea typeface="+mn-ea"/>
                <a:cs typeface="+mn-cs"/>
              </a:rPr>
              <a:t>运行时刻数据对象的表示形式由它的类型来决定</a:t>
            </a:r>
          </a:p>
          <a:p>
            <a:pPr marL="742950" marR="0" lvl="1" indent="-285750" algn="l" defTabSz="914400" rtl="0" eaLnBrk="1" fontAlgn="base" latinLnBrk="0" hangingPunct="1">
              <a:lnSpc>
                <a:spcPct val="90000"/>
              </a:lnSpc>
              <a:spcBef>
                <a:spcPct val="20000"/>
              </a:spcBef>
              <a:spcAft>
                <a:spcPct val="0"/>
              </a:spcAft>
              <a:buClr>
                <a:srgbClr val="0000FF"/>
              </a:buClr>
              <a:buSzPct val="70000"/>
              <a:buFont typeface="Wingdings" pitchFamily="2" charset="2"/>
              <a:buChar char="u"/>
              <a:tabLst/>
              <a:defRPr/>
            </a:pPr>
            <a:r>
              <a:rPr kumimoji="1" lang="zh-CN" altLang="en-US" sz="1800" b="1" i="0" u="none" strike="noStrike" kern="0" cap="none" spc="0" normalizeH="0" baseline="0" noProof="0" smtClean="0">
                <a:ln>
                  <a:noFill/>
                </a:ln>
                <a:solidFill>
                  <a:schemeClr val="tx1"/>
                </a:solidFill>
                <a:effectLst/>
                <a:uLnTx/>
                <a:uFillTx/>
                <a:latin typeface="宋体" pitchFamily="2" charset="-122"/>
                <a:ea typeface="+mn-ea"/>
              </a:rPr>
              <a:t>基本的数据类型可以用目标机器中等价的数据对象来表示</a:t>
            </a:r>
          </a:p>
          <a:p>
            <a:pPr marL="742950" marR="0" lvl="1" indent="-285750" algn="l" defTabSz="914400" rtl="0" eaLnBrk="1" fontAlgn="base" latinLnBrk="0" hangingPunct="1">
              <a:lnSpc>
                <a:spcPct val="90000"/>
              </a:lnSpc>
              <a:spcBef>
                <a:spcPct val="20000"/>
              </a:spcBef>
              <a:spcAft>
                <a:spcPct val="0"/>
              </a:spcAft>
              <a:buClr>
                <a:srgbClr val="0000FF"/>
              </a:buClr>
              <a:buSzPct val="70000"/>
              <a:buFont typeface="Wingdings" pitchFamily="2" charset="2"/>
              <a:buChar char="u"/>
              <a:tabLst/>
              <a:defRPr/>
            </a:pPr>
            <a:r>
              <a:rPr kumimoji="1" lang="zh-CN" altLang="en-US" sz="1800" b="1" i="0" u="none" strike="noStrike" kern="0" cap="none" spc="0" normalizeH="0" baseline="0" noProof="0" smtClean="0">
                <a:ln>
                  <a:noFill/>
                </a:ln>
                <a:solidFill>
                  <a:schemeClr val="tx1"/>
                </a:solidFill>
                <a:effectLst/>
                <a:uLnTx/>
                <a:uFillTx/>
                <a:latin typeface="宋体" pitchFamily="2" charset="-122"/>
                <a:ea typeface="+mn-ea"/>
              </a:rPr>
              <a:t>复杂的数据类型一般用基本数据类型的组合来表示</a:t>
            </a:r>
          </a:p>
          <a:p>
            <a:pPr marL="342900" marR="0" lvl="0" indent="-342900" algn="l" defTabSz="914400" rtl="0" eaLnBrk="1" fontAlgn="base" latinLnBrk="0" hangingPunct="1">
              <a:lnSpc>
                <a:spcPct val="90000"/>
              </a:lnSpc>
              <a:spcBef>
                <a:spcPct val="20000"/>
              </a:spcBef>
              <a:spcAft>
                <a:spcPct val="0"/>
              </a:spcAft>
              <a:buClr>
                <a:srgbClr val="0000FF"/>
              </a:buClr>
              <a:buSzPct val="70000"/>
              <a:buFont typeface="Monotype Sorts" pitchFamily="2" charset="2"/>
              <a:buChar char="n"/>
              <a:tabLst/>
              <a:defRPr/>
            </a:pPr>
            <a:r>
              <a:rPr kumimoji="1" lang="zh-CN" altLang="en-US" sz="2200" b="1" i="0" u="none" strike="noStrike" kern="0" cap="none" spc="0" normalizeH="0" baseline="0" noProof="0" smtClean="0">
                <a:ln>
                  <a:noFill/>
                </a:ln>
                <a:solidFill>
                  <a:schemeClr val="tx1"/>
                </a:solidFill>
                <a:effectLst/>
                <a:uLnTx/>
                <a:uFillTx/>
                <a:latin typeface="宋体" pitchFamily="2" charset="-122"/>
                <a:ea typeface="+mn-ea"/>
                <a:cs typeface="+mn-cs"/>
              </a:rPr>
              <a:t>存储组织与管理</a:t>
            </a:r>
          </a:p>
          <a:p>
            <a:pPr marL="742950" marR="0" lvl="1" indent="-285750" algn="l" defTabSz="914400" rtl="0" eaLnBrk="1" fontAlgn="base" latinLnBrk="0" hangingPunct="1">
              <a:lnSpc>
                <a:spcPct val="90000"/>
              </a:lnSpc>
              <a:spcBef>
                <a:spcPct val="20000"/>
              </a:spcBef>
              <a:spcAft>
                <a:spcPct val="0"/>
              </a:spcAft>
              <a:buClr>
                <a:srgbClr val="0000FF"/>
              </a:buClr>
              <a:buSzPct val="70000"/>
              <a:buFont typeface="Wingdings" pitchFamily="2" charset="2"/>
              <a:buChar char="u"/>
              <a:tabLst/>
              <a:defRPr/>
            </a:pPr>
            <a:r>
              <a:rPr kumimoji="1" lang="zh-CN" altLang="en-US" sz="1800" b="1" i="0" u="none" strike="noStrike" kern="0" cap="none" spc="0" normalizeH="0" baseline="0" noProof="0" smtClean="0">
                <a:ln>
                  <a:noFill/>
                </a:ln>
                <a:solidFill>
                  <a:schemeClr val="tx1"/>
                </a:solidFill>
                <a:effectLst/>
                <a:uLnTx/>
                <a:uFillTx/>
                <a:latin typeface="宋体" pitchFamily="2" charset="-122"/>
                <a:ea typeface="+mn-ea"/>
              </a:rPr>
              <a:t>早期的计算机上，这个存储管理工作是由程序员自己来完成</a:t>
            </a:r>
          </a:p>
          <a:p>
            <a:pPr marL="742950" marR="0" lvl="1" indent="-285750" algn="l" defTabSz="914400" rtl="0" eaLnBrk="1" fontAlgn="base" latinLnBrk="0" hangingPunct="1">
              <a:lnSpc>
                <a:spcPct val="90000"/>
              </a:lnSpc>
              <a:spcBef>
                <a:spcPct val="20000"/>
              </a:spcBef>
              <a:spcAft>
                <a:spcPct val="0"/>
              </a:spcAft>
              <a:buClr>
                <a:srgbClr val="0000FF"/>
              </a:buClr>
              <a:buSzPct val="70000"/>
              <a:buFont typeface="Wingdings" pitchFamily="2" charset="2"/>
              <a:buChar char="u"/>
              <a:tabLst/>
              <a:defRPr/>
            </a:pPr>
            <a:r>
              <a:rPr kumimoji="1" lang="zh-CN" altLang="en-US" sz="1800" b="1" i="0" u="none" strike="noStrike" kern="0" cap="none" spc="0" normalizeH="0" baseline="0" noProof="0" smtClean="0">
                <a:ln>
                  <a:noFill/>
                </a:ln>
                <a:solidFill>
                  <a:schemeClr val="tx1"/>
                </a:solidFill>
                <a:effectLst/>
                <a:uLnTx/>
                <a:uFillTx/>
                <a:latin typeface="宋体" pitchFamily="2" charset="-122"/>
                <a:ea typeface="+mn-ea"/>
              </a:rPr>
              <a:t>有了高级语言之后，程序中使用的存储单元都由</a:t>
            </a:r>
            <a:r>
              <a:rPr kumimoji="1" lang="zh-CN" altLang="en-US" sz="1800" b="1" i="0" u="none" strike="noStrike" kern="0" cap="none" spc="0" normalizeH="0" baseline="0" noProof="0" smtClean="0">
                <a:ln>
                  <a:noFill/>
                </a:ln>
                <a:solidFill>
                  <a:srgbClr val="0000FF"/>
                </a:solidFill>
                <a:effectLst/>
                <a:uLnTx/>
                <a:uFillTx/>
                <a:latin typeface="宋体" pitchFamily="2" charset="-122"/>
                <a:ea typeface="+mn-ea"/>
              </a:rPr>
              <a:t>标识符</a:t>
            </a:r>
            <a:r>
              <a:rPr kumimoji="1" lang="zh-CN" altLang="en-US" sz="1800" b="1" i="0" u="none" strike="noStrike" kern="0" cap="none" spc="0" normalizeH="0" baseline="0" noProof="0" smtClean="0">
                <a:ln>
                  <a:noFill/>
                </a:ln>
                <a:solidFill>
                  <a:schemeClr val="tx1"/>
                </a:solidFill>
                <a:effectLst/>
                <a:uLnTx/>
                <a:uFillTx/>
                <a:latin typeface="宋体" pitchFamily="2" charset="-122"/>
                <a:ea typeface="+mn-ea"/>
              </a:rPr>
              <a:t>来表示，它们对应的内存地址由编译程序在编译时或由其生成的目标程序在运行时进行分配。</a:t>
            </a:r>
          </a:p>
          <a:p>
            <a:pPr marL="342900" marR="0" lvl="0" indent="-342900" algn="l" defTabSz="914400" rtl="0" eaLnBrk="1" fontAlgn="base" latinLnBrk="0" hangingPunct="1">
              <a:lnSpc>
                <a:spcPct val="90000"/>
              </a:lnSpc>
              <a:spcBef>
                <a:spcPct val="20000"/>
              </a:spcBef>
              <a:spcAft>
                <a:spcPct val="0"/>
              </a:spcAft>
              <a:buClr>
                <a:srgbClr val="0000FF"/>
              </a:buClr>
              <a:buSzPct val="70000"/>
              <a:buFont typeface="Monotype Sorts" pitchFamily="2" charset="2"/>
              <a:buChar char="n"/>
              <a:tabLst/>
              <a:defRPr/>
            </a:pPr>
            <a:r>
              <a:rPr kumimoji="1" lang="zh-CN" altLang="en-US" sz="2200" b="1" i="0" u="none" strike="noStrike" kern="0" cap="none" spc="0" normalizeH="0" baseline="0" noProof="0" smtClean="0">
                <a:ln>
                  <a:noFill/>
                </a:ln>
                <a:solidFill>
                  <a:schemeClr val="tx1"/>
                </a:solidFill>
                <a:effectLst/>
                <a:uLnTx/>
                <a:uFillTx/>
                <a:latin typeface="宋体" pitchFamily="2" charset="-122"/>
                <a:ea typeface="+mn-ea"/>
                <a:cs typeface="+mn-cs"/>
              </a:rPr>
              <a:t>存储的组织及管理是编译程序要完成的一个复杂而又十分重要的工作。</a:t>
            </a:r>
            <a:endParaRPr kumimoji="1" lang="zh-CN" altLang="en-US" sz="2400" b="1" i="0" u="none" strike="noStrike" kern="0" cap="none" spc="0" normalizeH="0" baseline="0" noProof="0" dirty="0" smtClean="0">
              <a:ln>
                <a:noFill/>
              </a:ln>
              <a:solidFill>
                <a:schemeClr val="tx1"/>
              </a:solidFill>
              <a:effectLst/>
              <a:uLnTx/>
              <a:uFillTx/>
              <a:latin typeface="宋体" pitchFamily="2" charset="-122"/>
              <a:ea typeface="+mn-ea"/>
              <a:cs typeface="+mn-cs"/>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up)">
                                      <p:cBhvr>
                                        <p:cTn id="7" dur="500"/>
                                        <p:tgtEl>
                                          <p:spTgt spid="6">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up)">
                                      <p:cBhvr>
                                        <p:cTn id="11" dur="500"/>
                                        <p:tgtEl>
                                          <p:spTgt spid="6">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wipe(up)">
                                      <p:cBhvr>
                                        <p:cTn id="16" dur="500"/>
                                        <p:tgtEl>
                                          <p:spTgt spid="6">
                                            <p:txEl>
                                              <p:pRg st="2" end="2"/>
                                            </p:txEl>
                                          </p:spTgt>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wipe(up)">
                                      <p:cBhvr>
                                        <p:cTn id="20" dur="500"/>
                                        <p:tgtEl>
                                          <p:spTgt spid="6">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wipe(up)">
                                      <p:cBhvr>
                                        <p:cTn id="25" dur="500"/>
                                        <p:tgtEl>
                                          <p:spTgt spid="6">
                                            <p:txEl>
                                              <p:pRg st="4" end="4"/>
                                            </p:txEl>
                                          </p:spTgt>
                                        </p:tgtEl>
                                      </p:cBhvr>
                                    </p:animEffect>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animEffect transition="in" filter="wipe(up)">
                                      <p:cBhvr>
                                        <p:cTn id="29" dur="500"/>
                                        <p:tgtEl>
                                          <p:spTgt spid="6">
                                            <p:txEl>
                                              <p:pRg st="5" end="5"/>
                                            </p:txEl>
                                          </p:spTgt>
                                        </p:tgtEl>
                                      </p:cBhvr>
                                    </p:animEffect>
                                  </p:childTnLst>
                                </p:cTn>
                              </p:par>
                            </p:childTnLst>
                          </p:cTn>
                        </p:par>
                        <p:par>
                          <p:cTn id="30" fill="hold">
                            <p:stCondLst>
                              <p:cond delay="1000"/>
                            </p:stCondLst>
                            <p:childTnLst>
                              <p:par>
                                <p:cTn id="31" presetID="22" presetClass="entr" presetSubtype="1" fill="hold" grpId="0" nodeType="afterEffect">
                                  <p:stCondLst>
                                    <p:cond delay="0"/>
                                  </p:stCondLst>
                                  <p:childTnLst>
                                    <p:set>
                                      <p:cBhvr>
                                        <p:cTn id="32" dur="1" fill="hold">
                                          <p:stCondLst>
                                            <p:cond delay="0"/>
                                          </p:stCondLst>
                                        </p:cTn>
                                        <p:tgtEl>
                                          <p:spTgt spid="6">
                                            <p:txEl>
                                              <p:pRg st="6" end="6"/>
                                            </p:txEl>
                                          </p:spTgt>
                                        </p:tgtEl>
                                        <p:attrNameLst>
                                          <p:attrName>style.visibility</p:attrName>
                                        </p:attrNameLst>
                                      </p:cBhvr>
                                      <p:to>
                                        <p:strVal val="visible"/>
                                      </p:to>
                                    </p:set>
                                    <p:animEffect transition="in" filter="wipe(up)">
                                      <p:cBhvr>
                                        <p:cTn id="33" dur="500"/>
                                        <p:tgtEl>
                                          <p:spTgt spid="6">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6">
                                            <p:txEl>
                                              <p:pRg st="7" end="7"/>
                                            </p:txEl>
                                          </p:spTgt>
                                        </p:tgtEl>
                                        <p:attrNameLst>
                                          <p:attrName>style.visibility</p:attrName>
                                        </p:attrNameLst>
                                      </p:cBhvr>
                                      <p:to>
                                        <p:strVal val="visible"/>
                                      </p:to>
                                    </p:set>
                                    <p:animEffect transition="in" filter="wipe(up)">
                                      <p:cBhvr>
                                        <p:cTn id="38" dur="500"/>
                                        <p:tgtEl>
                                          <p:spTgt spid="6">
                                            <p:txEl>
                                              <p:pRg st="7" end="7"/>
                                            </p:txEl>
                                          </p:spTgt>
                                        </p:tgtEl>
                                      </p:cBhvr>
                                    </p:animEffect>
                                  </p:childTnLst>
                                </p:cTn>
                              </p:par>
                            </p:childTnLst>
                          </p:cTn>
                        </p:par>
                        <p:par>
                          <p:cTn id="39" fill="hold">
                            <p:stCondLst>
                              <p:cond delay="500"/>
                            </p:stCondLst>
                            <p:childTnLst>
                              <p:par>
                                <p:cTn id="40" presetID="22" presetClass="entr" presetSubtype="1" fill="hold" grpId="0" nodeType="afterEffect">
                                  <p:stCondLst>
                                    <p:cond delay="0"/>
                                  </p:stCondLst>
                                  <p:childTnLst>
                                    <p:set>
                                      <p:cBhvr>
                                        <p:cTn id="41" dur="1" fill="hold">
                                          <p:stCondLst>
                                            <p:cond delay="0"/>
                                          </p:stCondLst>
                                        </p:cTn>
                                        <p:tgtEl>
                                          <p:spTgt spid="6">
                                            <p:txEl>
                                              <p:pRg st="8" end="8"/>
                                            </p:txEl>
                                          </p:spTgt>
                                        </p:tgtEl>
                                        <p:attrNameLst>
                                          <p:attrName>style.visibility</p:attrName>
                                        </p:attrNameLst>
                                      </p:cBhvr>
                                      <p:to>
                                        <p:strVal val="visible"/>
                                      </p:to>
                                    </p:set>
                                    <p:animEffect transition="in" filter="wipe(up)">
                                      <p:cBhvr>
                                        <p:cTn id="42" dur="500"/>
                                        <p:tgtEl>
                                          <p:spTgt spid="6">
                                            <p:txEl>
                                              <p:pRg st="8" end="8"/>
                                            </p:txEl>
                                          </p:spTgt>
                                        </p:tgtEl>
                                      </p:cBhvr>
                                    </p:animEffect>
                                  </p:childTnLst>
                                </p:cTn>
                              </p:par>
                            </p:childTnLst>
                          </p:cTn>
                        </p:par>
                        <p:par>
                          <p:cTn id="43" fill="hold">
                            <p:stCondLst>
                              <p:cond delay="1000"/>
                            </p:stCondLst>
                            <p:childTnLst>
                              <p:par>
                                <p:cTn id="44" presetID="22" presetClass="entr" presetSubtype="1" fill="hold" grpId="0" nodeType="afterEffect">
                                  <p:stCondLst>
                                    <p:cond delay="0"/>
                                  </p:stCondLst>
                                  <p:childTnLst>
                                    <p:set>
                                      <p:cBhvr>
                                        <p:cTn id="45" dur="1" fill="hold">
                                          <p:stCondLst>
                                            <p:cond delay="0"/>
                                          </p:stCondLst>
                                        </p:cTn>
                                        <p:tgtEl>
                                          <p:spTgt spid="6">
                                            <p:txEl>
                                              <p:pRg st="9" end="9"/>
                                            </p:txEl>
                                          </p:spTgt>
                                        </p:tgtEl>
                                        <p:attrNameLst>
                                          <p:attrName>style.visibility</p:attrName>
                                        </p:attrNameLst>
                                      </p:cBhvr>
                                      <p:to>
                                        <p:strVal val="visible"/>
                                      </p:to>
                                    </p:set>
                                    <p:animEffect transition="in" filter="wipe(up)">
                                      <p:cBhvr>
                                        <p:cTn id="46" dur="500"/>
                                        <p:tgtEl>
                                          <p:spTgt spid="6">
                                            <p:txEl>
                                              <p:pRg st="9" end="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6">
                                            <p:txEl>
                                              <p:pRg st="10" end="10"/>
                                            </p:txEl>
                                          </p:spTgt>
                                        </p:tgtEl>
                                        <p:attrNameLst>
                                          <p:attrName>style.visibility</p:attrName>
                                        </p:attrNameLst>
                                      </p:cBhvr>
                                      <p:to>
                                        <p:strVal val="visible"/>
                                      </p:to>
                                    </p:set>
                                    <p:animEffect transition="in" filter="wipe(up)">
                                      <p:cBhvr>
                                        <p:cTn id="51"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2"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灯片编号占位符 3"/>
          <p:cNvSpPr>
            <a:spLocks noGrp="1"/>
          </p:cNvSpPr>
          <p:nvPr>
            <p:ph type="sldNum" sz="quarter" idx="10"/>
          </p:nvPr>
        </p:nvSpPr>
        <p:spPr>
          <a:noFill/>
        </p:spPr>
        <p:txBody>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5E4C42C8-6BA4-410D-8687-35111BBBF715}" type="slidenum">
              <a:rPr lang="en-US" altLang="zh-CN" sz="1400" b="0">
                <a:ea typeface="宋体" pitchFamily="2" charset="-122"/>
              </a:rPr>
              <a:pPr eaLnBrk="1" hangingPunct="1"/>
              <a:t>30</a:t>
            </a:fld>
            <a:endParaRPr lang="en-US" altLang="zh-CN" sz="1400" b="0">
              <a:ea typeface="宋体" pitchFamily="2" charset="-122"/>
            </a:endParaRPr>
          </a:p>
        </p:txBody>
      </p:sp>
      <p:sp>
        <p:nvSpPr>
          <p:cNvPr id="321538" name="Rectangle 2"/>
          <p:cNvSpPr>
            <a:spLocks noChangeArrowheads="1"/>
          </p:cNvSpPr>
          <p:nvPr/>
        </p:nvSpPr>
        <p:spPr bwMode="auto">
          <a:xfrm>
            <a:off x="628650" y="4862513"/>
            <a:ext cx="8001000" cy="906747"/>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1539" name="Rectangle 3"/>
          <p:cNvSpPr>
            <a:spLocks noChangeArrowheads="1"/>
          </p:cNvSpPr>
          <p:nvPr/>
        </p:nvSpPr>
        <p:spPr bwMode="auto">
          <a:xfrm>
            <a:off x="628650" y="1052513"/>
            <a:ext cx="8001000" cy="38100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01" name="Rectangle 4"/>
          <p:cNvSpPr>
            <a:spLocks noGrp="1" noChangeArrowheads="1"/>
          </p:cNvSpPr>
          <p:nvPr>
            <p:ph type="title"/>
          </p:nvPr>
        </p:nvSpPr>
        <p:spPr/>
        <p:txBody>
          <a:bodyPr/>
          <a:lstStyle/>
          <a:p>
            <a:pPr eaLnBrk="1" hangingPunct="1"/>
            <a:r>
              <a:rPr lang="zh-CN" altLang="en-US" smtClean="0"/>
              <a:t>调用序列的安排</a:t>
            </a:r>
          </a:p>
        </p:txBody>
      </p:sp>
      <p:sp>
        <p:nvSpPr>
          <p:cNvPr id="321541" name="Rectangle 5"/>
          <p:cNvSpPr>
            <a:spLocks noGrp="1" noChangeArrowheads="1"/>
          </p:cNvSpPr>
          <p:nvPr>
            <p:ph type="body" idx="1"/>
          </p:nvPr>
        </p:nvSpPr>
        <p:spPr>
          <a:xfrm>
            <a:off x="323850" y="1133475"/>
            <a:ext cx="8534400" cy="5356225"/>
          </a:xfrm>
        </p:spPr>
        <p:txBody>
          <a:bodyPr/>
          <a:lstStyle/>
          <a:p>
            <a:pPr eaLnBrk="1" hangingPunct="1"/>
            <a:r>
              <a:rPr lang="zh-CN" altLang="en-US" dirty="0" smtClean="0"/>
              <a:t>参数传递</a:t>
            </a:r>
          </a:p>
          <a:p>
            <a:pPr lvl="1" eaLnBrk="1" hangingPunct="1"/>
            <a:r>
              <a:rPr lang="en-US" altLang="zh-CN" dirty="0" smtClean="0">
                <a:latin typeface="Verdana" pitchFamily="34" charset="0"/>
              </a:rPr>
              <a:t>P</a:t>
            </a:r>
            <a:r>
              <a:rPr lang="zh-CN" altLang="en-US" dirty="0" smtClean="0">
                <a:latin typeface="Verdana" pitchFamily="34" charset="0"/>
              </a:rPr>
              <a:t>准备</a:t>
            </a:r>
            <a:r>
              <a:rPr lang="zh-CN" altLang="en-US" dirty="0"/>
              <a:t>实参，参数</a:t>
            </a:r>
            <a:r>
              <a:rPr lang="zh-CN" altLang="en-US" dirty="0" smtClean="0"/>
              <a:t>传递入</a:t>
            </a:r>
            <a:r>
              <a:rPr lang="en-US" altLang="zh-CN" dirty="0" smtClean="0">
                <a:latin typeface="Verdana" pitchFamily="34" charset="0"/>
              </a:rPr>
              <a:t>q</a:t>
            </a:r>
            <a:r>
              <a:rPr lang="zh-CN" altLang="en-US" dirty="0" smtClean="0"/>
              <a:t>的活动记录的参数域；</a:t>
            </a:r>
          </a:p>
          <a:p>
            <a:pPr eaLnBrk="1" hangingPunct="1"/>
            <a:r>
              <a:rPr lang="zh-CN" altLang="en-US" dirty="0" smtClean="0"/>
              <a:t>控制信息设置</a:t>
            </a:r>
          </a:p>
          <a:p>
            <a:pPr lvl="1" eaLnBrk="1" hangingPunct="1"/>
            <a:r>
              <a:rPr lang="en-US" altLang="zh-CN" dirty="0" smtClean="0">
                <a:latin typeface="Verdana" pitchFamily="34" charset="0"/>
              </a:rPr>
              <a:t>p</a:t>
            </a:r>
            <a:r>
              <a:rPr lang="zh-CN" altLang="en-US" dirty="0" smtClean="0"/>
              <a:t>将返回地址写入</a:t>
            </a:r>
            <a:r>
              <a:rPr lang="en-US" altLang="zh-CN" dirty="0" smtClean="0">
                <a:latin typeface="Verdana" pitchFamily="34" charset="0"/>
              </a:rPr>
              <a:t>q</a:t>
            </a:r>
            <a:r>
              <a:rPr lang="zh-CN" altLang="en-US" dirty="0" smtClean="0"/>
              <a:t>的活动记录的机器状态域中；</a:t>
            </a:r>
          </a:p>
          <a:p>
            <a:pPr lvl="1" eaLnBrk="1" hangingPunct="1"/>
            <a:r>
              <a:rPr lang="en-US" altLang="zh-CN" dirty="0" smtClean="0">
                <a:latin typeface="Verdana" pitchFamily="34" charset="0"/>
              </a:rPr>
              <a:t>p</a:t>
            </a:r>
            <a:r>
              <a:rPr lang="zh-CN" altLang="en-US" dirty="0" smtClean="0"/>
              <a:t>将当前</a:t>
            </a:r>
            <a:r>
              <a:rPr lang="en-US" altLang="zh-CN" dirty="0" err="1" smtClean="0">
                <a:latin typeface="Verdana" pitchFamily="34" charset="0"/>
              </a:rPr>
              <a:t>top_ep</a:t>
            </a:r>
            <a:r>
              <a:rPr lang="zh-CN" altLang="en-US" dirty="0" smtClean="0"/>
              <a:t>的值写入</a:t>
            </a:r>
            <a:r>
              <a:rPr lang="en-US" altLang="zh-CN" dirty="0" smtClean="0">
                <a:latin typeface="Verdana" pitchFamily="34" charset="0"/>
              </a:rPr>
              <a:t>q</a:t>
            </a:r>
            <a:r>
              <a:rPr lang="zh-CN" altLang="en-US" dirty="0" smtClean="0"/>
              <a:t>的活动记录的控制链域；</a:t>
            </a:r>
          </a:p>
          <a:p>
            <a:pPr lvl="1" eaLnBrk="1" hangingPunct="1"/>
            <a:r>
              <a:rPr lang="en-US" altLang="zh-CN" dirty="0" smtClean="0">
                <a:latin typeface="Verdana" pitchFamily="34" charset="0"/>
              </a:rPr>
              <a:t>p</a:t>
            </a:r>
            <a:r>
              <a:rPr lang="zh-CN" altLang="zh-CN" dirty="0" smtClean="0"/>
              <a:t>为</a:t>
            </a:r>
            <a:r>
              <a:rPr lang="en-US" altLang="zh-CN" dirty="0" smtClean="0">
                <a:latin typeface="Verdana" pitchFamily="34" charset="0"/>
              </a:rPr>
              <a:t>q</a:t>
            </a:r>
            <a:r>
              <a:rPr lang="zh-CN" altLang="zh-CN" dirty="0" smtClean="0"/>
              <a:t>建立访问链</a:t>
            </a:r>
            <a:r>
              <a:rPr lang="zh-CN" altLang="en-US" dirty="0" smtClean="0"/>
              <a:t>；</a:t>
            </a:r>
            <a:endParaRPr lang="zh-CN" altLang="zh-CN" dirty="0" smtClean="0"/>
          </a:p>
          <a:p>
            <a:pPr lvl="1" eaLnBrk="1" hangingPunct="1"/>
            <a:r>
              <a:rPr lang="en-US" altLang="zh-CN" dirty="0" smtClean="0">
                <a:latin typeface="Verdana" pitchFamily="34" charset="0"/>
              </a:rPr>
              <a:t>P</a:t>
            </a:r>
            <a:r>
              <a:rPr lang="zh-CN" altLang="en-US" dirty="0" smtClean="0">
                <a:latin typeface="Verdana" pitchFamily="34" charset="0"/>
              </a:rPr>
              <a:t>计算并重</a:t>
            </a:r>
            <a:r>
              <a:rPr lang="zh-CN" altLang="zh-CN" dirty="0" smtClean="0"/>
              <a:t>置</a:t>
            </a:r>
            <a:r>
              <a:rPr lang="zh-CN" altLang="zh-CN" dirty="0" smtClean="0">
                <a:latin typeface="Verdana" pitchFamily="34" charset="0"/>
              </a:rPr>
              <a:t>top</a:t>
            </a:r>
            <a:r>
              <a:rPr lang="en-US" altLang="zh-CN" dirty="0" smtClean="0">
                <a:latin typeface="Verdana" pitchFamily="34" charset="0"/>
              </a:rPr>
              <a:t>_ep</a:t>
            </a:r>
            <a:r>
              <a:rPr lang="zh-CN" altLang="zh-CN" dirty="0" smtClean="0"/>
              <a:t>的值</a:t>
            </a:r>
            <a:r>
              <a:rPr lang="en-US" altLang="zh-CN" dirty="0" smtClean="0"/>
              <a:t>(</a:t>
            </a:r>
            <a:r>
              <a:rPr lang="zh-CN" altLang="zh-CN" dirty="0" smtClean="0"/>
              <a:t>指向</a:t>
            </a:r>
            <a:r>
              <a:rPr lang="en-US" altLang="zh-CN" dirty="0" err="1" smtClean="0">
                <a:latin typeface="Verdana" pitchFamily="34" charset="0"/>
              </a:rPr>
              <a:t>top_ep</a:t>
            </a:r>
            <a:r>
              <a:rPr lang="en-US" altLang="zh-CN" dirty="0" smtClean="0">
                <a:latin typeface="Verdana" pitchFamily="34" charset="0"/>
              </a:rPr>
              <a:t>’</a:t>
            </a:r>
            <a:r>
              <a:rPr lang="zh-CN" altLang="zh-CN" dirty="0" smtClean="0"/>
              <a:t>位置</a:t>
            </a:r>
            <a:r>
              <a:rPr lang="en-US" altLang="zh-CN" dirty="0" smtClean="0"/>
              <a:t>)</a:t>
            </a:r>
            <a:endParaRPr lang="zh-CN" altLang="zh-CN" dirty="0" smtClean="0"/>
          </a:p>
          <a:p>
            <a:pPr eaLnBrk="1" hangingPunct="1"/>
            <a:r>
              <a:rPr lang="zh-CN" altLang="en-US" dirty="0" smtClean="0"/>
              <a:t>进入</a:t>
            </a:r>
            <a:r>
              <a:rPr lang="en-US" altLang="zh-CN" dirty="0" smtClean="0">
                <a:latin typeface="Verdana" pitchFamily="34" charset="0"/>
              </a:rPr>
              <a:t>q</a:t>
            </a:r>
            <a:r>
              <a:rPr lang="zh-CN" altLang="en-US" dirty="0" smtClean="0"/>
              <a:t>的代码</a:t>
            </a:r>
            <a:r>
              <a:rPr lang="en-US" altLang="zh-CN" dirty="0" smtClean="0"/>
              <a:t>(</a:t>
            </a:r>
            <a:r>
              <a:rPr lang="en-US" altLang="zh-CN" dirty="0" err="1" smtClean="0">
                <a:latin typeface="Verdana" pitchFamily="34" charset="0"/>
              </a:rPr>
              <a:t>goto</a:t>
            </a:r>
            <a:r>
              <a:rPr lang="zh-CN" altLang="en-US" dirty="0" smtClean="0"/>
              <a:t>语句</a:t>
            </a:r>
            <a:r>
              <a:rPr lang="en-US" altLang="zh-CN" dirty="0" smtClean="0"/>
              <a:t>)</a:t>
            </a:r>
          </a:p>
          <a:p>
            <a:pPr lvl="1" eaLnBrk="1" hangingPunct="1"/>
            <a:r>
              <a:rPr lang="en-US" altLang="zh-CN" dirty="0" smtClean="0">
                <a:latin typeface="Verdana" pitchFamily="34" charset="0"/>
              </a:rPr>
              <a:t>q</a:t>
            </a:r>
            <a:r>
              <a:rPr lang="zh-CN" altLang="en-US" dirty="0" smtClean="0"/>
              <a:t>保存寄存器的值、其他机器状态信息；</a:t>
            </a:r>
          </a:p>
          <a:p>
            <a:pPr lvl="1" eaLnBrk="1" hangingPunct="1"/>
            <a:r>
              <a:rPr lang="en-US" altLang="zh-CN" dirty="0" smtClean="0">
                <a:latin typeface="Verdana" pitchFamily="34" charset="0"/>
              </a:rPr>
              <a:t>q</a:t>
            </a:r>
            <a:r>
              <a:rPr lang="zh-CN" altLang="en-US" dirty="0" smtClean="0"/>
              <a:t>增加</a:t>
            </a:r>
            <a:r>
              <a:rPr lang="en-US" altLang="zh-CN" dirty="0" err="1" smtClean="0">
                <a:latin typeface="Verdana" pitchFamily="34" charset="0"/>
              </a:rPr>
              <a:t>top_sp</a:t>
            </a:r>
            <a:r>
              <a:rPr lang="zh-CN" altLang="en-US" dirty="0" smtClean="0"/>
              <a:t>的值，初始化局部变量；</a:t>
            </a:r>
          </a:p>
          <a:p>
            <a:pPr lvl="1" eaLnBrk="1" hangingPunct="1"/>
            <a:r>
              <a:rPr lang="en-US" altLang="zh-CN" dirty="0">
                <a:latin typeface="Verdana" pitchFamily="34" charset="0"/>
              </a:rPr>
              <a:t>q</a:t>
            </a:r>
            <a:r>
              <a:rPr lang="zh-CN" altLang="en-US" dirty="0" smtClean="0"/>
              <a:t>开始执行</a:t>
            </a:r>
          </a:p>
        </p:txBody>
      </p:sp>
      <p:graphicFrame>
        <p:nvGraphicFramePr>
          <p:cNvPr id="115714" name="Object 79">
            <a:hlinkClick r:id="" action="ppaction://hlinkshowjump?jump=previousslide"/>
          </p:cNvPr>
          <p:cNvGraphicFramePr>
            <a:graphicFrameLocks noChangeAspect="1"/>
          </p:cNvGraphicFramePr>
          <p:nvPr/>
        </p:nvGraphicFramePr>
        <p:xfrm>
          <a:off x="8127395" y="188640"/>
          <a:ext cx="844550" cy="490538"/>
        </p:xfrm>
        <a:graphic>
          <a:graphicData uri="http://schemas.openxmlformats.org/presentationml/2006/ole">
            <mc:AlternateContent xmlns:mc="http://schemas.openxmlformats.org/markup-compatibility/2006">
              <mc:Choice xmlns:v="urn:schemas-microsoft-com:vml" Requires="v">
                <p:oleObj spid="_x0000_s115718" name="剪辑" r:id="rId3" imgW="7002463" imgH="4060825" progId="">
                  <p:embed/>
                </p:oleObj>
              </mc:Choice>
              <mc:Fallback>
                <p:oleObj name="剪辑" r:id="rId3" imgW="7002463" imgH="4060825" progId="">
                  <p:embed/>
                  <p:pic>
                    <p:nvPicPr>
                      <p:cNvPr id="0" name="Object 7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27395" y="188640"/>
                        <a:ext cx="844550" cy="490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21541">
                                            <p:txEl>
                                              <p:pRg st="0" end="0"/>
                                            </p:txEl>
                                          </p:spTgt>
                                        </p:tgtEl>
                                        <p:attrNameLst>
                                          <p:attrName>style.visibility</p:attrName>
                                        </p:attrNameLst>
                                      </p:cBhvr>
                                      <p:to>
                                        <p:strVal val="visible"/>
                                      </p:to>
                                    </p:set>
                                    <p:animEffect transition="in" filter="wipe(up)">
                                      <p:cBhvr>
                                        <p:cTn id="7" dur="500"/>
                                        <p:tgtEl>
                                          <p:spTgt spid="321541">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21541">
                                            <p:txEl>
                                              <p:pRg st="1" end="1"/>
                                            </p:txEl>
                                          </p:spTgt>
                                        </p:tgtEl>
                                        <p:attrNameLst>
                                          <p:attrName>style.visibility</p:attrName>
                                        </p:attrNameLst>
                                      </p:cBhvr>
                                      <p:to>
                                        <p:strVal val="visible"/>
                                      </p:to>
                                    </p:set>
                                    <p:animEffect transition="in" filter="wipe(up)">
                                      <p:cBhvr>
                                        <p:cTn id="11" dur="500"/>
                                        <p:tgtEl>
                                          <p:spTgt spid="321541">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321541">
                                            <p:txEl>
                                              <p:pRg st="2" end="2"/>
                                            </p:txEl>
                                          </p:spTgt>
                                        </p:tgtEl>
                                        <p:attrNameLst>
                                          <p:attrName>style.visibility</p:attrName>
                                        </p:attrNameLst>
                                      </p:cBhvr>
                                      <p:to>
                                        <p:strVal val="visible"/>
                                      </p:to>
                                    </p:set>
                                    <p:animEffect transition="in" filter="wipe(up)">
                                      <p:cBhvr>
                                        <p:cTn id="16" dur="500"/>
                                        <p:tgtEl>
                                          <p:spTgt spid="321541">
                                            <p:txEl>
                                              <p:pRg st="2" end="2"/>
                                            </p:txEl>
                                          </p:spTgt>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321541">
                                            <p:txEl>
                                              <p:pRg st="3" end="3"/>
                                            </p:txEl>
                                          </p:spTgt>
                                        </p:tgtEl>
                                        <p:attrNameLst>
                                          <p:attrName>style.visibility</p:attrName>
                                        </p:attrNameLst>
                                      </p:cBhvr>
                                      <p:to>
                                        <p:strVal val="visible"/>
                                      </p:to>
                                    </p:set>
                                    <p:animEffect transition="in" filter="wipe(up)">
                                      <p:cBhvr>
                                        <p:cTn id="20" dur="500"/>
                                        <p:tgtEl>
                                          <p:spTgt spid="32154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321541">
                                            <p:txEl>
                                              <p:pRg st="4" end="4"/>
                                            </p:txEl>
                                          </p:spTgt>
                                        </p:tgtEl>
                                        <p:attrNameLst>
                                          <p:attrName>style.visibility</p:attrName>
                                        </p:attrNameLst>
                                      </p:cBhvr>
                                      <p:to>
                                        <p:strVal val="visible"/>
                                      </p:to>
                                    </p:set>
                                    <p:animEffect transition="in" filter="wipe(up)">
                                      <p:cBhvr>
                                        <p:cTn id="25" dur="500"/>
                                        <p:tgtEl>
                                          <p:spTgt spid="321541">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321541">
                                            <p:txEl>
                                              <p:pRg st="5" end="5"/>
                                            </p:txEl>
                                          </p:spTgt>
                                        </p:tgtEl>
                                        <p:attrNameLst>
                                          <p:attrName>style.visibility</p:attrName>
                                        </p:attrNameLst>
                                      </p:cBhvr>
                                      <p:to>
                                        <p:strVal val="visible"/>
                                      </p:to>
                                    </p:set>
                                    <p:animEffect transition="in" filter="wipe(up)">
                                      <p:cBhvr>
                                        <p:cTn id="30" dur="500"/>
                                        <p:tgtEl>
                                          <p:spTgt spid="321541">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321541">
                                            <p:txEl>
                                              <p:pRg st="6" end="6"/>
                                            </p:txEl>
                                          </p:spTgt>
                                        </p:tgtEl>
                                        <p:attrNameLst>
                                          <p:attrName>style.visibility</p:attrName>
                                        </p:attrNameLst>
                                      </p:cBhvr>
                                      <p:to>
                                        <p:strVal val="visible"/>
                                      </p:to>
                                    </p:set>
                                    <p:animEffect transition="in" filter="wipe(up)">
                                      <p:cBhvr>
                                        <p:cTn id="35" dur="500"/>
                                        <p:tgtEl>
                                          <p:spTgt spid="321541">
                                            <p:txEl>
                                              <p:pRg st="6" end="6"/>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321541">
                                            <p:txEl>
                                              <p:pRg st="7" end="7"/>
                                            </p:txEl>
                                          </p:spTgt>
                                        </p:tgtEl>
                                        <p:attrNameLst>
                                          <p:attrName>style.visibility</p:attrName>
                                        </p:attrNameLst>
                                      </p:cBhvr>
                                      <p:to>
                                        <p:strVal val="visible"/>
                                      </p:to>
                                    </p:set>
                                    <p:animEffect transition="in" filter="wipe(up)">
                                      <p:cBhvr>
                                        <p:cTn id="40" dur="500"/>
                                        <p:tgtEl>
                                          <p:spTgt spid="321541">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321541">
                                            <p:txEl>
                                              <p:pRg st="8" end="8"/>
                                            </p:txEl>
                                          </p:spTgt>
                                        </p:tgtEl>
                                        <p:attrNameLst>
                                          <p:attrName>style.visibility</p:attrName>
                                        </p:attrNameLst>
                                      </p:cBhvr>
                                      <p:to>
                                        <p:strVal val="visible"/>
                                      </p:to>
                                    </p:set>
                                    <p:animEffect transition="in" filter="wipe(up)">
                                      <p:cBhvr>
                                        <p:cTn id="45" dur="500"/>
                                        <p:tgtEl>
                                          <p:spTgt spid="321541">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321541">
                                            <p:txEl>
                                              <p:pRg st="9" end="9"/>
                                            </p:txEl>
                                          </p:spTgt>
                                        </p:tgtEl>
                                        <p:attrNameLst>
                                          <p:attrName>style.visibility</p:attrName>
                                        </p:attrNameLst>
                                      </p:cBhvr>
                                      <p:to>
                                        <p:strVal val="visible"/>
                                      </p:to>
                                    </p:set>
                                    <p:animEffect transition="in" filter="wipe(up)">
                                      <p:cBhvr>
                                        <p:cTn id="50" dur="500"/>
                                        <p:tgtEl>
                                          <p:spTgt spid="321541">
                                            <p:txEl>
                                              <p:pRg st="9" end="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321541">
                                            <p:txEl>
                                              <p:pRg st="10" end="10"/>
                                            </p:txEl>
                                          </p:spTgt>
                                        </p:tgtEl>
                                        <p:attrNameLst>
                                          <p:attrName>style.visibility</p:attrName>
                                        </p:attrNameLst>
                                      </p:cBhvr>
                                      <p:to>
                                        <p:strVal val="visible"/>
                                      </p:to>
                                    </p:set>
                                    <p:animEffect transition="in" filter="wipe(up)">
                                      <p:cBhvr>
                                        <p:cTn id="55" dur="500"/>
                                        <p:tgtEl>
                                          <p:spTgt spid="321541">
                                            <p:txEl>
                                              <p:pRg st="10" end="10"/>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4" presetClass="entr" presetSubtype="32" fill="hold" grpId="0" nodeType="clickEffect">
                                  <p:stCondLst>
                                    <p:cond delay="0"/>
                                  </p:stCondLst>
                                  <p:childTnLst>
                                    <p:set>
                                      <p:cBhvr>
                                        <p:cTn id="59" dur="1" fill="hold">
                                          <p:stCondLst>
                                            <p:cond delay="0"/>
                                          </p:stCondLst>
                                        </p:cTn>
                                        <p:tgtEl>
                                          <p:spTgt spid="321539"/>
                                        </p:tgtEl>
                                        <p:attrNameLst>
                                          <p:attrName>style.visibility</p:attrName>
                                        </p:attrNameLst>
                                      </p:cBhvr>
                                      <p:to>
                                        <p:strVal val="visible"/>
                                      </p:to>
                                    </p:set>
                                    <p:animEffect transition="in" filter="box(out)">
                                      <p:cBhvr>
                                        <p:cTn id="60" dur="500"/>
                                        <p:tgtEl>
                                          <p:spTgt spid="321539"/>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4" presetClass="entr" presetSubtype="32" fill="hold" grpId="0" nodeType="clickEffect">
                                  <p:stCondLst>
                                    <p:cond delay="0"/>
                                  </p:stCondLst>
                                  <p:childTnLst>
                                    <p:set>
                                      <p:cBhvr>
                                        <p:cTn id="64" dur="1" fill="hold">
                                          <p:stCondLst>
                                            <p:cond delay="0"/>
                                          </p:stCondLst>
                                        </p:cTn>
                                        <p:tgtEl>
                                          <p:spTgt spid="321538"/>
                                        </p:tgtEl>
                                        <p:attrNameLst>
                                          <p:attrName>style.visibility</p:attrName>
                                        </p:attrNameLst>
                                      </p:cBhvr>
                                      <p:to>
                                        <p:strVal val="visible"/>
                                      </p:to>
                                    </p:set>
                                    <p:animEffect transition="in" filter="box(out)">
                                      <p:cBhvr>
                                        <p:cTn id="65" dur="500"/>
                                        <p:tgtEl>
                                          <p:spTgt spid="3215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38" grpId="0" animBg="1"/>
      <p:bldP spid="321539" grpId="0" animBg="1"/>
      <p:bldP spid="321541" grpId="0" uiExpand="1"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灯片编号占位符 3"/>
          <p:cNvSpPr>
            <a:spLocks noGrp="1"/>
          </p:cNvSpPr>
          <p:nvPr>
            <p:ph type="sldNum" sz="quarter" idx="10"/>
          </p:nvPr>
        </p:nvSpPr>
        <p:spPr>
          <a:noFill/>
        </p:spPr>
        <p:txBody>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19912B05-E703-4464-ABED-62E82B7A0C02}" type="slidenum">
              <a:rPr lang="en-US" altLang="zh-CN" sz="1400" b="0">
                <a:ea typeface="宋体" pitchFamily="2" charset="-122"/>
              </a:rPr>
              <a:pPr eaLnBrk="1" hangingPunct="1"/>
              <a:t>31</a:t>
            </a:fld>
            <a:endParaRPr lang="en-US" altLang="zh-CN" sz="1400" b="0">
              <a:ea typeface="宋体" pitchFamily="2" charset="-122"/>
            </a:endParaRPr>
          </a:p>
        </p:txBody>
      </p:sp>
      <p:sp>
        <p:nvSpPr>
          <p:cNvPr id="322562" name="Rectangle 2"/>
          <p:cNvSpPr>
            <a:spLocks noChangeArrowheads="1"/>
          </p:cNvSpPr>
          <p:nvPr/>
        </p:nvSpPr>
        <p:spPr bwMode="auto">
          <a:xfrm>
            <a:off x="611187" y="4509120"/>
            <a:ext cx="8223587" cy="6096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2563" name="Rectangle 3"/>
          <p:cNvSpPr>
            <a:spLocks noChangeArrowheads="1"/>
          </p:cNvSpPr>
          <p:nvPr/>
        </p:nvSpPr>
        <p:spPr bwMode="auto">
          <a:xfrm>
            <a:off x="623887" y="1187450"/>
            <a:ext cx="8223587" cy="332167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5" name="Rectangle 4"/>
          <p:cNvSpPr>
            <a:spLocks noGrp="1" noChangeArrowheads="1"/>
          </p:cNvSpPr>
          <p:nvPr>
            <p:ph type="title"/>
          </p:nvPr>
        </p:nvSpPr>
        <p:spPr/>
        <p:txBody>
          <a:bodyPr/>
          <a:lstStyle/>
          <a:p>
            <a:pPr eaLnBrk="1" hangingPunct="1"/>
            <a:r>
              <a:rPr lang="zh-CN" altLang="en-US" smtClean="0"/>
              <a:t>返回序列</a:t>
            </a:r>
          </a:p>
        </p:txBody>
      </p:sp>
      <p:sp>
        <p:nvSpPr>
          <p:cNvPr id="322565" name="Rectangle 5"/>
          <p:cNvSpPr>
            <a:spLocks noGrp="1" noChangeArrowheads="1"/>
          </p:cNvSpPr>
          <p:nvPr>
            <p:ph type="body" idx="1"/>
          </p:nvPr>
        </p:nvSpPr>
        <p:spPr/>
        <p:txBody>
          <a:bodyPr/>
          <a:lstStyle/>
          <a:p>
            <a:pPr eaLnBrk="1" hangingPunct="1"/>
            <a:r>
              <a:rPr lang="en-US" altLang="zh-CN" dirty="0" smtClean="0">
                <a:latin typeface="Verdana" pitchFamily="34" charset="0"/>
              </a:rPr>
              <a:t>q</a:t>
            </a:r>
            <a:r>
              <a:rPr lang="zh-CN" altLang="en-US" dirty="0" smtClean="0"/>
              <a:t>把返回值写入自己活动记录的返回值域；</a:t>
            </a:r>
          </a:p>
          <a:p>
            <a:pPr eaLnBrk="1" hangingPunct="1"/>
            <a:r>
              <a:rPr lang="en-US" altLang="zh-CN" dirty="0" smtClean="0">
                <a:latin typeface="Verdana" pitchFamily="34" charset="0"/>
              </a:rPr>
              <a:t>q</a:t>
            </a:r>
            <a:r>
              <a:rPr lang="zh-CN" altLang="en-US" dirty="0" smtClean="0"/>
              <a:t>恢复调用点状态</a:t>
            </a:r>
          </a:p>
          <a:p>
            <a:pPr lvl="1" eaLnBrk="1" hangingPunct="1"/>
            <a:r>
              <a:rPr lang="zh-CN" altLang="en-US" dirty="0" smtClean="0"/>
              <a:t>寄存器的值、机器状态；</a:t>
            </a:r>
          </a:p>
          <a:p>
            <a:pPr lvl="1" eaLnBrk="1" hangingPunct="1"/>
            <a:r>
              <a:rPr lang="en-US" altLang="zh-CN" dirty="0" err="1" smtClean="0">
                <a:latin typeface="Verdana" pitchFamily="34" charset="0"/>
              </a:rPr>
              <a:t>top_ep</a:t>
            </a:r>
            <a:r>
              <a:rPr lang="zh-CN" altLang="en-US" dirty="0" smtClean="0"/>
              <a:t>的值（保存在控制链中）；</a:t>
            </a:r>
            <a:endParaRPr lang="en-US" altLang="zh-CN" dirty="0" smtClean="0"/>
          </a:p>
          <a:p>
            <a:pPr lvl="1" eaLnBrk="1" hangingPunct="1"/>
            <a:r>
              <a:rPr lang="zh-CN" altLang="en-US" dirty="0" smtClean="0">
                <a:latin typeface="Verdana" pitchFamily="34" charset="0"/>
              </a:rPr>
              <a:t>计算并重置</a:t>
            </a:r>
            <a:r>
              <a:rPr lang="en-US" altLang="zh-CN" dirty="0" err="1" smtClean="0">
                <a:latin typeface="Verdana" pitchFamily="34" charset="0"/>
              </a:rPr>
              <a:t>top_sp</a:t>
            </a:r>
            <a:r>
              <a:rPr lang="zh-CN" altLang="en-US" dirty="0" smtClean="0"/>
              <a:t>的值；</a:t>
            </a:r>
          </a:p>
          <a:p>
            <a:pPr eaLnBrk="1" hangingPunct="1"/>
            <a:r>
              <a:rPr lang="zh-CN" altLang="en-US" dirty="0" smtClean="0"/>
              <a:t>根据返回地址返回到</a:t>
            </a:r>
            <a:r>
              <a:rPr lang="en-US" altLang="zh-CN" dirty="0" smtClean="0">
                <a:latin typeface="Verdana" pitchFamily="34" charset="0"/>
              </a:rPr>
              <a:t>p</a:t>
            </a:r>
            <a:r>
              <a:rPr lang="zh-CN" altLang="en-US" dirty="0" smtClean="0"/>
              <a:t>的代码中（将保存值写回程序计数器</a:t>
            </a:r>
            <a:r>
              <a:rPr lang="en-US" altLang="zh-CN" dirty="0" smtClean="0">
                <a:latin typeface="Verdana" pitchFamily="34" charset="0"/>
              </a:rPr>
              <a:t>PC</a:t>
            </a:r>
            <a:r>
              <a:rPr lang="zh-CN" altLang="en-US" dirty="0" smtClean="0"/>
              <a:t>中）</a:t>
            </a:r>
          </a:p>
          <a:p>
            <a:pPr eaLnBrk="1" hangingPunct="1"/>
            <a:r>
              <a:rPr lang="en-US" altLang="zh-CN" dirty="0" smtClean="0">
                <a:latin typeface="Verdana" pitchFamily="34" charset="0"/>
              </a:rPr>
              <a:t>P</a:t>
            </a:r>
            <a:r>
              <a:rPr lang="zh-CN" altLang="en-US" dirty="0" smtClean="0"/>
              <a:t>把返回值取入自己的活动记录中</a:t>
            </a:r>
          </a:p>
          <a:p>
            <a:pPr eaLnBrk="1" hangingPunct="1"/>
            <a:r>
              <a:rPr lang="en-US" altLang="zh-CN" dirty="0" smtClean="0">
                <a:latin typeface="Verdana" pitchFamily="34" charset="0"/>
              </a:rPr>
              <a:t>p</a:t>
            </a:r>
            <a:r>
              <a:rPr lang="zh-CN" altLang="en-US" dirty="0" smtClean="0"/>
              <a:t>继续执行</a:t>
            </a:r>
          </a:p>
        </p:txBody>
      </p:sp>
      <p:graphicFrame>
        <p:nvGraphicFramePr>
          <p:cNvPr id="116738" name="Object 79">
            <a:hlinkClick r:id="rId4" action="ppaction://hlinksldjump"/>
          </p:cNvPr>
          <p:cNvGraphicFramePr>
            <a:graphicFrameLocks noChangeAspect="1"/>
          </p:cNvGraphicFramePr>
          <p:nvPr/>
        </p:nvGraphicFramePr>
        <p:xfrm>
          <a:off x="8172450" y="5949950"/>
          <a:ext cx="844550" cy="490538"/>
        </p:xfrm>
        <a:graphic>
          <a:graphicData uri="http://schemas.openxmlformats.org/presentationml/2006/ole">
            <mc:AlternateContent xmlns:mc="http://schemas.openxmlformats.org/markup-compatibility/2006">
              <mc:Choice xmlns:v="urn:schemas-microsoft-com:vml" Requires="v">
                <p:oleObj spid="_x0000_s116742" name="剪辑" r:id="rId5" imgW="7002463" imgH="4060825" progId="">
                  <p:embed/>
                </p:oleObj>
              </mc:Choice>
              <mc:Fallback>
                <p:oleObj name="剪辑" r:id="rId5" imgW="7002463" imgH="4060825" progId="">
                  <p:embed/>
                  <p:pic>
                    <p:nvPicPr>
                      <p:cNvPr id="0" name="Object 79" descr="粉色面巾纸"/>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72450" y="5949950"/>
                        <a:ext cx="844550" cy="490538"/>
                      </a:xfrm>
                      <a:prstGeom prst="rect">
                        <a:avLst/>
                      </a:prstGeom>
                      <a:blipFill dpi="0" rotWithShape="0">
                        <a:blip r:embed="rId7"/>
                        <a:srcRect/>
                        <a:tile tx="0" ty="0" sx="100000" sy="100000" flip="none" algn="tl"/>
                      </a:blipFill>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22565">
                                            <p:txEl>
                                              <p:pRg st="0" end="0"/>
                                            </p:txEl>
                                          </p:spTgt>
                                        </p:tgtEl>
                                        <p:attrNameLst>
                                          <p:attrName>style.visibility</p:attrName>
                                        </p:attrNameLst>
                                      </p:cBhvr>
                                      <p:to>
                                        <p:strVal val="visible"/>
                                      </p:to>
                                    </p:set>
                                    <p:animEffect transition="in" filter="wipe(up)">
                                      <p:cBhvr>
                                        <p:cTn id="7" dur="500"/>
                                        <p:tgtEl>
                                          <p:spTgt spid="32256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22565">
                                            <p:txEl>
                                              <p:pRg st="1" end="1"/>
                                            </p:txEl>
                                          </p:spTgt>
                                        </p:tgtEl>
                                        <p:attrNameLst>
                                          <p:attrName>style.visibility</p:attrName>
                                        </p:attrNameLst>
                                      </p:cBhvr>
                                      <p:to>
                                        <p:strVal val="visible"/>
                                      </p:to>
                                    </p:set>
                                    <p:animEffect transition="in" filter="wipe(up)">
                                      <p:cBhvr>
                                        <p:cTn id="12" dur="500"/>
                                        <p:tgtEl>
                                          <p:spTgt spid="322565">
                                            <p:txEl>
                                              <p:pRg st="1" end="1"/>
                                            </p:txEl>
                                          </p:spTgt>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322565">
                                            <p:txEl>
                                              <p:pRg st="2" end="2"/>
                                            </p:txEl>
                                          </p:spTgt>
                                        </p:tgtEl>
                                        <p:attrNameLst>
                                          <p:attrName>style.visibility</p:attrName>
                                        </p:attrNameLst>
                                      </p:cBhvr>
                                      <p:to>
                                        <p:strVal val="visible"/>
                                      </p:to>
                                    </p:set>
                                    <p:animEffect transition="in" filter="wipe(up)">
                                      <p:cBhvr>
                                        <p:cTn id="16" dur="500"/>
                                        <p:tgtEl>
                                          <p:spTgt spid="322565">
                                            <p:txEl>
                                              <p:pRg st="2" end="2"/>
                                            </p:txEl>
                                          </p:spTgt>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322565">
                                            <p:txEl>
                                              <p:pRg st="3" end="3"/>
                                            </p:txEl>
                                          </p:spTgt>
                                        </p:tgtEl>
                                        <p:attrNameLst>
                                          <p:attrName>style.visibility</p:attrName>
                                        </p:attrNameLst>
                                      </p:cBhvr>
                                      <p:to>
                                        <p:strVal val="visible"/>
                                      </p:to>
                                    </p:set>
                                    <p:animEffect transition="in" filter="wipe(up)">
                                      <p:cBhvr>
                                        <p:cTn id="20" dur="500"/>
                                        <p:tgtEl>
                                          <p:spTgt spid="322565">
                                            <p:txEl>
                                              <p:pRg st="3" end="3"/>
                                            </p:txEl>
                                          </p:spTgt>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322565">
                                            <p:txEl>
                                              <p:pRg st="4" end="4"/>
                                            </p:txEl>
                                          </p:spTgt>
                                        </p:tgtEl>
                                        <p:attrNameLst>
                                          <p:attrName>style.visibility</p:attrName>
                                        </p:attrNameLst>
                                      </p:cBhvr>
                                      <p:to>
                                        <p:strVal val="visible"/>
                                      </p:to>
                                    </p:set>
                                    <p:animEffect transition="in" filter="wipe(up)">
                                      <p:cBhvr>
                                        <p:cTn id="24" dur="500"/>
                                        <p:tgtEl>
                                          <p:spTgt spid="322565">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322565">
                                            <p:txEl>
                                              <p:pRg st="5" end="5"/>
                                            </p:txEl>
                                          </p:spTgt>
                                        </p:tgtEl>
                                        <p:attrNameLst>
                                          <p:attrName>style.visibility</p:attrName>
                                        </p:attrNameLst>
                                      </p:cBhvr>
                                      <p:to>
                                        <p:strVal val="visible"/>
                                      </p:to>
                                    </p:set>
                                    <p:animEffect transition="in" filter="wipe(up)">
                                      <p:cBhvr>
                                        <p:cTn id="29" dur="500"/>
                                        <p:tgtEl>
                                          <p:spTgt spid="322565">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322565">
                                            <p:txEl>
                                              <p:pRg st="6" end="6"/>
                                            </p:txEl>
                                          </p:spTgt>
                                        </p:tgtEl>
                                        <p:attrNameLst>
                                          <p:attrName>style.visibility</p:attrName>
                                        </p:attrNameLst>
                                      </p:cBhvr>
                                      <p:to>
                                        <p:strVal val="visible"/>
                                      </p:to>
                                    </p:set>
                                    <p:animEffect transition="in" filter="wipe(up)">
                                      <p:cBhvr>
                                        <p:cTn id="34" dur="500"/>
                                        <p:tgtEl>
                                          <p:spTgt spid="322565">
                                            <p:txEl>
                                              <p:pRg st="6" end="6"/>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322565">
                                            <p:txEl>
                                              <p:pRg st="7" end="7"/>
                                            </p:txEl>
                                          </p:spTgt>
                                        </p:tgtEl>
                                        <p:attrNameLst>
                                          <p:attrName>style.visibility</p:attrName>
                                        </p:attrNameLst>
                                      </p:cBhvr>
                                      <p:to>
                                        <p:strVal val="visible"/>
                                      </p:to>
                                    </p:set>
                                    <p:animEffect transition="in" filter="wipe(up)">
                                      <p:cBhvr>
                                        <p:cTn id="39" dur="500"/>
                                        <p:tgtEl>
                                          <p:spTgt spid="322565">
                                            <p:txEl>
                                              <p:pRg st="7" end="7"/>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4" presetClass="entr" presetSubtype="32" fill="hold" grpId="0" nodeType="clickEffect">
                                  <p:stCondLst>
                                    <p:cond delay="0"/>
                                  </p:stCondLst>
                                  <p:childTnLst>
                                    <p:set>
                                      <p:cBhvr>
                                        <p:cTn id="43" dur="1" fill="hold">
                                          <p:stCondLst>
                                            <p:cond delay="0"/>
                                          </p:stCondLst>
                                        </p:cTn>
                                        <p:tgtEl>
                                          <p:spTgt spid="322563"/>
                                        </p:tgtEl>
                                        <p:attrNameLst>
                                          <p:attrName>style.visibility</p:attrName>
                                        </p:attrNameLst>
                                      </p:cBhvr>
                                      <p:to>
                                        <p:strVal val="visible"/>
                                      </p:to>
                                    </p:set>
                                    <p:animEffect transition="in" filter="box(out)">
                                      <p:cBhvr>
                                        <p:cTn id="44" dur="500"/>
                                        <p:tgtEl>
                                          <p:spTgt spid="322563"/>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4" presetClass="entr" presetSubtype="32" fill="hold" grpId="0" nodeType="clickEffect">
                                  <p:stCondLst>
                                    <p:cond delay="0"/>
                                  </p:stCondLst>
                                  <p:childTnLst>
                                    <p:set>
                                      <p:cBhvr>
                                        <p:cTn id="48" dur="1" fill="hold">
                                          <p:stCondLst>
                                            <p:cond delay="0"/>
                                          </p:stCondLst>
                                        </p:cTn>
                                        <p:tgtEl>
                                          <p:spTgt spid="322562"/>
                                        </p:tgtEl>
                                        <p:attrNameLst>
                                          <p:attrName>style.visibility</p:attrName>
                                        </p:attrNameLst>
                                      </p:cBhvr>
                                      <p:to>
                                        <p:strVal val="visible"/>
                                      </p:to>
                                    </p:set>
                                    <p:animEffect transition="in" filter="box(out)">
                                      <p:cBhvr>
                                        <p:cTn id="49" dur="500"/>
                                        <p:tgtEl>
                                          <p:spTgt spid="3225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2" grpId="0" animBg="1"/>
      <p:bldP spid="322563" grpId="0" animBg="1"/>
      <p:bldP spid="322565" grpId="0" uiExpand="1"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灯片编号占位符 3"/>
          <p:cNvSpPr>
            <a:spLocks noGrp="1"/>
          </p:cNvSpPr>
          <p:nvPr>
            <p:ph type="sldNum" sz="quarter" idx="10"/>
          </p:nvPr>
        </p:nvSpPr>
        <p:spPr>
          <a:noFill/>
        </p:spPr>
        <p:txBody>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05C12571-2296-4B08-AAE8-8201AF522CF6}" type="slidenum">
              <a:rPr lang="en-US" altLang="zh-CN" sz="1400" b="0">
                <a:ea typeface="宋体" pitchFamily="2" charset="-122"/>
              </a:rPr>
              <a:pPr eaLnBrk="1" hangingPunct="1"/>
              <a:t>32</a:t>
            </a:fld>
            <a:endParaRPr lang="en-US" altLang="zh-CN" sz="1400" b="0">
              <a:ea typeface="宋体" pitchFamily="2" charset="-122"/>
            </a:endParaRPr>
          </a:p>
        </p:txBody>
      </p:sp>
      <p:sp>
        <p:nvSpPr>
          <p:cNvPr id="31747" name="Rectangle 2"/>
          <p:cNvSpPr>
            <a:spLocks noGrp="1" noChangeArrowheads="1"/>
          </p:cNvSpPr>
          <p:nvPr>
            <p:ph type="title"/>
          </p:nvPr>
        </p:nvSpPr>
        <p:spPr/>
        <p:txBody>
          <a:bodyPr/>
          <a:lstStyle/>
          <a:p>
            <a:pPr eaLnBrk="1" hangingPunct="1"/>
            <a:r>
              <a:rPr lang="zh-CN" altLang="en-US" dirty="0" smtClean="0"/>
              <a:t>调用序列与活动记录</a:t>
            </a:r>
          </a:p>
        </p:txBody>
      </p:sp>
      <p:sp>
        <p:nvSpPr>
          <p:cNvPr id="324611" name="Rectangle 3"/>
          <p:cNvSpPr>
            <a:spLocks noGrp="1" noChangeArrowheads="1"/>
          </p:cNvSpPr>
          <p:nvPr>
            <p:ph type="body" idx="1"/>
          </p:nvPr>
        </p:nvSpPr>
        <p:spPr/>
        <p:txBody>
          <a:bodyPr/>
          <a:lstStyle/>
          <a:p>
            <a:pPr eaLnBrk="1" hangingPunct="1"/>
            <a:r>
              <a:rPr lang="zh-CN" altLang="en-US" dirty="0" smtClean="0"/>
              <a:t>区别：</a:t>
            </a:r>
          </a:p>
          <a:p>
            <a:pPr lvl="1" eaLnBrk="1" hangingPunct="1"/>
            <a:r>
              <a:rPr lang="zh-CN" altLang="en-US" dirty="0" smtClean="0"/>
              <a:t>活动记录是一块连续的存储区域，保存一个活动所需的全部信息，与活动一一对应。</a:t>
            </a:r>
          </a:p>
          <a:p>
            <a:pPr lvl="1" eaLnBrk="1" hangingPunct="1"/>
            <a:r>
              <a:rPr lang="zh-CN" altLang="en-US" dirty="0" smtClean="0"/>
              <a:t>调用序列是一段代码，完成活动记录的入栈，实现控制从调用过程到被调用过程的转移。</a:t>
            </a:r>
          </a:p>
          <a:p>
            <a:pPr lvl="1" eaLnBrk="1" hangingPunct="1"/>
            <a:r>
              <a:rPr lang="zh-CN" altLang="en-US" dirty="0" smtClean="0"/>
              <a:t>调用序列逻辑上是一个整体，物理上被分成两部分，分属于调用过程和被调用过程。</a:t>
            </a:r>
          </a:p>
          <a:p>
            <a:pPr eaLnBrk="1" hangingPunct="1"/>
            <a:r>
              <a:rPr lang="zh-CN" altLang="en-US" dirty="0" smtClean="0"/>
              <a:t>联系：</a:t>
            </a:r>
          </a:p>
          <a:p>
            <a:pPr lvl="1" eaLnBrk="1" hangingPunct="1"/>
            <a:r>
              <a:rPr lang="zh-CN" altLang="en-US" dirty="0" smtClean="0"/>
              <a:t>调用序列的实现与活动记录中内容的安排有密切关系。</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24611">
                                            <p:txEl>
                                              <p:pRg st="0" end="0"/>
                                            </p:txEl>
                                          </p:spTgt>
                                        </p:tgtEl>
                                        <p:attrNameLst>
                                          <p:attrName>style.visibility</p:attrName>
                                        </p:attrNameLst>
                                      </p:cBhvr>
                                      <p:to>
                                        <p:strVal val="visible"/>
                                      </p:to>
                                    </p:set>
                                    <p:animEffect transition="in" filter="wipe(up)">
                                      <p:cBhvr>
                                        <p:cTn id="7" dur="500"/>
                                        <p:tgtEl>
                                          <p:spTgt spid="324611">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24611">
                                            <p:txEl>
                                              <p:pRg st="1" end="1"/>
                                            </p:txEl>
                                          </p:spTgt>
                                        </p:tgtEl>
                                        <p:attrNameLst>
                                          <p:attrName>style.visibility</p:attrName>
                                        </p:attrNameLst>
                                      </p:cBhvr>
                                      <p:to>
                                        <p:strVal val="visible"/>
                                      </p:to>
                                    </p:set>
                                    <p:animEffect transition="in" filter="wipe(up)">
                                      <p:cBhvr>
                                        <p:cTn id="11" dur="500"/>
                                        <p:tgtEl>
                                          <p:spTgt spid="324611">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24611">
                                            <p:txEl>
                                              <p:pRg st="2" end="2"/>
                                            </p:txEl>
                                          </p:spTgt>
                                        </p:tgtEl>
                                        <p:attrNameLst>
                                          <p:attrName>style.visibility</p:attrName>
                                        </p:attrNameLst>
                                      </p:cBhvr>
                                      <p:to>
                                        <p:strVal val="visible"/>
                                      </p:to>
                                    </p:set>
                                    <p:animEffect transition="in" filter="wipe(up)">
                                      <p:cBhvr>
                                        <p:cTn id="15" dur="500"/>
                                        <p:tgtEl>
                                          <p:spTgt spid="324611">
                                            <p:txEl>
                                              <p:pRg st="2" end="2"/>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24611">
                                            <p:txEl>
                                              <p:pRg st="3" end="3"/>
                                            </p:txEl>
                                          </p:spTgt>
                                        </p:tgtEl>
                                        <p:attrNameLst>
                                          <p:attrName>style.visibility</p:attrName>
                                        </p:attrNameLst>
                                      </p:cBhvr>
                                      <p:to>
                                        <p:strVal val="visible"/>
                                      </p:to>
                                    </p:set>
                                    <p:animEffect transition="in" filter="wipe(up)">
                                      <p:cBhvr>
                                        <p:cTn id="19" dur="500"/>
                                        <p:tgtEl>
                                          <p:spTgt spid="324611">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324611">
                                            <p:txEl>
                                              <p:pRg st="4" end="4"/>
                                            </p:txEl>
                                          </p:spTgt>
                                        </p:tgtEl>
                                        <p:attrNameLst>
                                          <p:attrName>style.visibility</p:attrName>
                                        </p:attrNameLst>
                                      </p:cBhvr>
                                      <p:to>
                                        <p:strVal val="visible"/>
                                      </p:to>
                                    </p:set>
                                    <p:animEffect transition="in" filter="wipe(up)">
                                      <p:cBhvr>
                                        <p:cTn id="24" dur="500"/>
                                        <p:tgtEl>
                                          <p:spTgt spid="324611">
                                            <p:txEl>
                                              <p:pRg st="4" end="4"/>
                                            </p:txEl>
                                          </p:spTgt>
                                        </p:tgtEl>
                                      </p:cBhvr>
                                    </p:animEffect>
                                  </p:childTnLst>
                                </p:cTn>
                              </p:par>
                            </p:childTnLst>
                          </p:cTn>
                        </p:par>
                        <p:par>
                          <p:cTn id="25" fill="hold">
                            <p:stCondLst>
                              <p:cond delay="500"/>
                            </p:stCondLst>
                            <p:childTnLst>
                              <p:par>
                                <p:cTn id="26" presetID="22" presetClass="entr" presetSubtype="1" fill="hold" grpId="0" nodeType="afterEffect">
                                  <p:stCondLst>
                                    <p:cond delay="0"/>
                                  </p:stCondLst>
                                  <p:childTnLst>
                                    <p:set>
                                      <p:cBhvr>
                                        <p:cTn id="27" dur="1" fill="hold">
                                          <p:stCondLst>
                                            <p:cond delay="0"/>
                                          </p:stCondLst>
                                        </p:cTn>
                                        <p:tgtEl>
                                          <p:spTgt spid="324611">
                                            <p:txEl>
                                              <p:pRg st="5" end="5"/>
                                            </p:txEl>
                                          </p:spTgt>
                                        </p:tgtEl>
                                        <p:attrNameLst>
                                          <p:attrName>style.visibility</p:attrName>
                                        </p:attrNameLst>
                                      </p:cBhvr>
                                      <p:to>
                                        <p:strVal val="visible"/>
                                      </p:to>
                                    </p:set>
                                    <p:animEffect transition="in" filter="wipe(up)">
                                      <p:cBhvr>
                                        <p:cTn id="28" dur="500"/>
                                        <p:tgtEl>
                                          <p:spTgt spid="3246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1" grpId="0" uiExpand="1"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灯片编号占位符 3"/>
          <p:cNvSpPr>
            <a:spLocks noGrp="1"/>
          </p:cNvSpPr>
          <p:nvPr>
            <p:ph type="sldNum" sz="quarter" idx="10"/>
          </p:nvPr>
        </p:nvSpPr>
        <p:spPr>
          <a:noFill/>
        </p:spPr>
        <p:txBody>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BEF05AE6-E29E-4271-9A46-9EBB51AAAE28}" type="slidenum">
              <a:rPr lang="en-US" altLang="zh-CN" sz="1400" b="0">
                <a:ea typeface="宋体" pitchFamily="2" charset="-122"/>
              </a:rPr>
              <a:pPr eaLnBrk="1" hangingPunct="1"/>
              <a:t>33</a:t>
            </a:fld>
            <a:endParaRPr lang="en-US" altLang="zh-CN" sz="1400" b="0">
              <a:ea typeface="宋体" pitchFamily="2" charset="-122"/>
            </a:endParaRPr>
          </a:p>
        </p:txBody>
      </p:sp>
      <p:sp>
        <p:nvSpPr>
          <p:cNvPr id="34819" name="Rectangle 2"/>
          <p:cNvSpPr>
            <a:spLocks noGrp="1" noChangeArrowheads="1"/>
          </p:cNvSpPr>
          <p:nvPr>
            <p:ph type="title"/>
          </p:nvPr>
        </p:nvSpPr>
        <p:spPr/>
        <p:txBody>
          <a:bodyPr/>
          <a:lstStyle/>
          <a:p>
            <a:pPr eaLnBrk="1" hangingPunct="1"/>
            <a:r>
              <a:rPr lang="en-US" altLang="zh-CN" dirty="0" smtClean="0"/>
              <a:t>7.2.3 </a:t>
            </a:r>
            <a:r>
              <a:rPr lang="zh-CN" altLang="en-US" dirty="0" smtClean="0"/>
              <a:t>堆式存储分配</a:t>
            </a:r>
          </a:p>
        </p:txBody>
      </p:sp>
      <p:sp>
        <p:nvSpPr>
          <p:cNvPr id="328707" name="Rectangle 3"/>
          <p:cNvSpPr>
            <a:spLocks noGrp="1" noChangeArrowheads="1"/>
          </p:cNvSpPr>
          <p:nvPr>
            <p:ph type="body" idx="1"/>
          </p:nvPr>
        </p:nvSpPr>
        <p:spPr>
          <a:xfrm>
            <a:off x="206515" y="1088740"/>
            <a:ext cx="8686800" cy="5310590"/>
          </a:xfrm>
        </p:spPr>
        <p:txBody>
          <a:bodyPr/>
          <a:lstStyle/>
          <a:p>
            <a:pPr eaLnBrk="1" hangingPunct="1"/>
            <a:r>
              <a:rPr lang="zh-CN" altLang="en-US" sz="2000" dirty="0" smtClean="0"/>
              <a:t>如果</a:t>
            </a:r>
            <a:r>
              <a:rPr lang="zh-CN" altLang="en-US" sz="2000" dirty="0" smtClean="0">
                <a:latin typeface="宋体" pitchFamily="2" charset="-122"/>
              </a:rPr>
              <a:t>具体的存储需求在编译时刻可以确定</a:t>
            </a:r>
          </a:p>
          <a:p>
            <a:pPr lvl="1" eaLnBrk="1" hangingPunct="1">
              <a:buFontTx/>
              <a:buNone/>
            </a:pPr>
            <a:r>
              <a:rPr lang="en-US" altLang="zh-CN" sz="2000" dirty="0" smtClean="0">
                <a:latin typeface="MS Sans Serif" charset="0"/>
              </a:rPr>
              <a:t>——</a:t>
            </a:r>
            <a:r>
              <a:rPr lang="zh-CN" altLang="en-US" sz="2000" dirty="0" smtClean="0">
                <a:latin typeface="宋体" pitchFamily="2" charset="-122"/>
              </a:rPr>
              <a:t>采取</a:t>
            </a:r>
            <a:r>
              <a:rPr lang="zh-CN" altLang="en-US" sz="2000" dirty="0" smtClean="0">
                <a:solidFill>
                  <a:srgbClr val="0000FF"/>
                </a:solidFill>
                <a:latin typeface="宋体" pitchFamily="2" charset="-122"/>
              </a:rPr>
              <a:t>静态存储分配</a:t>
            </a:r>
            <a:r>
              <a:rPr lang="zh-CN" altLang="en-US" sz="2000" dirty="0" smtClean="0">
                <a:latin typeface="宋体" pitchFamily="2" charset="-122"/>
              </a:rPr>
              <a:t>策略</a:t>
            </a:r>
            <a:endParaRPr lang="zh-CN" altLang="en-US" sz="1800" dirty="0" smtClean="0">
              <a:latin typeface="宋体" pitchFamily="2" charset="-122"/>
            </a:endParaRPr>
          </a:p>
          <a:p>
            <a:pPr eaLnBrk="1" hangingPunct="1"/>
            <a:r>
              <a:rPr lang="zh-CN" altLang="en-US" sz="2000" dirty="0" smtClean="0">
                <a:latin typeface="宋体" pitchFamily="2" charset="-122"/>
              </a:rPr>
              <a:t>如果某些存储需求在编译时不能确定，但在程序执行期间，在程序的入口点上可以知道</a:t>
            </a:r>
          </a:p>
          <a:p>
            <a:pPr lvl="1" eaLnBrk="1" hangingPunct="1">
              <a:buFontTx/>
              <a:buNone/>
            </a:pPr>
            <a:r>
              <a:rPr lang="en-US" altLang="zh-CN" sz="2000" dirty="0" smtClean="0">
                <a:latin typeface="MS Sans Serif" charset="0"/>
              </a:rPr>
              <a:t>——</a:t>
            </a:r>
            <a:r>
              <a:rPr lang="zh-CN" altLang="en-US" sz="2000" dirty="0" smtClean="0">
                <a:latin typeface="宋体" pitchFamily="2" charset="-122"/>
              </a:rPr>
              <a:t>采用</a:t>
            </a:r>
            <a:r>
              <a:rPr lang="zh-CN" altLang="en-US" sz="2000" dirty="0" smtClean="0">
                <a:solidFill>
                  <a:srgbClr val="0000FF"/>
                </a:solidFill>
                <a:latin typeface="宋体" pitchFamily="2" charset="-122"/>
              </a:rPr>
              <a:t>栈式存储分配</a:t>
            </a:r>
            <a:r>
              <a:rPr lang="zh-CN" altLang="en-US" sz="2000" dirty="0" smtClean="0">
                <a:latin typeface="宋体" pitchFamily="2" charset="-122"/>
              </a:rPr>
              <a:t>策略</a:t>
            </a:r>
            <a:endParaRPr lang="zh-CN" altLang="en-US" sz="1800" dirty="0" smtClean="0">
              <a:latin typeface="宋体" pitchFamily="2" charset="-122"/>
            </a:endParaRPr>
          </a:p>
          <a:p>
            <a:pPr eaLnBrk="1" hangingPunct="1"/>
            <a:r>
              <a:rPr lang="zh-CN" altLang="en-US" sz="2000" dirty="0" smtClean="0">
                <a:latin typeface="宋体" pitchFamily="2" charset="-122"/>
              </a:rPr>
              <a:t>栈式存储分配策略不能处理的存储需求：</a:t>
            </a:r>
          </a:p>
          <a:p>
            <a:pPr lvl="1" eaLnBrk="1" hangingPunct="1"/>
            <a:r>
              <a:rPr lang="zh-CN" altLang="en-US" sz="1800" dirty="0" smtClean="0">
                <a:latin typeface="宋体" pitchFamily="2" charset="-122"/>
              </a:rPr>
              <a:t>活动停止时局部名字的值必须被保存下来</a:t>
            </a:r>
            <a:r>
              <a:rPr lang="zh-CN" altLang="en-US" sz="1800" dirty="0">
                <a:latin typeface="宋体" pitchFamily="2" charset="-122"/>
              </a:rPr>
              <a:t>；</a:t>
            </a:r>
            <a:endParaRPr lang="zh-CN" altLang="en-US" sz="1800" dirty="0" smtClean="0">
              <a:latin typeface="宋体" pitchFamily="2" charset="-122"/>
            </a:endParaRPr>
          </a:p>
          <a:p>
            <a:pPr lvl="1" eaLnBrk="1" hangingPunct="1"/>
            <a:r>
              <a:rPr lang="zh-CN" altLang="en-US" sz="1800" dirty="0" smtClean="0">
                <a:latin typeface="宋体" pitchFamily="2" charset="-122"/>
              </a:rPr>
              <a:t>被调用过程的活动生存期超过调用过程的生存期，这种语言的过程间的控制流不能用活动树正确地描述；</a:t>
            </a:r>
          </a:p>
          <a:p>
            <a:pPr lvl="1" eaLnBrk="1" hangingPunct="1"/>
            <a:r>
              <a:rPr lang="zh-CN" altLang="en-US" sz="1800" dirty="0" smtClean="0">
                <a:latin typeface="宋体" pitchFamily="2" charset="-122"/>
              </a:rPr>
              <a:t>程序中某些动态数据结构（如链表、树）的存储需求。</a:t>
            </a:r>
          </a:p>
          <a:p>
            <a:pPr lvl="1" eaLnBrk="1" hangingPunct="1">
              <a:buFontTx/>
              <a:buNone/>
            </a:pPr>
            <a:r>
              <a:rPr lang="zh-CN" altLang="en-US" sz="1800" dirty="0" smtClean="0">
                <a:solidFill>
                  <a:srgbClr val="FF0000"/>
                </a:solidFill>
                <a:latin typeface="宋体" pitchFamily="2" charset="-122"/>
              </a:rPr>
              <a:t>共性：</a:t>
            </a:r>
            <a:r>
              <a:rPr lang="zh-CN" altLang="en-US" sz="1800" dirty="0" smtClean="0">
                <a:solidFill>
                  <a:srgbClr val="0000FF"/>
                </a:solidFill>
                <a:latin typeface="宋体" pitchFamily="2" charset="-122"/>
              </a:rPr>
              <a:t>活动记录的释放不需要遵循先进后出的原则</a:t>
            </a:r>
            <a:endParaRPr lang="en-US" altLang="zh-CN" sz="1800" dirty="0" smtClean="0">
              <a:solidFill>
                <a:srgbClr val="0000FF"/>
              </a:solidFill>
              <a:latin typeface="宋体" pitchFamily="2" charset="-122"/>
            </a:endParaRPr>
          </a:p>
          <a:p>
            <a:pPr eaLnBrk="1" hangingPunct="1">
              <a:lnSpc>
                <a:spcPct val="90000"/>
              </a:lnSpc>
            </a:pPr>
            <a:r>
              <a:rPr lang="zh-CN" altLang="en-US" sz="2000" dirty="0" smtClean="0">
                <a:latin typeface="宋体" pitchFamily="2" charset="-122"/>
              </a:rPr>
              <a:t>堆式存储分配</a:t>
            </a:r>
          </a:p>
          <a:p>
            <a:pPr lvl="1" eaLnBrk="1" hangingPunct="1">
              <a:lnSpc>
                <a:spcPct val="90000"/>
              </a:lnSpc>
            </a:pPr>
            <a:r>
              <a:rPr lang="zh-CN" altLang="en-US" sz="1800" dirty="0" smtClean="0">
                <a:latin typeface="宋体" pitchFamily="2" charset="-122"/>
              </a:rPr>
              <a:t>把连续存储分成块，</a:t>
            </a:r>
          </a:p>
          <a:p>
            <a:pPr lvl="1" eaLnBrk="1" hangingPunct="1">
              <a:lnSpc>
                <a:spcPct val="90000"/>
              </a:lnSpc>
            </a:pPr>
            <a:r>
              <a:rPr lang="zh-CN" altLang="en-US" sz="1800" dirty="0" smtClean="0">
                <a:latin typeface="宋体" pitchFamily="2" charset="-122"/>
              </a:rPr>
              <a:t>当活动记录或其它对象需要时就分配，</a:t>
            </a:r>
          </a:p>
          <a:p>
            <a:pPr lvl="1" eaLnBrk="1" hangingPunct="1">
              <a:lnSpc>
                <a:spcPct val="90000"/>
              </a:lnSpc>
            </a:pPr>
            <a:r>
              <a:rPr lang="zh-CN" altLang="en-US" sz="1800" dirty="0" smtClean="0">
                <a:latin typeface="宋体" pitchFamily="2" charset="-122"/>
              </a:rPr>
              <a:t>块的释放可按任意次序</a:t>
            </a:r>
          </a:p>
          <a:p>
            <a:pPr lvl="1" eaLnBrk="1" hangingPunct="1">
              <a:lnSpc>
                <a:spcPct val="90000"/>
              </a:lnSpc>
            </a:pPr>
            <a:r>
              <a:rPr lang="zh-CN" altLang="en-US" sz="1800" dirty="0" smtClean="0">
                <a:latin typeface="宋体" pitchFamily="2" charset="-122"/>
              </a:rPr>
              <a:t>类似于操作系统中的段式存储分配</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28707">
                                            <p:txEl>
                                              <p:pRg st="0" end="0"/>
                                            </p:txEl>
                                          </p:spTgt>
                                        </p:tgtEl>
                                        <p:attrNameLst>
                                          <p:attrName>style.visibility</p:attrName>
                                        </p:attrNameLst>
                                      </p:cBhvr>
                                      <p:to>
                                        <p:strVal val="visible"/>
                                      </p:to>
                                    </p:set>
                                    <p:animEffect transition="in" filter="wipe(up)">
                                      <p:cBhvr>
                                        <p:cTn id="7" dur="500"/>
                                        <p:tgtEl>
                                          <p:spTgt spid="3287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8707">
                                            <p:txEl>
                                              <p:pRg st="1" end="1"/>
                                            </p:txEl>
                                          </p:spTgt>
                                        </p:tgtEl>
                                        <p:attrNameLst>
                                          <p:attrName>style.visibility</p:attrName>
                                        </p:attrNameLst>
                                      </p:cBhvr>
                                      <p:to>
                                        <p:strVal val="visible"/>
                                      </p:to>
                                    </p:set>
                                    <p:animEffect transition="in" filter="wipe(left)">
                                      <p:cBhvr>
                                        <p:cTn id="12" dur="500"/>
                                        <p:tgtEl>
                                          <p:spTgt spid="3287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28707">
                                            <p:txEl>
                                              <p:pRg st="2" end="2"/>
                                            </p:txEl>
                                          </p:spTgt>
                                        </p:tgtEl>
                                        <p:attrNameLst>
                                          <p:attrName>style.visibility</p:attrName>
                                        </p:attrNameLst>
                                      </p:cBhvr>
                                      <p:to>
                                        <p:strVal val="visible"/>
                                      </p:to>
                                    </p:set>
                                    <p:animEffect transition="in" filter="wipe(up)">
                                      <p:cBhvr>
                                        <p:cTn id="17" dur="500"/>
                                        <p:tgtEl>
                                          <p:spTgt spid="3287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8707">
                                            <p:txEl>
                                              <p:pRg st="3" end="3"/>
                                            </p:txEl>
                                          </p:spTgt>
                                        </p:tgtEl>
                                        <p:attrNameLst>
                                          <p:attrName>style.visibility</p:attrName>
                                        </p:attrNameLst>
                                      </p:cBhvr>
                                      <p:to>
                                        <p:strVal val="visible"/>
                                      </p:to>
                                    </p:set>
                                    <p:animEffect transition="in" filter="wipe(left)">
                                      <p:cBhvr>
                                        <p:cTn id="22" dur="500"/>
                                        <p:tgtEl>
                                          <p:spTgt spid="32870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28707">
                                            <p:txEl>
                                              <p:pRg st="4" end="4"/>
                                            </p:txEl>
                                          </p:spTgt>
                                        </p:tgtEl>
                                        <p:attrNameLst>
                                          <p:attrName>style.visibility</p:attrName>
                                        </p:attrNameLst>
                                      </p:cBhvr>
                                      <p:to>
                                        <p:strVal val="visible"/>
                                      </p:to>
                                    </p:set>
                                    <p:animEffect transition="in" filter="wipe(up)">
                                      <p:cBhvr>
                                        <p:cTn id="27" dur="500"/>
                                        <p:tgtEl>
                                          <p:spTgt spid="328707">
                                            <p:txEl>
                                              <p:pRg st="4" end="4"/>
                                            </p:txEl>
                                          </p:spTgt>
                                        </p:tgtEl>
                                      </p:cBhvr>
                                    </p:animEffect>
                                  </p:childTnLst>
                                </p:cTn>
                              </p:par>
                            </p:childTnLst>
                          </p:cTn>
                        </p:par>
                        <p:par>
                          <p:cTn id="28" fill="hold" nodeType="withGroup">
                            <p:stCondLst>
                              <p:cond delay="500"/>
                            </p:stCondLst>
                            <p:childTnLst>
                              <p:par>
                                <p:cTn id="29" presetID="22" presetClass="entr" presetSubtype="1" fill="hold" grpId="0" nodeType="afterEffect">
                                  <p:stCondLst>
                                    <p:cond delay="0"/>
                                  </p:stCondLst>
                                  <p:childTnLst>
                                    <p:set>
                                      <p:cBhvr>
                                        <p:cTn id="30" dur="1" fill="hold">
                                          <p:stCondLst>
                                            <p:cond delay="0"/>
                                          </p:stCondLst>
                                        </p:cTn>
                                        <p:tgtEl>
                                          <p:spTgt spid="328707">
                                            <p:txEl>
                                              <p:pRg st="5" end="5"/>
                                            </p:txEl>
                                          </p:spTgt>
                                        </p:tgtEl>
                                        <p:attrNameLst>
                                          <p:attrName>style.visibility</p:attrName>
                                        </p:attrNameLst>
                                      </p:cBhvr>
                                      <p:to>
                                        <p:strVal val="visible"/>
                                      </p:to>
                                    </p:set>
                                    <p:animEffect transition="in" filter="wipe(up)">
                                      <p:cBhvr>
                                        <p:cTn id="31" dur="500"/>
                                        <p:tgtEl>
                                          <p:spTgt spid="328707">
                                            <p:txEl>
                                              <p:pRg st="5" end="5"/>
                                            </p:txEl>
                                          </p:spTgt>
                                        </p:tgtEl>
                                      </p:cBhvr>
                                    </p:animEffect>
                                  </p:childTnLst>
                                </p:cTn>
                              </p:par>
                            </p:childTnLst>
                          </p:cTn>
                        </p:par>
                        <p:par>
                          <p:cTn id="32" fill="hold">
                            <p:stCondLst>
                              <p:cond delay="1000"/>
                            </p:stCondLst>
                            <p:childTnLst>
                              <p:par>
                                <p:cTn id="33" presetID="22" presetClass="entr" presetSubtype="1" fill="hold" grpId="0" nodeType="afterEffect">
                                  <p:stCondLst>
                                    <p:cond delay="0"/>
                                  </p:stCondLst>
                                  <p:childTnLst>
                                    <p:set>
                                      <p:cBhvr>
                                        <p:cTn id="34" dur="1" fill="hold">
                                          <p:stCondLst>
                                            <p:cond delay="0"/>
                                          </p:stCondLst>
                                        </p:cTn>
                                        <p:tgtEl>
                                          <p:spTgt spid="328707">
                                            <p:txEl>
                                              <p:pRg st="6" end="6"/>
                                            </p:txEl>
                                          </p:spTgt>
                                        </p:tgtEl>
                                        <p:attrNameLst>
                                          <p:attrName>style.visibility</p:attrName>
                                        </p:attrNameLst>
                                      </p:cBhvr>
                                      <p:to>
                                        <p:strVal val="visible"/>
                                      </p:to>
                                    </p:set>
                                    <p:animEffect transition="in" filter="wipe(up)">
                                      <p:cBhvr>
                                        <p:cTn id="35" dur="500"/>
                                        <p:tgtEl>
                                          <p:spTgt spid="328707">
                                            <p:txEl>
                                              <p:pRg st="6" end="6"/>
                                            </p:txEl>
                                          </p:spTgt>
                                        </p:tgtEl>
                                      </p:cBhvr>
                                    </p:animEffect>
                                  </p:childTnLst>
                                </p:cTn>
                              </p:par>
                            </p:childTnLst>
                          </p:cTn>
                        </p:par>
                        <p:par>
                          <p:cTn id="36" fill="hold">
                            <p:stCondLst>
                              <p:cond delay="1500"/>
                            </p:stCondLst>
                            <p:childTnLst>
                              <p:par>
                                <p:cTn id="37" presetID="22" presetClass="entr" presetSubtype="1" fill="hold" grpId="0" nodeType="afterEffect">
                                  <p:stCondLst>
                                    <p:cond delay="0"/>
                                  </p:stCondLst>
                                  <p:childTnLst>
                                    <p:set>
                                      <p:cBhvr>
                                        <p:cTn id="38" dur="1" fill="hold">
                                          <p:stCondLst>
                                            <p:cond delay="0"/>
                                          </p:stCondLst>
                                        </p:cTn>
                                        <p:tgtEl>
                                          <p:spTgt spid="328707">
                                            <p:txEl>
                                              <p:pRg st="7" end="7"/>
                                            </p:txEl>
                                          </p:spTgt>
                                        </p:tgtEl>
                                        <p:attrNameLst>
                                          <p:attrName>style.visibility</p:attrName>
                                        </p:attrNameLst>
                                      </p:cBhvr>
                                      <p:to>
                                        <p:strVal val="visible"/>
                                      </p:to>
                                    </p:set>
                                    <p:animEffect transition="in" filter="wipe(up)">
                                      <p:cBhvr>
                                        <p:cTn id="39" dur="500"/>
                                        <p:tgtEl>
                                          <p:spTgt spid="328707">
                                            <p:txEl>
                                              <p:pRg st="7" end="7"/>
                                            </p:txEl>
                                          </p:spTgt>
                                        </p:tgtEl>
                                      </p:cBhvr>
                                    </p:animEffect>
                                  </p:childTnLst>
                                </p:cTn>
                              </p:par>
                            </p:childTnLst>
                          </p:cTn>
                        </p:par>
                        <p:par>
                          <p:cTn id="40" fill="hold" nodeType="withGroup">
                            <p:stCondLst>
                              <p:cond delay="2000"/>
                            </p:stCondLst>
                            <p:childTnLst>
                              <p:par>
                                <p:cTn id="41" presetID="22" presetClass="entr" presetSubtype="1" fill="hold" grpId="0" nodeType="afterEffect">
                                  <p:stCondLst>
                                    <p:cond delay="0"/>
                                  </p:stCondLst>
                                  <p:childTnLst>
                                    <p:set>
                                      <p:cBhvr>
                                        <p:cTn id="42" dur="1" fill="hold">
                                          <p:stCondLst>
                                            <p:cond delay="0"/>
                                          </p:stCondLst>
                                        </p:cTn>
                                        <p:tgtEl>
                                          <p:spTgt spid="328707">
                                            <p:txEl>
                                              <p:pRg st="8" end="8"/>
                                            </p:txEl>
                                          </p:spTgt>
                                        </p:tgtEl>
                                        <p:attrNameLst>
                                          <p:attrName>style.visibility</p:attrName>
                                        </p:attrNameLst>
                                      </p:cBhvr>
                                      <p:to>
                                        <p:strVal val="visible"/>
                                      </p:to>
                                    </p:set>
                                    <p:animEffect transition="in" filter="wipe(up)">
                                      <p:cBhvr>
                                        <p:cTn id="43" dur="500"/>
                                        <p:tgtEl>
                                          <p:spTgt spid="328707">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328707">
                                            <p:txEl>
                                              <p:pRg st="9" end="9"/>
                                            </p:txEl>
                                          </p:spTgt>
                                        </p:tgtEl>
                                        <p:attrNameLst>
                                          <p:attrName>style.visibility</p:attrName>
                                        </p:attrNameLst>
                                      </p:cBhvr>
                                      <p:to>
                                        <p:strVal val="visible"/>
                                      </p:to>
                                    </p:set>
                                    <p:animEffect transition="in" filter="wipe(up)">
                                      <p:cBhvr>
                                        <p:cTn id="48" dur="500"/>
                                        <p:tgtEl>
                                          <p:spTgt spid="328707">
                                            <p:txEl>
                                              <p:pRg st="9" end="9"/>
                                            </p:txEl>
                                          </p:spTgt>
                                        </p:tgtEl>
                                      </p:cBhvr>
                                    </p:animEffect>
                                  </p:childTnLst>
                                </p:cTn>
                              </p:par>
                            </p:childTnLst>
                          </p:cTn>
                        </p:par>
                        <p:par>
                          <p:cTn id="49" fill="hold">
                            <p:stCondLst>
                              <p:cond delay="500"/>
                            </p:stCondLst>
                            <p:childTnLst>
                              <p:par>
                                <p:cTn id="50" presetID="22" presetClass="entr" presetSubtype="1" fill="hold" grpId="0" nodeType="afterEffect">
                                  <p:stCondLst>
                                    <p:cond delay="0"/>
                                  </p:stCondLst>
                                  <p:childTnLst>
                                    <p:set>
                                      <p:cBhvr>
                                        <p:cTn id="51" dur="1" fill="hold">
                                          <p:stCondLst>
                                            <p:cond delay="0"/>
                                          </p:stCondLst>
                                        </p:cTn>
                                        <p:tgtEl>
                                          <p:spTgt spid="328707">
                                            <p:txEl>
                                              <p:pRg st="10" end="10"/>
                                            </p:txEl>
                                          </p:spTgt>
                                        </p:tgtEl>
                                        <p:attrNameLst>
                                          <p:attrName>style.visibility</p:attrName>
                                        </p:attrNameLst>
                                      </p:cBhvr>
                                      <p:to>
                                        <p:strVal val="visible"/>
                                      </p:to>
                                    </p:set>
                                    <p:animEffect transition="in" filter="wipe(up)">
                                      <p:cBhvr>
                                        <p:cTn id="52" dur="500"/>
                                        <p:tgtEl>
                                          <p:spTgt spid="328707">
                                            <p:txEl>
                                              <p:pRg st="10" end="10"/>
                                            </p:txEl>
                                          </p:spTgt>
                                        </p:tgtEl>
                                      </p:cBhvr>
                                    </p:animEffect>
                                  </p:childTnLst>
                                </p:cTn>
                              </p:par>
                            </p:childTnLst>
                          </p:cTn>
                        </p:par>
                        <p:par>
                          <p:cTn id="53" fill="hold">
                            <p:stCondLst>
                              <p:cond delay="1000"/>
                            </p:stCondLst>
                            <p:childTnLst>
                              <p:par>
                                <p:cTn id="54" presetID="22" presetClass="entr" presetSubtype="1" fill="hold" grpId="0" nodeType="afterEffect">
                                  <p:stCondLst>
                                    <p:cond delay="0"/>
                                  </p:stCondLst>
                                  <p:childTnLst>
                                    <p:set>
                                      <p:cBhvr>
                                        <p:cTn id="55" dur="1" fill="hold">
                                          <p:stCondLst>
                                            <p:cond delay="0"/>
                                          </p:stCondLst>
                                        </p:cTn>
                                        <p:tgtEl>
                                          <p:spTgt spid="328707">
                                            <p:txEl>
                                              <p:pRg st="11" end="11"/>
                                            </p:txEl>
                                          </p:spTgt>
                                        </p:tgtEl>
                                        <p:attrNameLst>
                                          <p:attrName>style.visibility</p:attrName>
                                        </p:attrNameLst>
                                      </p:cBhvr>
                                      <p:to>
                                        <p:strVal val="visible"/>
                                      </p:to>
                                    </p:set>
                                    <p:animEffect transition="in" filter="wipe(up)">
                                      <p:cBhvr>
                                        <p:cTn id="56" dur="500"/>
                                        <p:tgtEl>
                                          <p:spTgt spid="328707">
                                            <p:txEl>
                                              <p:pRg st="11" end="11"/>
                                            </p:txEl>
                                          </p:spTgt>
                                        </p:tgtEl>
                                      </p:cBhvr>
                                    </p:animEffect>
                                  </p:childTnLst>
                                </p:cTn>
                              </p:par>
                            </p:childTnLst>
                          </p:cTn>
                        </p:par>
                        <p:par>
                          <p:cTn id="57" fill="hold">
                            <p:stCondLst>
                              <p:cond delay="1500"/>
                            </p:stCondLst>
                            <p:childTnLst>
                              <p:par>
                                <p:cTn id="58" presetID="22" presetClass="entr" presetSubtype="1" fill="hold" grpId="0" nodeType="afterEffect">
                                  <p:stCondLst>
                                    <p:cond delay="0"/>
                                  </p:stCondLst>
                                  <p:childTnLst>
                                    <p:set>
                                      <p:cBhvr>
                                        <p:cTn id="59" dur="1" fill="hold">
                                          <p:stCondLst>
                                            <p:cond delay="0"/>
                                          </p:stCondLst>
                                        </p:cTn>
                                        <p:tgtEl>
                                          <p:spTgt spid="328707">
                                            <p:txEl>
                                              <p:pRg st="12" end="12"/>
                                            </p:txEl>
                                          </p:spTgt>
                                        </p:tgtEl>
                                        <p:attrNameLst>
                                          <p:attrName>style.visibility</p:attrName>
                                        </p:attrNameLst>
                                      </p:cBhvr>
                                      <p:to>
                                        <p:strVal val="visible"/>
                                      </p:to>
                                    </p:set>
                                    <p:animEffect transition="in" filter="wipe(up)">
                                      <p:cBhvr>
                                        <p:cTn id="60" dur="500"/>
                                        <p:tgtEl>
                                          <p:spTgt spid="328707">
                                            <p:txEl>
                                              <p:pRg st="12" end="12"/>
                                            </p:txEl>
                                          </p:spTgt>
                                        </p:tgtEl>
                                      </p:cBhvr>
                                    </p:animEffect>
                                  </p:childTnLst>
                                </p:cTn>
                              </p:par>
                            </p:childTnLst>
                          </p:cTn>
                        </p:par>
                        <p:par>
                          <p:cTn id="61" fill="hold">
                            <p:stCondLst>
                              <p:cond delay="2000"/>
                            </p:stCondLst>
                            <p:childTnLst>
                              <p:par>
                                <p:cTn id="62" presetID="22" presetClass="entr" presetSubtype="1" fill="hold" grpId="0" nodeType="afterEffect">
                                  <p:stCondLst>
                                    <p:cond delay="0"/>
                                  </p:stCondLst>
                                  <p:childTnLst>
                                    <p:set>
                                      <p:cBhvr>
                                        <p:cTn id="63" dur="1" fill="hold">
                                          <p:stCondLst>
                                            <p:cond delay="0"/>
                                          </p:stCondLst>
                                        </p:cTn>
                                        <p:tgtEl>
                                          <p:spTgt spid="328707">
                                            <p:txEl>
                                              <p:pRg st="13" end="13"/>
                                            </p:txEl>
                                          </p:spTgt>
                                        </p:tgtEl>
                                        <p:attrNameLst>
                                          <p:attrName>style.visibility</p:attrName>
                                        </p:attrNameLst>
                                      </p:cBhvr>
                                      <p:to>
                                        <p:strVal val="visible"/>
                                      </p:to>
                                    </p:set>
                                    <p:animEffect transition="in" filter="wipe(up)">
                                      <p:cBhvr>
                                        <p:cTn id="64" dur="500"/>
                                        <p:tgtEl>
                                          <p:spTgt spid="328707">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07" grpId="0" uiExpand="1" build="p" bldLvl="2"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灯片编号占位符 4"/>
          <p:cNvSpPr>
            <a:spLocks noGrp="1"/>
          </p:cNvSpPr>
          <p:nvPr>
            <p:ph type="sldNum" sz="quarter" idx="10"/>
          </p:nvPr>
        </p:nvSpPr>
        <p:spPr>
          <a:noFill/>
        </p:spPr>
        <p:txBody>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E5AE8DFA-67C6-42D5-802C-0C086D4A0732}" type="slidenum">
              <a:rPr lang="en-US" altLang="zh-CN" sz="1400" b="0">
                <a:ea typeface="宋体" pitchFamily="2" charset="-122"/>
              </a:rPr>
              <a:pPr eaLnBrk="1" hangingPunct="1"/>
              <a:t>34</a:t>
            </a:fld>
            <a:endParaRPr lang="en-US" altLang="zh-CN" sz="1400" b="0">
              <a:ea typeface="宋体" pitchFamily="2" charset="-122"/>
            </a:endParaRPr>
          </a:p>
        </p:txBody>
      </p:sp>
      <p:sp>
        <p:nvSpPr>
          <p:cNvPr id="329730" name="Rectangle 2"/>
          <p:cNvSpPr>
            <a:spLocks noChangeArrowheads="1"/>
          </p:cNvSpPr>
          <p:nvPr/>
        </p:nvSpPr>
        <p:spPr bwMode="auto">
          <a:xfrm>
            <a:off x="6981130" y="1287270"/>
            <a:ext cx="1905000" cy="9144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731" name="Rectangle 3"/>
          <p:cNvSpPr>
            <a:spLocks noChangeArrowheads="1"/>
          </p:cNvSpPr>
          <p:nvPr/>
        </p:nvSpPr>
        <p:spPr bwMode="auto">
          <a:xfrm>
            <a:off x="6981130" y="4030470"/>
            <a:ext cx="1905000" cy="9144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732" name="Rectangle 4"/>
          <p:cNvSpPr>
            <a:spLocks noChangeArrowheads="1"/>
          </p:cNvSpPr>
          <p:nvPr/>
        </p:nvSpPr>
        <p:spPr bwMode="auto">
          <a:xfrm>
            <a:off x="6981130" y="2201670"/>
            <a:ext cx="1905000" cy="9144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733" name="Rectangle 5"/>
          <p:cNvSpPr>
            <a:spLocks noChangeArrowheads="1"/>
          </p:cNvSpPr>
          <p:nvPr/>
        </p:nvSpPr>
        <p:spPr bwMode="auto">
          <a:xfrm>
            <a:off x="6981130" y="4944870"/>
            <a:ext cx="1905000" cy="9144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734" name="Rectangle 6"/>
          <p:cNvSpPr>
            <a:spLocks noChangeArrowheads="1"/>
          </p:cNvSpPr>
          <p:nvPr/>
        </p:nvSpPr>
        <p:spPr bwMode="auto">
          <a:xfrm>
            <a:off x="6981130" y="3116070"/>
            <a:ext cx="1905000" cy="9144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29735" name="Group 7"/>
          <p:cNvGrpSpPr>
            <a:grpSpLocks/>
          </p:cNvGrpSpPr>
          <p:nvPr/>
        </p:nvGrpSpPr>
        <p:grpSpPr bwMode="auto">
          <a:xfrm>
            <a:off x="6981130" y="3070033"/>
            <a:ext cx="1911350" cy="960437"/>
            <a:chOff x="3020" y="1651"/>
            <a:chExt cx="1204" cy="605"/>
          </a:xfrm>
        </p:grpSpPr>
        <p:sp>
          <p:nvSpPr>
            <p:cNvPr id="35903" name="Text Box 8"/>
            <p:cNvSpPr txBox="1">
              <a:spLocks noChangeArrowheads="1"/>
            </p:cNvSpPr>
            <p:nvPr/>
          </p:nvSpPr>
          <p:spPr bwMode="auto">
            <a:xfrm>
              <a:off x="3256" y="1651"/>
              <a:ext cx="68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sz="2000">
                  <a:latin typeface="Verdana" pitchFamily="34" charset="0"/>
                </a:rPr>
                <a:t>q(1,9)</a:t>
              </a:r>
            </a:p>
          </p:txBody>
        </p:sp>
        <p:sp>
          <p:nvSpPr>
            <p:cNvPr id="35904" name="Text Box 9"/>
            <p:cNvSpPr txBox="1">
              <a:spLocks noChangeArrowheads="1"/>
            </p:cNvSpPr>
            <p:nvPr/>
          </p:nvSpPr>
          <p:spPr bwMode="auto">
            <a:xfrm>
              <a:off x="3020" y="1987"/>
              <a:ext cx="923"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en-US" altLang="en-US" sz="2000">
                  <a:latin typeface="黑体" pitchFamily="2" charset="-122"/>
                </a:rPr>
                <a:t>    </a:t>
              </a:r>
              <a:r>
                <a:rPr lang="zh-CN" altLang="en-US" sz="2000">
                  <a:latin typeface="黑体" pitchFamily="2" charset="-122"/>
                </a:rPr>
                <a:t>控制链</a:t>
              </a:r>
            </a:p>
          </p:txBody>
        </p:sp>
        <p:sp>
          <p:nvSpPr>
            <p:cNvPr id="35905" name="Line 10"/>
            <p:cNvSpPr>
              <a:spLocks noChangeShapeType="1"/>
            </p:cNvSpPr>
            <p:nvPr/>
          </p:nvSpPr>
          <p:spPr bwMode="auto">
            <a:xfrm>
              <a:off x="3024" y="1680"/>
              <a:ext cx="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06" name="Line 11"/>
            <p:cNvSpPr>
              <a:spLocks noChangeShapeType="1"/>
            </p:cNvSpPr>
            <p:nvPr/>
          </p:nvSpPr>
          <p:spPr bwMode="auto">
            <a:xfrm>
              <a:off x="3024" y="1680"/>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07" name="Line 12"/>
            <p:cNvSpPr>
              <a:spLocks noChangeShapeType="1"/>
            </p:cNvSpPr>
            <p:nvPr/>
          </p:nvSpPr>
          <p:spPr bwMode="auto">
            <a:xfrm>
              <a:off x="4224" y="1680"/>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08" name="Line 13"/>
            <p:cNvSpPr>
              <a:spLocks noChangeShapeType="1"/>
            </p:cNvSpPr>
            <p:nvPr/>
          </p:nvSpPr>
          <p:spPr bwMode="auto">
            <a:xfrm>
              <a:off x="3024" y="2256"/>
              <a:ext cx="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909" name="Line 14"/>
            <p:cNvSpPr>
              <a:spLocks noChangeShapeType="1"/>
            </p:cNvSpPr>
            <p:nvPr/>
          </p:nvSpPr>
          <p:spPr bwMode="auto">
            <a:xfrm>
              <a:off x="3024" y="1968"/>
              <a:ext cx="1200"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5849" name="Rectangle 15"/>
          <p:cNvSpPr>
            <a:spLocks noGrp="1" noChangeArrowheads="1"/>
          </p:cNvSpPr>
          <p:nvPr>
            <p:ph type="title"/>
          </p:nvPr>
        </p:nvSpPr>
        <p:spPr/>
        <p:txBody>
          <a:bodyPr/>
          <a:lstStyle/>
          <a:p>
            <a:pPr eaLnBrk="1" hangingPunct="1"/>
            <a:r>
              <a:rPr lang="zh-CN" altLang="en-US" dirty="0" smtClean="0"/>
              <a:t>堆式存储分配示例</a:t>
            </a:r>
          </a:p>
        </p:txBody>
      </p:sp>
      <p:sp>
        <p:nvSpPr>
          <p:cNvPr id="329745" name="Rectangle 17"/>
          <p:cNvSpPr>
            <a:spLocks noChangeArrowheads="1"/>
          </p:cNvSpPr>
          <p:nvPr/>
        </p:nvSpPr>
        <p:spPr bwMode="auto">
          <a:xfrm>
            <a:off x="2913578" y="2818135"/>
            <a:ext cx="1619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a:solidFill>
                  <a:srgbClr val="000000"/>
                </a:solidFill>
                <a:latin typeface="Verdana" pitchFamily="34" charset="0"/>
                <a:ea typeface="宋体" pitchFamily="2" charset="-122"/>
              </a:rPr>
              <a:t>S</a:t>
            </a:r>
            <a:endParaRPr lang="en-US" altLang="zh-CN" sz="4000">
              <a:latin typeface="Verdana" pitchFamily="34" charset="0"/>
              <a:ea typeface="宋体" pitchFamily="2" charset="-122"/>
            </a:endParaRPr>
          </a:p>
        </p:txBody>
      </p:sp>
      <p:grpSp>
        <p:nvGrpSpPr>
          <p:cNvPr id="329746" name="Group 18"/>
          <p:cNvGrpSpPr>
            <a:grpSpLocks/>
          </p:cNvGrpSpPr>
          <p:nvPr/>
        </p:nvGrpSpPr>
        <p:grpSpPr bwMode="auto">
          <a:xfrm>
            <a:off x="1781690" y="3068960"/>
            <a:ext cx="1116013" cy="766762"/>
            <a:chOff x="828" y="2259"/>
            <a:chExt cx="703" cy="483"/>
          </a:xfrm>
        </p:grpSpPr>
        <p:sp>
          <p:nvSpPr>
            <p:cNvPr id="35901" name="Rectangle 19"/>
            <p:cNvSpPr>
              <a:spLocks noChangeArrowheads="1"/>
            </p:cNvSpPr>
            <p:nvPr/>
          </p:nvSpPr>
          <p:spPr bwMode="auto">
            <a:xfrm>
              <a:off x="828" y="2569"/>
              <a:ext cx="26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a:solidFill>
                    <a:srgbClr val="000000"/>
                  </a:solidFill>
                  <a:latin typeface="Verdana" pitchFamily="34" charset="0"/>
                  <a:ea typeface="宋体" pitchFamily="2" charset="-122"/>
                </a:rPr>
                <a:t>r    </a:t>
              </a:r>
              <a:endParaRPr lang="en-US" altLang="zh-CN" sz="4000">
                <a:latin typeface="Verdana" pitchFamily="34" charset="0"/>
                <a:ea typeface="宋体" pitchFamily="2" charset="-122"/>
              </a:endParaRPr>
            </a:p>
          </p:txBody>
        </p:sp>
        <p:sp>
          <p:nvSpPr>
            <p:cNvPr id="35902" name="Line 20"/>
            <p:cNvSpPr>
              <a:spLocks noChangeShapeType="1"/>
            </p:cNvSpPr>
            <p:nvPr/>
          </p:nvSpPr>
          <p:spPr bwMode="auto">
            <a:xfrm flipV="1">
              <a:off x="866" y="2259"/>
              <a:ext cx="665" cy="30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29749" name="Group 21"/>
          <p:cNvGrpSpPr>
            <a:grpSpLocks/>
          </p:cNvGrpSpPr>
          <p:nvPr/>
        </p:nvGrpSpPr>
        <p:grpSpPr bwMode="auto">
          <a:xfrm>
            <a:off x="1534040" y="3886522"/>
            <a:ext cx="1350963" cy="979488"/>
            <a:chOff x="672" y="2774"/>
            <a:chExt cx="851" cy="617"/>
          </a:xfrm>
        </p:grpSpPr>
        <p:sp>
          <p:nvSpPr>
            <p:cNvPr id="35899" name="Rectangle 22"/>
            <p:cNvSpPr>
              <a:spLocks noChangeArrowheads="1"/>
            </p:cNvSpPr>
            <p:nvPr/>
          </p:nvSpPr>
          <p:spPr bwMode="auto">
            <a:xfrm>
              <a:off x="672" y="3045"/>
              <a:ext cx="513"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a:solidFill>
                    <a:srgbClr val="000000"/>
                  </a:solidFill>
                  <a:latin typeface="Verdana" pitchFamily="34" charset="0"/>
                  <a:ea typeface="宋体" pitchFamily="2" charset="-122"/>
                </a:rPr>
                <a:t>p(1,9)</a:t>
              </a:r>
            </a:p>
            <a:p>
              <a:r>
                <a:rPr lang="en-US" altLang="zh-CN" sz="1800">
                  <a:solidFill>
                    <a:srgbClr val="000000"/>
                  </a:solidFill>
                  <a:latin typeface="Verdana" pitchFamily="34" charset="0"/>
                  <a:ea typeface="宋体" pitchFamily="2" charset="-122"/>
                </a:rPr>
                <a:t>  =4  </a:t>
              </a:r>
              <a:endParaRPr lang="en-US" altLang="zh-CN" sz="4000">
                <a:latin typeface="Verdana" pitchFamily="34" charset="0"/>
                <a:ea typeface="宋体" pitchFamily="2" charset="-122"/>
              </a:endParaRPr>
            </a:p>
          </p:txBody>
        </p:sp>
        <p:sp>
          <p:nvSpPr>
            <p:cNvPr id="35900" name="Line 23"/>
            <p:cNvSpPr>
              <a:spLocks noChangeShapeType="1"/>
            </p:cNvSpPr>
            <p:nvPr/>
          </p:nvSpPr>
          <p:spPr bwMode="auto">
            <a:xfrm flipV="1">
              <a:off x="1027" y="2774"/>
              <a:ext cx="496" cy="234"/>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29752" name="Group 24"/>
          <p:cNvGrpSpPr>
            <a:grpSpLocks/>
          </p:cNvGrpSpPr>
          <p:nvPr/>
        </p:nvGrpSpPr>
        <p:grpSpPr bwMode="auto">
          <a:xfrm>
            <a:off x="2600840" y="3064197"/>
            <a:ext cx="969963" cy="731838"/>
            <a:chOff x="1344" y="2256"/>
            <a:chExt cx="611" cy="461"/>
          </a:xfrm>
        </p:grpSpPr>
        <p:sp>
          <p:nvSpPr>
            <p:cNvPr id="35897" name="Line 25"/>
            <p:cNvSpPr>
              <a:spLocks noChangeShapeType="1"/>
            </p:cNvSpPr>
            <p:nvPr/>
          </p:nvSpPr>
          <p:spPr bwMode="auto">
            <a:xfrm>
              <a:off x="1584" y="2256"/>
              <a:ext cx="0" cy="28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98" name="Rectangle 26"/>
            <p:cNvSpPr>
              <a:spLocks noChangeArrowheads="1"/>
            </p:cNvSpPr>
            <p:nvPr/>
          </p:nvSpPr>
          <p:spPr bwMode="auto">
            <a:xfrm>
              <a:off x="1344" y="2544"/>
              <a:ext cx="61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a:solidFill>
                    <a:srgbClr val="000000"/>
                  </a:solidFill>
                  <a:latin typeface="Verdana" pitchFamily="34" charset="0"/>
                  <a:ea typeface="宋体" pitchFamily="2" charset="-122"/>
                </a:rPr>
                <a:t>  q(1,9)</a:t>
              </a:r>
              <a:endParaRPr lang="en-US" altLang="zh-CN" sz="4000">
                <a:latin typeface="Verdana" pitchFamily="34" charset="0"/>
                <a:ea typeface="宋体" pitchFamily="2" charset="-122"/>
              </a:endParaRPr>
            </a:p>
          </p:txBody>
        </p:sp>
      </p:grpSp>
      <p:grpSp>
        <p:nvGrpSpPr>
          <p:cNvPr id="329755" name="Group 27"/>
          <p:cNvGrpSpPr>
            <a:grpSpLocks/>
          </p:cNvGrpSpPr>
          <p:nvPr/>
        </p:nvGrpSpPr>
        <p:grpSpPr bwMode="auto">
          <a:xfrm>
            <a:off x="2677040" y="3902397"/>
            <a:ext cx="1047750" cy="655638"/>
            <a:chOff x="1392" y="2784"/>
            <a:chExt cx="660" cy="413"/>
          </a:xfrm>
        </p:grpSpPr>
        <p:sp>
          <p:nvSpPr>
            <p:cNvPr id="35895" name="Line 28"/>
            <p:cNvSpPr>
              <a:spLocks noChangeShapeType="1"/>
            </p:cNvSpPr>
            <p:nvPr/>
          </p:nvSpPr>
          <p:spPr bwMode="auto">
            <a:xfrm>
              <a:off x="1584" y="2784"/>
              <a:ext cx="0" cy="24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96" name="Rectangle 29"/>
            <p:cNvSpPr>
              <a:spLocks noChangeArrowheads="1"/>
            </p:cNvSpPr>
            <p:nvPr/>
          </p:nvSpPr>
          <p:spPr bwMode="auto">
            <a:xfrm>
              <a:off x="1392" y="3024"/>
              <a:ext cx="66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a:solidFill>
                    <a:srgbClr val="000000"/>
                  </a:solidFill>
                  <a:latin typeface="Verdana" pitchFamily="34" charset="0"/>
                  <a:ea typeface="宋体" pitchFamily="2" charset="-122"/>
                </a:rPr>
                <a:t> q(1,3)  </a:t>
              </a:r>
              <a:endParaRPr lang="en-US" altLang="zh-CN" sz="4000">
                <a:latin typeface="Verdana" pitchFamily="34" charset="0"/>
                <a:ea typeface="宋体" pitchFamily="2" charset="-122"/>
              </a:endParaRPr>
            </a:p>
          </p:txBody>
        </p:sp>
      </p:grpSp>
      <p:grpSp>
        <p:nvGrpSpPr>
          <p:cNvPr id="329758" name="Group 30"/>
          <p:cNvGrpSpPr>
            <a:grpSpLocks/>
          </p:cNvGrpSpPr>
          <p:nvPr/>
        </p:nvGrpSpPr>
        <p:grpSpPr bwMode="auto">
          <a:xfrm>
            <a:off x="6920805" y="1241233"/>
            <a:ext cx="1971675" cy="960437"/>
            <a:chOff x="2982" y="979"/>
            <a:chExt cx="1242" cy="605"/>
          </a:xfrm>
        </p:grpSpPr>
        <p:sp>
          <p:nvSpPr>
            <p:cNvPr id="35886" name="Text Box 31"/>
            <p:cNvSpPr txBox="1">
              <a:spLocks noChangeArrowheads="1"/>
            </p:cNvSpPr>
            <p:nvPr/>
          </p:nvSpPr>
          <p:spPr bwMode="auto">
            <a:xfrm>
              <a:off x="3494" y="979"/>
              <a:ext cx="211"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sz="2000">
                  <a:latin typeface="Verdana" pitchFamily="34" charset="0"/>
                </a:rPr>
                <a:t>s</a:t>
              </a:r>
            </a:p>
          </p:txBody>
        </p:sp>
        <p:sp>
          <p:nvSpPr>
            <p:cNvPr id="35887" name="Text Box 32"/>
            <p:cNvSpPr txBox="1">
              <a:spLocks noChangeArrowheads="1"/>
            </p:cNvSpPr>
            <p:nvPr/>
          </p:nvSpPr>
          <p:spPr bwMode="auto">
            <a:xfrm>
              <a:off x="2982" y="1315"/>
              <a:ext cx="923"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sz="2000">
                  <a:latin typeface="黑体" pitchFamily="2" charset="-122"/>
                </a:rPr>
                <a:t>    </a:t>
              </a:r>
              <a:r>
                <a:rPr lang="zh-CN" altLang="en-US" sz="2000">
                  <a:latin typeface="黑体" pitchFamily="2" charset="-122"/>
                </a:rPr>
                <a:t>控制链</a:t>
              </a:r>
            </a:p>
          </p:txBody>
        </p:sp>
        <p:grpSp>
          <p:nvGrpSpPr>
            <p:cNvPr id="35888" name="Group 33"/>
            <p:cNvGrpSpPr>
              <a:grpSpLocks/>
            </p:cNvGrpSpPr>
            <p:nvPr/>
          </p:nvGrpSpPr>
          <p:grpSpPr bwMode="auto">
            <a:xfrm>
              <a:off x="3024" y="1008"/>
              <a:ext cx="1200" cy="576"/>
              <a:chOff x="3024" y="1008"/>
              <a:chExt cx="1200" cy="576"/>
            </a:xfrm>
          </p:grpSpPr>
          <p:grpSp>
            <p:nvGrpSpPr>
              <p:cNvPr id="35889" name="Group 34"/>
              <p:cNvGrpSpPr>
                <a:grpSpLocks/>
              </p:cNvGrpSpPr>
              <p:nvPr/>
            </p:nvGrpSpPr>
            <p:grpSpPr bwMode="auto">
              <a:xfrm>
                <a:off x="3024" y="1008"/>
                <a:ext cx="1200" cy="576"/>
                <a:chOff x="3024" y="1008"/>
                <a:chExt cx="1200" cy="528"/>
              </a:xfrm>
            </p:grpSpPr>
            <p:sp>
              <p:nvSpPr>
                <p:cNvPr id="35891" name="Line 35"/>
                <p:cNvSpPr>
                  <a:spLocks noChangeShapeType="1"/>
                </p:cNvSpPr>
                <p:nvPr/>
              </p:nvSpPr>
              <p:spPr bwMode="auto">
                <a:xfrm>
                  <a:off x="3024" y="1008"/>
                  <a:ext cx="120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92" name="Line 36"/>
                <p:cNvSpPr>
                  <a:spLocks noChangeShapeType="1"/>
                </p:cNvSpPr>
                <p:nvPr/>
              </p:nvSpPr>
              <p:spPr bwMode="auto">
                <a:xfrm>
                  <a:off x="3024" y="1008"/>
                  <a:ext cx="0"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93" name="Line 37"/>
                <p:cNvSpPr>
                  <a:spLocks noChangeShapeType="1"/>
                </p:cNvSpPr>
                <p:nvPr/>
              </p:nvSpPr>
              <p:spPr bwMode="auto">
                <a:xfrm>
                  <a:off x="4224" y="1008"/>
                  <a:ext cx="0"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94" name="Line 38"/>
                <p:cNvSpPr>
                  <a:spLocks noChangeShapeType="1"/>
                </p:cNvSpPr>
                <p:nvPr/>
              </p:nvSpPr>
              <p:spPr bwMode="auto">
                <a:xfrm>
                  <a:off x="3024" y="1536"/>
                  <a:ext cx="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5890" name="Line 39"/>
              <p:cNvSpPr>
                <a:spLocks noChangeShapeType="1"/>
              </p:cNvSpPr>
              <p:nvPr/>
            </p:nvSpPr>
            <p:spPr bwMode="auto">
              <a:xfrm>
                <a:off x="3024" y="1296"/>
                <a:ext cx="1200"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329768" name="Group 40"/>
          <p:cNvGrpSpPr>
            <a:grpSpLocks/>
          </p:cNvGrpSpPr>
          <p:nvPr/>
        </p:nvGrpSpPr>
        <p:grpSpPr bwMode="auto">
          <a:xfrm>
            <a:off x="6981130" y="2125470"/>
            <a:ext cx="1911350" cy="990600"/>
            <a:chOff x="3020" y="1632"/>
            <a:chExt cx="1204" cy="624"/>
          </a:xfrm>
        </p:grpSpPr>
        <p:sp>
          <p:nvSpPr>
            <p:cNvPr id="35879" name="Text Box 41"/>
            <p:cNvSpPr txBox="1">
              <a:spLocks noChangeArrowheads="1"/>
            </p:cNvSpPr>
            <p:nvPr/>
          </p:nvSpPr>
          <p:spPr bwMode="auto">
            <a:xfrm>
              <a:off x="3493" y="1632"/>
              <a:ext cx="21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latin typeface="Verdana" pitchFamily="34" charset="0"/>
                </a:rPr>
                <a:t>r</a:t>
              </a:r>
            </a:p>
          </p:txBody>
        </p:sp>
        <p:sp>
          <p:nvSpPr>
            <p:cNvPr id="35880" name="Text Box 42"/>
            <p:cNvSpPr txBox="1">
              <a:spLocks noChangeArrowheads="1"/>
            </p:cNvSpPr>
            <p:nvPr/>
          </p:nvSpPr>
          <p:spPr bwMode="auto">
            <a:xfrm>
              <a:off x="3020" y="1968"/>
              <a:ext cx="89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en-US" altLang="en-US">
                  <a:latin typeface="黑体" pitchFamily="2" charset="-122"/>
                </a:rPr>
                <a:t>   </a:t>
              </a:r>
              <a:r>
                <a:rPr lang="zh-CN" altLang="en-US" sz="2000">
                  <a:latin typeface="黑体" pitchFamily="2" charset="-122"/>
                </a:rPr>
                <a:t>控制链</a:t>
              </a:r>
              <a:endParaRPr lang="zh-CN" altLang="en-US">
                <a:latin typeface="黑体" pitchFamily="2" charset="-122"/>
              </a:endParaRPr>
            </a:p>
          </p:txBody>
        </p:sp>
        <p:sp>
          <p:nvSpPr>
            <p:cNvPr id="35881" name="Line 43"/>
            <p:cNvSpPr>
              <a:spLocks noChangeShapeType="1"/>
            </p:cNvSpPr>
            <p:nvPr/>
          </p:nvSpPr>
          <p:spPr bwMode="auto">
            <a:xfrm>
              <a:off x="3024" y="1680"/>
              <a:ext cx="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82" name="Line 44"/>
            <p:cNvSpPr>
              <a:spLocks noChangeShapeType="1"/>
            </p:cNvSpPr>
            <p:nvPr/>
          </p:nvSpPr>
          <p:spPr bwMode="auto">
            <a:xfrm>
              <a:off x="3024" y="1680"/>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83" name="Line 45"/>
            <p:cNvSpPr>
              <a:spLocks noChangeShapeType="1"/>
            </p:cNvSpPr>
            <p:nvPr/>
          </p:nvSpPr>
          <p:spPr bwMode="auto">
            <a:xfrm>
              <a:off x="4224" y="1680"/>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84" name="Line 46"/>
            <p:cNvSpPr>
              <a:spLocks noChangeShapeType="1"/>
            </p:cNvSpPr>
            <p:nvPr/>
          </p:nvSpPr>
          <p:spPr bwMode="auto">
            <a:xfrm>
              <a:off x="3024" y="2256"/>
              <a:ext cx="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85" name="Line 47"/>
            <p:cNvSpPr>
              <a:spLocks noChangeShapeType="1"/>
            </p:cNvSpPr>
            <p:nvPr/>
          </p:nvSpPr>
          <p:spPr bwMode="auto">
            <a:xfrm>
              <a:off x="3024" y="1968"/>
              <a:ext cx="1200"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29776" name="Group 48"/>
          <p:cNvGrpSpPr>
            <a:grpSpLocks/>
          </p:cNvGrpSpPr>
          <p:nvPr/>
        </p:nvGrpSpPr>
        <p:grpSpPr bwMode="auto">
          <a:xfrm>
            <a:off x="6981130" y="3984433"/>
            <a:ext cx="1911350" cy="960437"/>
            <a:chOff x="3792" y="2604"/>
            <a:chExt cx="1204" cy="756"/>
          </a:xfrm>
        </p:grpSpPr>
        <p:sp>
          <p:nvSpPr>
            <p:cNvPr id="35871" name="Text Box 49"/>
            <p:cNvSpPr txBox="1">
              <a:spLocks noChangeArrowheads="1"/>
            </p:cNvSpPr>
            <p:nvPr/>
          </p:nvSpPr>
          <p:spPr bwMode="auto">
            <a:xfrm>
              <a:off x="3972" y="2604"/>
              <a:ext cx="801" cy="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latin typeface="Verdana" pitchFamily="34" charset="0"/>
                </a:rPr>
                <a:t>p(1,9)</a:t>
              </a:r>
            </a:p>
          </p:txBody>
        </p:sp>
        <p:sp>
          <p:nvSpPr>
            <p:cNvPr id="35872" name="Text Box 50"/>
            <p:cNvSpPr txBox="1">
              <a:spLocks noChangeArrowheads="1"/>
            </p:cNvSpPr>
            <p:nvPr/>
          </p:nvSpPr>
          <p:spPr bwMode="auto">
            <a:xfrm>
              <a:off x="3792" y="2989"/>
              <a:ext cx="890" cy="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en-US" altLang="en-US">
                  <a:latin typeface="黑体" pitchFamily="2" charset="-122"/>
                </a:rPr>
                <a:t>   </a:t>
              </a:r>
              <a:r>
                <a:rPr lang="zh-CN" altLang="en-US" sz="2000">
                  <a:latin typeface="黑体" pitchFamily="2" charset="-122"/>
                </a:rPr>
                <a:t>控制链</a:t>
              </a:r>
              <a:endParaRPr lang="zh-CN" altLang="en-US">
                <a:latin typeface="黑体" pitchFamily="2" charset="-122"/>
              </a:endParaRPr>
            </a:p>
          </p:txBody>
        </p:sp>
        <p:grpSp>
          <p:nvGrpSpPr>
            <p:cNvPr id="35873" name="Group 51"/>
            <p:cNvGrpSpPr>
              <a:grpSpLocks/>
            </p:cNvGrpSpPr>
            <p:nvPr/>
          </p:nvGrpSpPr>
          <p:grpSpPr bwMode="auto">
            <a:xfrm>
              <a:off x="3796" y="2640"/>
              <a:ext cx="1200" cy="720"/>
              <a:chOff x="3028" y="2193"/>
              <a:chExt cx="1200" cy="975"/>
            </a:xfrm>
          </p:grpSpPr>
          <p:sp>
            <p:nvSpPr>
              <p:cNvPr id="35875" name="Line 52"/>
              <p:cNvSpPr>
                <a:spLocks noChangeShapeType="1"/>
              </p:cNvSpPr>
              <p:nvPr/>
            </p:nvSpPr>
            <p:spPr bwMode="auto">
              <a:xfrm>
                <a:off x="3028" y="2193"/>
                <a:ext cx="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76" name="Line 53"/>
              <p:cNvSpPr>
                <a:spLocks noChangeShapeType="1"/>
              </p:cNvSpPr>
              <p:nvPr/>
            </p:nvSpPr>
            <p:spPr bwMode="auto">
              <a:xfrm>
                <a:off x="3028" y="2193"/>
                <a:ext cx="0" cy="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77" name="Line 54"/>
              <p:cNvSpPr>
                <a:spLocks noChangeShapeType="1"/>
              </p:cNvSpPr>
              <p:nvPr/>
            </p:nvSpPr>
            <p:spPr bwMode="auto">
              <a:xfrm>
                <a:off x="4228" y="2193"/>
                <a:ext cx="0" cy="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78" name="Line 55"/>
              <p:cNvSpPr>
                <a:spLocks noChangeShapeType="1"/>
              </p:cNvSpPr>
              <p:nvPr/>
            </p:nvSpPr>
            <p:spPr bwMode="auto">
              <a:xfrm>
                <a:off x="3028" y="3168"/>
                <a:ext cx="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5874" name="Line 56"/>
            <p:cNvSpPr>
              <a:spLocks noChangeShapeType="1"/>
            </p:cNvSpPr>
            <p:nvPr/>
          </p:nvSpPr>
          <p:spPr bwMode="auto">
            <a:xfrm>
              <a:off x="3796" y="3024"/>
              <a:ext cx="1200"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29785" name="Group 57"/>
          <p:cNvGrpSpPr>
            <a:grpSpLocks/>
          </p:cNvGrpSpPr>
          <p:nvPr/>
        </p:nvGrpSpPr>
        <p:grpSpPr bwMode="auto">
          <a:xfrm>
            <a:off x="6981130" y="4868670"/>
            <a:ext cx="1911350" cy="990600"/>
            <a:chOff x="3020" y="1632"/>
            <a:chExt cx="1204" cy="624"/>
          </a:xfrm>
        </p:grpSpPr>
        <p:sp>
          <p:nvSpPr>
            <p:cNvPr id="35864" name="Text Box 58"/>
            <p:cNvSpPr txBox="1">
              <a:spLocks noChangeArrowheads="1"/>
            </p:cNvSpPr>
            <p:nvPr/>
          </p:nvSpPr>
          <p:spPr bwMode="auto">
            <a:xfrm>
              <a:off x="3200" y="1632"/>
              <a:ext cx="80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latin typeface="Verdana" pitchFamily="34" charset="0"/>
                </a:rPr>
                <a:t>q(1,3)</a:t>
              </a:r>
            </a:p>
          </p:txBody>
        </p:sp>
        <p:sp>
          <p:nvSpPr>
            <p:cNvPr id="35865" name="Text Box 59"/>
            <p:cNvSpPr txBox="1">
              <a:spLocks noChangeArrowheads="1"/>
            </p:cNvSpPr>
            <p:nvPr/>
          </p:nvSpPr>
          <p:spPr bwMode="auto">
            <a:xfrm>
              <a:off x="3020" y="1968"/>
              <a:ext cx="89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en-US" altLang="en-US">
                  <a:latin typeface="黑体" pitchFamily="2" charset="-122"/>
                </a:rPr>
                <a:t>   </a:t>
              </a:r>
              <a:r>
                <a:rPr lang="zh-CN" altLang="en-US" sz="2000">
                  <a:latin typeface="黑体" pitchFamily="2" charset="-122"/>
                </a:rPr>
                <a:t>控制链</a:t>
              </a:r>
              <a:endParaRPr lang="zh-CN" altLang="en-US">
                <a:latin typeface="黑体" pitchFamily="2" charset="-122"/>
              </a:endParaRPr>
            </a:p>
          </p:txBody>
        </p:sp>
        <p:sp>
          <p:nvSpPr>
            <p:cNvPr id="35866" name="Line 60"/>
            <p:cNvSpPr>
              <a:spLocks noChangeShapeType="1"/>
            </p:cNvSpPr>
            <p:nvPr/>
          </p:nvSpPr>
          <p:spPr bwMode="auto">
            <a:xfrm>
              <a:off x="3024" y="1680"/>
              <a:ext cx="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67" name="Line 61"/>
            <p:cNvSpPr>
              <a:spLocks noChangeShapeType="1"/>
            </p:cNvSpPr>
            <p:nvPr/>
          </p:nvSpPr>
          <p:spPr bwMode="auto">
            <a:xfrm>
              <a:off x="3024" y="1680"/>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68" name="Line 62"/>
            <p:cNvSpPr>
              <a:spLocks noChangeShapeType="1"/>
            </p:cNvSpPr>
            <p:nvPr/>
          </p:nvSpPr>
          <p:spPr bwMode="auto">
            <a:xfrm>
              <a:off x="4224" y="1680"/>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69" name="Line 63"/>
            <p:cNvSpPr>
              <a:spLocks noChangeShapeType="1"/>
            </p:cNvSpPr>
            <p:nvPr/>
          </p:nvSpPr>
          <p:spPr bwMode="auto">
            <a:xfrm>
              <a:off x="3024" y="2256"/>
              <a:ext cx="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70" name="Line 64"/>
            <p:cNvSpPr>
              <a:spLocks noChangeShapeType="1"/>
            </p:cNvSpPr>
            <p:nvPr/>
          </p:nvSpPr>
          <p:spPr bwMode="auto">
            <a:xfrm>
              <a:off x="3024" y="1968"/>
              <a:ext cx="1200"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29793" name="Arc 65"/>
          <p:cNvSpPr>
            <a:spLocks/>
          </p:cNvSpPr>
          <p:nvPr/>
        </p:nvSpPr>
        <p:spPr bwMode="auto">
          <a:xfrm flipH="1" flipV="1">
            <a:off x="6782693" y="2125470"/>
            <a:ext cx="350837" cy="836613"/>
          </a:xfrm>
          <a:custGeom>
            <a:avLst/>
            <a:gdLst>
              <a:gd name="T0" fmla="*/ 0 w 24866"/>
              <a:gd name="T1" fmla="*/ 4994 h 41550"/>
              <a:gd name="T2" fmla="*/ 162918 w 24866"/>
              <a:gd name="T3" fmla="*/ 836613 h 41550"/>
              <a:gd name="T4" fmla="*/ 46080 w 24866"/>
              <a:gd name="T5" fmla="*/ 434918 h 41550"/>
              <a:gd name="T6" fmla="*/ 0 60000 65536"/>
              <a:gd name="T7" fmla="*/ 0 60000 65536"/>
              <a:gd name="T8" fmla="*/ 0 60000 65536"/>
            </a:gdLst>
            <a:ahLst/>
            <a:cxnLst>
              <a:cxn ang="T6">
                <a:pos x="T0" y="T1"/>
              </a:cxn>
              <a:cxn ang="T7">
                <a:pos x="T2" y="T3"/>
              </a:cxn>
              <a:cxn ang="T8">
                <a:pos x="T4" y="T5"/>
              </a:cxn>
            </a:cxnLst>
            <a:rect l="0" t="0" r="r" b="b"/>
            <a:pathLst>
              <a:path w="24866" h="41550" fill="none" extrusionOk="0">
                <a:moveTo>
                  <a:pt x="0" y="248"/>
                </a:moveTo>
                <a:cubicBezTo>
                  <a:pt x="1080" y="83"/>
                  <a:pt x="2172" y="-1"/>
                  <a:pt x="3266" y="0"/>
                </a:cubicBezTo>
                <a:cubicBezTo>
                  <a:pt x="15195" y="0"/>
                  <a:pt x="24866" y="9670"/>
                  <a:pt x="24866" y="21600"/>
                </a:cubicBezTo>
                <a:cubicBezTo>
                  <a:pt x="24866" y="30330"/>
                  <a:pt x="19610" y="38202"/>
                  <a:pt x="11546" y="41549"/>
                </a:cubicBezTo>
              </a:path>
              <a:path w="24866" h="41550" stroke="0" extrusionOk="0">
                <a:moveTo>
                  <a:pt x="0" y="248"/>
                </a:moveTo>
                <a:cubicBezTo>
                  <a:pt x="1080" y="83"/>
                  <a:pt x="2172" y="-1"/>
                  <a:pt x="3266" y="0"/>
                </a:cubicBezTo>
                <a:cubicBezTo>
                  <a:pt x="15195" y="0"/>
                  <a:pt x="24866" y="9670"/>
                  <a:pt x="24866" y="21600"/>
                </a:cubicBezTo>
                <a:cubicBezTo>
                  <a:pt x="24866" y="30330"/>
                  <a:pt x="19610" y="38202"/>
                  <a:pt x="11546" y="41549"/>
                </a:cubicBezTo>
                <a:lnTo>
                  <a:pt x="3266" y="21600"/>
                </a:lnTo>
                <a:lnTo>
                  <a:pt x="0" y="248"/>
                </a:lnTo>
                <a:close/>
              </a:path>
            </a:pathLst>
          </a:custGeom>
          <a:noFill/>
          <a:ln w="9525">
            <a:solidFill>
              <a:schemeClr val="tx1"/>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794" name="Arc 66"/>
          <p:cNvSpPr>
            <a:spLocks/>
          </p:cNvSpPr>
          <p:nvPr/>
        </p:nvSpPr>
        <p:spPr bwMode="auto">
          <a:xfrm flipH="1" flipV="1">
            <a:off x="6452493" y="2049270"/>
            <a:ext cx="712787" cy="1676400"/>
          </a:xfrm>
          <a:custGeom>
            <a:avLst/>
            <a:gdLst>
              <a:gd name="T0" fmla="*/ 0 w 25150"/>
              <a:gd name="T1" fmla="*/ 11435 h 43103"/>
              <a:gd name="T2" fmla="*/ 158485 w 25150"/>
              <a:gd name="T3" fmla="*/ 1676400 h 43103"/>
              <a:gd name="T4" fmla="*/ 100612 w 25150"/>
              <a:gd name="T5" fmla="*/ 840086 h 43103"/>
              <a:gd name="T6" fmla="*/ 0 60000 65536"/>
              <a:gd name="T7" fmla="*/ 0 60000 65536"/>
              <a:gd name="T8" fmla="*/ 0 60000 65536"/>
            </a:gdLst>
            <a:ahLst/>
            <a:cxnLst>
              <a:cxn ang="T6">
                <a:pos x="T0" y="T1"/>
              </a:cxn>
              <a:cxn ang="T7">
                <a:pos x="T2" y="T3"/>
              </a:cxn>
              <a:cxn ang="T8">
                <a:pos x="T4" y="T5"/>
              </a:cxn>
            </a:cxnLst>
            <a:rect l="0" t="0" r="r" b="b"/>
            <a:pathLst>
              <a:path w="25150" h="43103" fill="none" extrusionOk="0">
                <a:moveTo>
                  <a:pt x="-1" y="293"/>
                </a:moveTo>
                <a:cubicBezTo>
                  <a:pt x="1173" y="98"/>
                  <a:pt x="2360" y="-1"/>
                  <a:pt x="3550" y="0"/>
                </a:cubicBezTo>
                <a:cubicBezTo>
                  <a:pt x="15479" y="0"/>
                  <a:pt x="25150" y="9670"/>
                  <a:pt x="25150" y="21600"/>
                </a:cubicBezTo>
                <a:cubicBezTo>
                  <a:pt x="25150" y="32738"/>
                  <a:pt x="16680" y="42050"/>
                  <a:pt x="5592" y="43103"/>
                </a:cubicBezTo>
              </a:path>
              <a:path w="25150" h="43103" stroke="0" extrusionOk="0">
                <a:moveTo>
                  <a:pt x="-1" y="293"/>
                </a:moveTo>
                <a:cubicBezTo>
                  <a:pt x="1173" y="98"/>
                  <a:pt x="2360" y="-1"/>
                  <a:pt x="3550" y="0"/>
                </a:cubicBezTo>
                <a:cubicBezTo>
                  <a:pt x="15479" y="0"/>
                  <a:pt x="25150" y="9670"/>
                  <a:pt x="25150" y="21600"/>
                </a:cubicBezTo>
                <a:cubicBezTo>
                  <a:pt x="25150" y="32738"/>
                  <a:pt x="16680" y="42050"/>
                  <a:pt x="5592" y="43103"/>
                </a:cubicBezTo>
                <a:lnTo>
                  <a:pt x="3550" y="21600"/>
                </a:lnTo>
                <a:lnTo>
                  <a:pt x="-1" y="293"/>
                </a:lnTo>
                <a:close/>
              </a:path>
            </a:pathLst>
          </a:custGeom>
          <a:noFill/>
          <a:ln w="9525">
            <a:solidFill>
              <a:schemeClr val="tx1"/>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795" name="Arc 67"/>
          <p:cNvSpPr>
            <a:spLocks/>
          </p:cNvSpPr>
          <p:nvPr/>
        </p:nvSpPr>
        <p:spPr bwMode="auto">
          <a:xfrm flipH="1" flipV="1">
            <a:off x="6752530" y="4030470"/>
            <a:ext cx="304800" cy="685800"/>
          </a:xfrm>
          <a:custGeom>
            <a:avLst/>
            <a:gdLst>
              <a:gd name="T0" fmla="*/ 0 w 26670"/>
              <a:gd name="T1" fmla="*/ 9594 h 43103"/>
              <a:gd name="T2" fmla="*/ 81280 w 26670"/>
              <a:gd name="T3" fmla="*/ 685800 h 43103"/>
              <a:gd name="T4" fmla="*/ 57943 w 26670"/>
              <a:gd name="T5" fmla="*/ 343672 h 43103"/>
              <a:gd name="T6" fmla="*/ 0 60000 65536"/>
              <a:gd name="T7" fmla="*/ 0 60000 65536"/>
              <a:gd name="T8" fmla="*/ 0 60000 65536"/>
            </a:gdLst>
            <a:ahLst/>
            <a:cxnLst>
              <a:cxn ang="T6">
                <a:pos x="T0" y="T1"/>
              </a:cxn>
              <a:cxn ang="T7">
                <a:pos x="T2" y="T3"/>
              </a:cxn>
              <a:cxn ang="T8">
                <a:pos x="T4" y="T5"/>
              </a:cxn>
            </a:cxnLst>
            <a:rect l="0" t="0" r="r" b="b"/>
            <a:pathLst>
              <a:path w="26670" h="43103" fill="none" extrusionOk="0">
                <a:moveTo>
                  <a:pt x="0" y="603"/>
                </a:moveTo>
                <a:cubicBezTo>
                  <a:pt x="1660" y="202"/>
                  <a:pt x="3362" y="-1"/>
                  <a:pt x="5070" y="0"/>
                </a:cubicBezTo>
                <a:cubicBezTo>
                  <a:pt x="16999" y="0"/>
                  <a:pt x="26670" y="9670"/>
                  <a:pt x="26670" y="21600"/>
                </a:cubicBezTo>
                <a:cubicBezTo>
                  <a:pt x="26670" y="32738"/>
                  <a:pt x="18200" y="42050"/>
                  <a:pt x="7112" y="43103"/>
                </a:cubicBezTo>
              </a:path>
              <a:path w="26670" h="43103" stroke="0" extrusionOk="0">
                <a:moveTo>
                  <a:pt x="0" y="603"/>
                </a:moveTo>
                <a:cubicBezTo>
                  <a:pt x="1660" y="202"/>
                  <a:pt x="3362" y="-1"/>
                  <a:pt x="5070" y="0"/>
                </a:cubicBezTo>
                <a:cubicBezTo>
                  <a:pt x="16999" y="0"/>
                  <a:pt x="26670" y="9670"/>
                  <a:pt x="26670" y="21600"/>
                </a:cubicBezTo>
                <a:cubicBezTo>
                  <a:pt x="26670" y="32738"/>
                  <a:pt x="18200" y="42050"/>
                  <a:pt x="7112" y="43103"/>
                </a:cubicBezTo>
                <a:lnTo>
                  <a:pt x="5070" y="21600"/>
                </a:lnTo>
                <a:lnTo>
                  <a:pt x="0" y="603"/>
                </a:lnTo>
                <a:close/>
              </a:path>
            </a:pathLst>
          </a:custGeom>
          <a:noFill/>
          <a:ln w="9525">
            <a:solidFill>
              <a:schemeClr val="tx1"/>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796" name="Arc 68"/>
          <p:cNvSpPr>
            <a:spLocks/>
          </p:cNvSpPr>
          <p:nvPr/>
        </p:nvSpPr>
        <p:spPr bwMode="auto">
          <a:xfrm flipH="1" flipV="1">
            <a:off x="6447730" y="3954270"/>
            <a:ext cx="708025" cy="1751013"/>
          </a:xfrm>
          <a:custGeom>
            <a:avLst/>
            <a:gdLst>
              <a:gd name="T0" fmla="*/ 0 w 22892"/>
              <a:gd name="T1" fmla="*/ 1598 h 42746"/>
              <a:gd name="T2" fmla="*/ 176171 w 22892"/>
              <a:gd name="T3" fmla="*/ 1751013 h 42746"/>
              <a:gd name="T4" fmla="*/ 39960 w 22892"/>
              <a:gd name="T5" fmla="*/ 884805 h 42746"/>
              <a:gd name="T6" fmla="*/ 0 60000 65536"/>
              <a:gd name="T7" fmla="*/ 0 60000 65536"/>
              <a:gd name="T8" fmla="*/ 0 60000 65536"/>
            </a:gdLst>
            <a:ahLst/>
            <a:cxnLst>
              <a:cxn ang="T6">
                <a:pos x="T0" y="T1"/>
              </a:cxn>
              <a:cxn ang="T7">
                <a:pos x="T2" y="T3"/>
              </a:cxn>
              <a:cxn ang="T8">
                <a:pos x="T4" y="T5"/>
              </a:cxn>
            </a:cxnLst>
            <a:rect l="0" t="0" r="r" b="b"/>
            <a:pathLst>
              <a:path w="22892" h="42746" fill="none" extrusionOk="0">
                <a:moveTo>
                  <a:pt x="-1" y="38"/>
                </a:moveTo>
                <a:cubicBezTo>
                  <a:pt x="430" y="12"/>
                  <a:pt x="861" y="-1"/>
                  <a:pt x="1292" y="0"/>
                </a:cubicBezTo>
                <a:cubicBezTo>
                  <a:pt x="13221" y="0"/>
                  <a:pt x="22892" y="9670"/>
                  <a:pt x="22892" y="21600"/>
                </a:cubicBezTo>
                <a:cubicBezTo>
                  <a:pt x="22892" y="31831"/>
                  <a:pt x="15713" y="40660"/>
                  <a:pt x="5696" y="42746"/>
                </a:cubicBezTo>
              </a:path>
              <a:path w="22892" h="42746" stroke="0" extrusionOk="0">
                <a:moveTo>
                  <a:pt x="-1" y="38"/>
                </a:moveTo>
                <a:cubicBezTo>
                  <a:pt x="430" y="12"/>
                  <a:pt x="861" y="-1"/>
                  <a:pt x="1292" y="0"/>
                </a:cubicBezTo>
                <a:cubicBezTo>
                  <a:pt x="13221" y="0"/>
                  <a:pt x="22892" y="9670"/>
                  <a:pt x="22892" y="21600"/>
                </a:cubicBezTo>
                <a:cubicBezTo>
                  <a:pt x="22892" y="31831"/>
                  <a:pt x="15713" y="40660"/>
                  <a:pt x="5696" y="42746"/>
                </a:cubicBezTo>
                <a:lnTo>
                  <a:pt x="1292" y="21600"/>
                </a:lnTo>
                <a:lnTo>
                  <a:pt x="-1" y="38"/>
                </a:lnTo>
                <a:close/>
              </a:path>
            </a:pathLst>
          </a:custGeom>
          <a:noFill/>
          <a:ln w="9525">
            <a:solidFill>
              <a:schemeClr val="tx1"/>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 name="Rectangle 16"/>
          <p:cNvSpPr>
            <a:spLocks noGrp="1" noChangeArrowheads="1"/>
          </p:cNvSpPr>
          <p:nvPr>
            <p:ph type="body" sz="half" idx="1"/>
          </p:nvPr>
        </p:nvSpPr>
        <p:spPr>
          <a:xfrm>
            <a:off x="251520" y="1313765"/>
            <a:ext cx="6143601" cy="1292172"/>
          </a:xfrm>
        </p:spPr>
        <p:txBody>
          <a:bodyPr/>
          <a:lstStyle/>
          <a:p>
            <a:pPr eaLnBrk="1" hangingPunct="1"/>
            <a:r>
              <a:rPr lang="en-US" altLang="zh-CN" sz="3200" dirty="0"/>
              <a:t>s</a:t>
            </a:r>
            <a:r>
              <a:rPr lang="en-US" altLang="zh-CN" sz="3200" dirty="0" smtClean="0"/>
              <a:t>ort</a:t>
            </a:r>
            <a:r>
              <a:rPr lang="zh-CN" altLang="en-US" sz="3200" dirty="0" smtClean="0"/>
              <a:t>程序执行期间，活动记录：</a:t>
            </a:r>
            <a:endParaRPr lang="en-US" altLang="zh-CN" sz="3200" dirty="0"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3">
                                            <p:txEl>
                                              <p:pRg st="0" end="0"/>
                                            </p:txEl>
                                          </p:spTgt>
                                        </p:tgtEl>
                                        <p:attrNameLst>
                                          <p:attrName>style.visibility</p:attrName>
                                        </p:attrNameLst>
                                      </p:cBhvr>
                                      <p:to>
                                        <p:strVal val="visible"/>
                                      </p:to>
                                    </p:set>
                                    <p:animEffect transition="in" filter="wipe(up)">
                                      <p:cBhvr>
                                        <p:cTn id="7" dur="500"/>
                                        <p:tgtEl>
                                          <p:spTgt spid="7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29745"/>
                                        </p:tgtEl>
                                        <p:attrNameLst>
                                          <p:attrName>style.visibility</p:attrName>
                                        </p:attrNameLst>
                                      </p:cBhvr>
                                      <p:to>
                                        <p:strVal val="visible"/>
                                      </p:to>
                                    </p:set>
                                    <p:animEffect transition="in" filter="wipe(down)">
                                      <p:cBhvr>
                                        <p:cTn id="12" dur="500"/>
                                        <p:tgtEl>
                                          <p:spTgt spid="329745"/>
                                        </p:tgtEl>
                                      </p:cBhvr>
                                    </p:animEffect>
                                  </p:childTnLst>
                                  <p:subTnLst>
                                    <p:animClr clrSpc="rgb" dir="cw">
                                      <p:cBhvr override="childStyle">
                                        <p:cTn dur="1" fill="hold" display="0" masterRel="nextClick" afterEffect="1"/>
                                        <p:tgtEl>
                                          <p:spTgt spid="329745"/>
                                        </p:tgtEl>
                                        <p:attrNameLst>
                                          <p:attrName>ppt_c</p:attrName>
                                        </p:attrNameLst>
                                      </p:cBhvr>
                                      <p:to>
                                        <a:srgbClr val="FF3300"/>
                                      </p:to>
                                    </p:animClr>
                                  </p:subTnLst>
                                </p:cTn>
                              </p:par>
                            </p:childTnLst>
                          </p:cTn>
                        </p:par>
                        <p:par>
                          <p:cTn id="13" fill="hold" nodeType="afterGroup">
                            <p:stCondLst>
                              <p:cond delay="500"/>
                            </p:stCondLst>
                            <p:childTnLst>
                              <p:par>
                                <p:cTn id="14" presetID="22" presetClass="entr" presetSubtype="1" fill="hold" nodeType="afterEffect">
                                  <p:stCondLst>
                                    <p:cond delay="0"/>
                                  </p:stCondLst>
                                  <p:childTnLst>
                                    <p:set>
                                      <p:cBhvr>
                                        <p:cTn id="15" dur="1" fill="hold">
                                          <p:stCondLst>
                                            <p:cond delay="0"/>
                                          </p:stCondLst>
                                        </p:cTn>
                                        <p:tgtEl>
                                          <p:spTgt spid="329758"/>
                                        </p:tgtEl>
                                        <p:attrNameLst>
                                          <p:attrName>style.visibility</p:attrName>
                                        </p:attrNameLst>
                                      </p:cBhvr>
                                      <p:to>
                                        <p:strVal val="visible"/>
                                      </p:to>
                                    </p:set>
                                    <p:animEffect transition="in" filter="wipe(up)">
                                      <p:cBhvr>
                                        <p:cTn id="16" dur="500"/>
                                        <p:tgtEl>
                                          <p:spTgt spid="329758"/>
                                        </p:tgtEl>
                                      </p:cBhvr>
                                    </p:animEffect>
                                  </p:childTnLst>
                                </p:cTn>
                              </p:par>
                              <p:par>
                                <p:cTn id="17" presetID="1" presetClass="entr" presetSubtype="0" fill="hold" grpId="0" nodeType="withEffect">
                                  <p:stCondLst>
                                    <p:cond delay="0"/>
                                  </p:stCondLst>
                                  <p:childTnLst>
                                    <p:set>
                                      <p:cBhvr>
                                        <p:cTn id="18" dur="1" fill="hold">
                                          <p:stCondLst>
                                            <p:cond delay="499"/>
                                          </p:stCondLst>
                                        </p:cTn>
                                        <p:tgtEl>
                                          <p:spTgt spid="32973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12" fill="hold" nodeType="clickEffect">
                                  <p:stCondLst>
                                    <p:cond delay="0"/>
                                  </p:stCondLst>
                                  <p:childTnLst>
                                    <p:set>
                                      <p:cBhvr>
                                        <p:cTn id="22" dur="1" fill="hold">
                                          <p:stCondLst>
                                            <p:cond delay="0"/>
                                          </p:stCondLst>
                                        </p:cTn>
                                        <p:tgtEl>
                                          <p:spTgt spid="329746"/>
                                        </p:tgtEl>
                                        <p:attrNameLst>
                                          <p:attrName>style.visibility</p:attrName>
                                        </p:attrNameLst>
                                      </p:cBhvr>
                                      <p:to>
                                        <p:strVal val="visible"/>
                                      </p:to>
                                    </p:set>
                                    <p:animEffect transition="in" filter="strips(downLeft)">
                                      <p:cBhvr>
                                        <p:cTn id="23" dur="500"/>
                                        <p:tgtEl>
                                          <p:spTgt spid="329746"/>
                                        </p:tgtEl>
                                      </p:cBhvr>
                                    </p:animEffect>
                                  </p:childTnLst>
                                  <p:subTnLst>
                                    <p:animClr clrSpc="rgb" dir="cw">
                                      <p:cBhvr override="childStyle">
                                        <p:cTn dur="1" fill="hold" display="0" masterRel="nextClick" afterEffect="1"/>
                                        <p:tgtEl>
                                          <p:spTgt spid="329746"/>
                                        </p:tgtEl>
                                        <p:attrNameLst>
                                          <p:attrName>ppt_c</p:attrName>
                                        </p:attrNameLst>
                                      </p:cBhvr>
                                      <p:to>
                                        <a:srgbClr val="0000FF"/>
                                      </p:to>
                                    </p:animClr>
                                  </p:subTnLst>
                                </p:cTn>
                              </p:par>
                            </p:childTnLst>
                          </p:cTn>
                        </p:par>
                        <p:par>
                          <p:cTn id="24" fill="hold" nodeType="afterGroup">
                            <p:stCondLst>
                              <p:cond delay="500"/>
                            </p:stCondLst>
                            <p:childTnLst>
                              <p:par>
                                <p:cTn id="25" presetID="22" presetClass="entr" presetSubtype="1" fill="hold" nodeType="afterEffect">
                                  <p:stCondLst>
                                    <p:cond delay="0"/>
                                  </p:stCondLst>
                                  <p:childTnLst>
                                    <p:set>
                                      <p:cBhvr>
                                        <p:cTn id="26" dur="1" fill="hold">
                                          <p:stCondLst>
                                            <p:cond delay="0"/>
                                          </p:stCondLst>
                                        </p:cTn>
                                        <p:tgtEl>
                                          <p:spTgt spid="329768"/>
                                        </p:tgtEl>
                                        <p:attrNameLst>
                                          <p:attrName>style.visibility</p:attrName>
                                        </p:attrNameLst>
                                      </p:cBhvr>
                                      <p:to>
                                        <p:strVal val="visible"/>
                                      </p:to>
                                    </p:set>
                                    <p:animEffect transition="in" filter="wipe(up)">
                                      <p:cBhvr>
                                        <p:cTn id="27" dur="500"/>
                                        <p:tgtEl>
                                          <p:spTgt spid="329768"/>
                                        </p:tgtEl>
                                      </p:cBhvr>
                                    </p:animEffect>
                                  </p:childTnLst>
                                </p:cTn>
                              </p:par>
                              <p:par>
                                <p:cTn id="28" presetID="1" presetClass="entr" presetSubtype="0" fill="hold" grpId="0" nodeType="withEffect">
                                  <p:stCondLst>
                                    <p:cond delay="0"/>
                                  </p:stCondLst>
                                  <p:childTnLst>
                                    <p:set>
                                      <p:cBhvr>
                                        <p:cTn id="29" dur="1" fill="hold">
                                          <p:stCondLst>
                                            <p:cond delay="499"/>
                                          </p:stCondLst>
                                        </p:cTn>
                                        <p:tgtEl>
                                          <p:spTgt spid="329732"/>
                                        </p:tgtEl>
                                        <p:attrNameLst>
                                          <p:attrName>style.visibility</p:attrName>
                                        </p:attrNameLst>
                                      </p:cBhvr>
                                      <p:to>
                                        <p:strVal val="visible"/>
                                      </p:to>
                                    </p:set>
                                  </p:childTnLst>
                                </p:cTn>
                              </p:par>
                            </p:childTnLst>
                          </p:cTn>
                        </p:par>
                        <p:par>
                          <p:cTn id="30" fill="hold" nodeType="afterGroup">
                            <p:stCondLst>
                              <p:cond delay="1000"/>
                            </p:stCondLst>
                            <p:childTnLst>
                              <p:par>
                                <p:cTn id="31" presetID="18" presetClass="entr" presetSubtype="9" fill="hold" grpId="0" nodeType="afterEffect">
                                  <p:stCondLst>
                                    <p:cond delay="0"/>
                                  </p:stCondLst>
                                  <p:childTnLst>
                                    <p:set>
                                      <p:cBhvr>
                                        <p:cTn id="32" dur="1" fill="hold">
                                          <p:stCondLst>
                                            <p:cond delay="0"/>
                                          </p:stCondLst>
                                        </p:cTn>
                                        <p:tgtEl>
                                          <p:spTgt spid="329793"/>
                                        </p:tgtEl>
                                        <p:attrNameLst>
                                          <p:attrName>style.visibility</p:attrName>
                                        </p:attrNameLst>
                                      </p:cBhvr>
                                      <p:to>
                                        <p:strVal val="visible"/>
                                      </p:to>
                                    </p:set>
                                    <p:animEffect transition="in" filter="strips(upLeft)">
                                      <p:cBhvr>
                                        <p:cTn id="33" dur="500"/>
                                        <p:tgtEl>
                                          <p:spTgt spid="32979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nodeType="clickEffect">
                                  <p:stCondLst>
                                    <p:cond delay="0"/>
                                  </p:stCondLst>
                                  <p:childTnLst>
                                    <p:set>
                                      <p:cBhvr>
                                        <p:cTn id="37" dur="1" fill="hold">
                                          <p:stCondLst>
                                            <p:cond delay="0"/>
                                          </p:stCondLst>
                                        </p:cTn>
                                        <p:tgtEl>
                                          <p:spTgt spid="329752"/>
                                        </p:tgtEl>
                                        <p:attrNameLst>
                                          <p:attrName>style.visibility</p:attrName>
                                        </p:attrNameLst>
                                      </p:cBhvr>
                                      <p:to>
                                        <p:strVal val="visible"/>
                                      </p:to>
                                    </p:set>
                                    <p:animEffect transition="in" filter="wipe(up)">
                                      <p:cBhvr>
                                        <p:cTn id="38" dur="500"/>
                                        <p:tgtEl>
                                          <p:spTgt spid="329752"/>
                                        </p:tgtEl>
                                      </p:cBhvr>
                                    </p:animEffect>
                                  </p:childTnLst>
                                  <p:subTnLst>
                                    <p:animClr clrSpc="rgb" dir="cw">
                                      <p:cBhvr override="childStyle">
                                        <p:cTn dur="1" fill="hold" display="0" masterRel="nextClick" afterEffect="1"/>
                                        <p:tgtEl>
                                          <p:spTgt spid="329752"/>
                                        </p:tgtEl>
                                        <p:attrNameLst>
                                          <p:attrName>ppt_c</p:attrName>
                                        </p:attrNameLst>
                                      </p:cBhvr>
                                      <p:to>
                                        <a:srgbClr val="FF3300"/>
                                      </p:to>
                                    </p:animClr>
                                  </p:subTnLst>
                                </p:cTn>
                              </p:par>
                            </p:childTnLst>
                          </p:cTn>
                        </p:par>
                        <p:par>
                          <p:cTn id="39" fill="hold" nodeType="afterGroup">
                            <p:stCondLst>
                              <p:cond delay="500"/>
                            </p:stCondLst>
                            <p:childTnLst>
                              <p:par>
                                <p:cTn id="40" presetID="22" presetClass="entr" presetSubtype="1" fill="hold" nodeType="afterEffect">
                                  <p:stCondLst>
                                    <p:cond delay="0"/>
                                  </p:stCondLst>
                                  <p:childTnLst>
                                    <p:set>
                                      <p:cBhvr>
                                        <p:cTn id="41" dur="1" fill="hold">
                                          <p:stCondLst>
                                            <p:cond delay="0"/>
                                          </p:stCondLst>
                                        </p:cTn>
                                        <p:tgtEl>
                                          <p:spTgt spid="329735"/>
                                        </p:tgtEl>
                                        <p:attrNameLst>
                                          <p:attrName>style.visibility</p:attrName>
                                        </p:attrNameLst>
                                      </p:cBhvr>
                                      <p:to>
                                        <p:strVal val="visible"/>
                                      </p:to>
                                    </p:set>
                                    <p:animEffect transition="in" filter="wipe(up)">
                                      <p:cBhvr>
                                        <p:cTn id="42" dur="500"/>
                                        <p:tgtEl>
                                          <p:spTgt spid="329735"/>
                                        </p:tgtEl>
                                      </p:cBhvr>
                                    </p:animEffect>
                                  </p:childTnLst>
                                </p:cTn>
                              </p:par>
                              <p:par>
                                <p:cTn id="43" presetID="1" presetClass="entr" presetSubtype="0" fill="hold" grpId="0" nodeType="withEffect">
                                  <p:stCondLst>
                                    <p:cond delay="0"/>
                                  </p:stCondLst>
                                  <p:childTnLst>
                                    <p:set>
                                      <p:cBhvr>
                                        <p:cTn id="44" dur="1" fill="hold">
                                          <p:stCondLst>
                                            <p:cond delay="499"/>
                                          </p:stCondLst>
                                        </p:cTn>
                                        <p:tgtEl>
                                          <p:spTgt spid="329734"/>
                                        </p:tgtEl>
                                        <p:attrNameLst>
                                          <p:attrName>style.visibility</p:attrName>
                                        </p:attrNameLst>
                                      </p:cBhvr>
                                      <p:to>
                                        <p:strVal val="visible"/>
                                      </p:to>
                                    </p:set>
                                  </p:childTnLst>
                                </p:cTn>
                              </p:par>
                            </p:childTnLst>
                          </p:cTn>
                        </p:par>
                        <p:par>
                          <p:cTn id="45" fill="hold" nodeType="afterGroup">
                            <p:stCondLst>
                              <p:cond delay="1000"/>
                            </p:stCondLst>
                            <p:childTnLst>
                              <p:par>
                                <p:cTn id="46" presetID="18" presetClass="entr" presetSubtype="9" fill="hold" grpId="0" nodeType="afterEffect">
                                  <p:stCondLst>
                                    <p:cond delay="0"/>
                                  </p:stCondLst>
                                  <p:childTnLst>
                                    <p:set>
                                      <p:cBhvr>
                                        <p:cTn id="47" dur="1" fill="hold">
                                          <p:stCondLst>
                                            <p:cond delay="0"/>
                                          </p:stCondLst>
                                        </p:cTn>
                                        <p:tgtEl>
                                          <p:spTgt spid="329794"/>
                                        </p:tgtEl>
                                        <p:attrNameLst>
                                          <p:attrName>style.visibility</p:attrName>
                                        </p:attrNameLst>
                                      </p:cBhvr>
                                      <p:to>
                                        <p:strVal val="visible"/>
                                      </p:to>
                                    </p:set>
                                    <p:animEffect transition="in" filter="strips(upLeft)">
                                      <p:cBhvr>
                                        <p:cTn id="48" dur="500"/>
                                        <p:tgtEl>
                                          <p:spTgt spid="329794"/>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8" presetClass="entr" presetSubtype="12" fill="hold" nodeType="clickEffect">
                                  <p:stCondLst>
                                    <p:cond delay="0"/>
                                  </p:stCondLst>
                                  <p:childTnLst>
                                    <p:set>
                                      <p:cBhvr>
                                        <p:cTn id="52" dur="1" fill="hold">
                                          <p:stCondLst>
                                            <p:cond delay="0"/>
                                          </p:stCondLst>
                                        </p:cTn>
                                        <p:tgtEl>
                                          <p:spTgt spid="329749"/>
                                        </p:tgtEl>
                                        <p:attrNameLst>
                                          <p:attrName>style.visibility</p:attrName>
                                        </p:attrNameLst>
                                      </p:cBhvr>
                                      <p:to>
                                        <p:strVal val="visible"/>
                                      </p:to>
                                    </p:set>
                                    <p:animEffect transition="in" filter="strips(downLeft)">
                                      <p:cBhvr>
                                        <p:cTn id="53" dur="500"/>
                                        <p:tgtEl>
                                          <p:spTgt spid="329749"/>
                                        </p:tgtEl>
                                      </p:cBhvr>
                                    </p:animEffect>
                                  </p:childTnLst>
                                  <p:subTnLst>
                                    <p:animClr clrSpc="rgb" dir="cw">
                                      <p:cBhvr override="childStyle">
                                        <p:cTn dur="1" fill="hold" display="0" masterRel="nextClick" afterEffect="1"/>
                                        <p:tgtEl>
                                          <p:spTgt spid="329749"/>
                                        </p:tgtEl>
                                        <p:attrNameLst>
                                          <p:attrName>ppt_c</p:attrName>
                                        </p:attrNameLst>
                                      </p:cBhvr>
                                      <p:to>
                                        <a:srgbClr val="0000FF"/>
                                      </p:to>
                                    </p:animClr>
                                  </p:subTnLst>
                                </p:cTn>
                              </p:par>
                            </p:childTnLst>
                          </p:cTn>
                        </p:par>
                        <p:par>
                          <p:cTn id="54" fill="hold" nodeType="afterGroup">
                            <p:stCondLst>
                              <p:cond delay="500"/>
                            </p:stCondLst>
                            <p:childTnLst>
                              <p:par>
                                <p:cTn id="55" presetID="22" presetClass="entr" presetSubtype="1" fill="hold" nodeType="afterEffect">
                                  <p:stCondLst>
                                    <p:cond delay="0"/>
                                  </p:stCondLst>
                                  <p:childTnLst>
                                    <p:set>
                                      <p:cBhvr>
                                        <p:cTn id="56" dur="1" fill="hold">
                                          <p:stCondLst>
                                            <p:cond delay="0"/>
                                          </p:stCondLst>
                                        </p:cTn>
                                        <p:tgtEl>
                                          <p:spTgt spid="329776"/>
                                        </p:tgtEl>
                                        <p:attrNameLst>
                                          <p:attrName>style.visibility</p:attrName>
                                        </p:attrNameLst>
                                      </p:cBhvr>
                                      <p:to>
                                        <p:strVal val="visible"/>
                                      </p:to>
                                    </p:set>
                                    <p:animEffect transition="in" filter="wipe(up)">
                                      <p:cBhvr>
                                        <p:cTn id="57" dur="500"/>
                                        <p:tgtEl>
                                          <p:spTgt spid="329776"/>
                                        </p:tgtEl>
                                      </p:cBhvr>
                                    </p:animEffect>
                                  </p:childTnLst>
                                </p:cTn>
                              </p:par>
                              <p:par>
                                <p:cTn id="58" presetID="1" presetClass="entr" presetSubtype="0" fill="hold" grpId="0" nodeType="withEffect">
                                  <p:stCondLst>
                                    <p:cond delay="0"/>
                                  </p:stCondLst>
                                  <p:childTnLst>
                                    <p:set>
                                      <p:cBhvr>
                                        <p:cTn id="59" dur="1" fill="hold">
                                          <p:stCondLst>
                                            <p:cond delay="499"/>
                                          </p:stCondLst>
                                        </p:cTn>
                                        <p:tgtEl>
                                          <p:spTgt spid="329731"/>
                                        </p:tgtEl>
                                        <p:attrNameLst>
                                          <p:attrName>style.visibility</p:attrName>
                                        </p:attrNameLst>
                                      </p:cBhvr>
                                      <p:to>
                                        <p:strVal val="visible"/>
                                      </p:to>
                                    </p:set>
                                  </p:childTnLst>
                                </p:cTn>
                              </p:par>
                            </p:childTnLst>
                          </p:cTn>
                        </p:par>
                        <p:par>
                          <p:cTn id="60" fill="hold" nodeType="afterGroup">
                            <p:stCondLst>
                              <p:cond delay="1000"/>
                            </p:stCondLst>
                            <p:childTnLst>
                              <p:par>
                                <p:cTn id="61" presetID="18" presetClass="entr" presetSubtype="9" fill="hold" grpId="0" nodeType="afterEffect">
                                  <p:stCondLst>
                                    <p:cond delay="0"/>
                                  </p:stCondLst>
                                  <p:childTnLst>
                                    <p:set>
                                      <p:cBhvr>
                                        <p:cTn id="62" dur="1" fill="hold">
                                          <p:stCondLst>
                                            <p:cond delay="0"/>
                                          </p:stCondLst>
                                        </p:cTn>
                                        <p:tgtEl>
                                          <p:spTgt spid="329795"/>
                                        </p:tgtEl>
                                        <p:attrNameLst>
                                          <p:attrName>style.visibility</p:attrName>
                                        </p:attrNameLst>
                                      </p:cBhvr>
                                      <p:to>
                                        <p:strVal val="visible"/>
                                      </p:to>
                                    </p:set>
                                    <p:animEffect transition="in" filter="strips(upLeft)">
                                      <p:cBhvr>
                                        <p:cTn id="63" dur="500"/>
                                        <p:tgtEl>
                                          <p:spTgt spid="329795"/>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1" fill="hold" nodeType="clickEffect">
                                  <p:stCondLst>
                                    <p:cond delay="0"/>
                                  </p:stCondLst>
                                  <p:childTnLst>
                                    <p:set>
                                      <p:cBhvr>
                                        <p:cTn id="67" dur="1" fill="hold">
                                          <p:stCondLst>
                                            <p:cond delay="0"/>
                                          </p:stCondLst>
                                        </p:cTn>
                                        <p:tgtEl>
                                          <p:spTgt spid="329755"/>
                                        </p:tgtEl>
                                        <p:attrNameLst>
                                          <p:attrName>style.visibility</p:attrName>
                                        </p:attrNameLst>
                                      </p:cBhvr>
                                      <p:to>
                                        <p:strVal val="visible"/>
                                      </p:to>
                                    </p:set>
                                    <p:animEffect transition="in" filter="wipe(up)">
                                      <p:cBhvr>
                                        <p:cTn id="68" dur="500"/>
                                        <p:tgtEl>
                                          <p:spTgt spid="329755"/>
                                        </p:tgtEl>
                                      </p:cBhvr>
                                    </p:animEffect>
                                  </p:childTnLst>
                                  <p:subTnLst>
                                    <p:animClr clrSpc="rgb" dir="cw">
                                      <p:cBhvr override="childStyle">
                                        <p:cTn dur="1" fill="hold" display="0" masterRel="nextClick" afterEffect="1"/>
                                        <p:tgtEl>
                                          <p:spTgt spid="329755"/>
                                        </p:tgtEl>
                                        <p:attrNameLst>
                                          <p:attrName>ppt_c</p:attrName>
                                        </p:attrNameLst>
                                      </p:cBhvr>
                                      <p:to>
                                        <a:srgbClr val="FF3300"/>
                                      </p:to>
                                    </p:animClr>
                                  </p:subTnLst>
                                </p:cTn>
                              </p:par>
                            </p:childTnLst>
                          </p:cTn>
                        </p:par>
                        <p:par>
                          <p:cTn id="69" fill="hold" nodeType="afterGroup">
                            <p:stCondLst>
                              <p:cond delay="500"/>
                            </p:stCondLst>
                            <p:childTnLst>
                              <p:par>
                                <p:cTn id="70" presetID="22" presetClass="entr" presetSubtype="1" fill="hold" nodeType="afterEffect">
                                  <p:stCondLst>
                                    <p:cond delay="0"/>
                                  </p:stCondLst>
                                  <p:childTnLst>
                                    <p:set>
                                      <p:cBhvr>
                                        <p:cTn id="71" dur="1" fill="hold">
                                          <p:stCondLst>
                                            <p:cond delay="0"/>
                                          </p:stCondLst>
                                        </p:cTn>
                                        <p:tgtEl>
                                          <p:spTgt spid="329785"/>
                                        </p:tgtEl>
                                        <p:attrNameLst>
                                          <p:attrName>style.visibility</p:attrName>
                                        </p:attrNameLst>
                                      </p:cBhvr>
                                      <p:to>
                                        <p:strVal val="visible"/>
                                      </p:to>
                                    </p:set>
                                    <p:animEffect transition="in" filter="wipe(up)">
                                      <p:cBhvr>
                                        <p:cTn id="72" dur="500"/>
                                        <p:tgtEl>
                                          <p:spTgt spid="329785"/>
                                        </p:tgtEl>
                                      </p:cBhvr>
                                    </p:animEffect>
                                  </p:childTnLst>
                                </p:cTn>
                              </p:par>
                              <p:par>
                                <p:cTn id="73" presetID="1" presetClass="entr" presetSubtype="0" fill="hold" grpId="0" nodeType="withEffect">
                                  <p:stCondLst>
                                    <p:cond delay="0"/>
                                  </p:stCondLst>
                                  <p:childTnLst>
                                    <p:set>
                                      <p:cBhvr>
                                        <p:cTn id="74" dur="1" fill="hold">
                                          <p:stCondLst>
                                            <p:cond delay="499"/>
                                          </p:stCondLst>
                                        </p:cTn>
                                        <p:tgtEl>
                                          <p:spTgt spid="329733"/>
                                        </p:tgtEl>
                                        <p:attrNameLst>
                                          <p:attrName>style.visibility</p:attrName>
                                        </p:attrNameLst>
                                      </p:cBhvr>
                                      <p:to>
                                        <p:strVal val="visible"/>
                                      </p:to>
                                    </p:set>
                                  </p:childTnLst>
                                </p:cTn>
                              </p:par>
                            </p:childTnLst>
                          </p:cTn>
                        </p:par>
                        <p:par>
                          <p:cTn id="75" fill="hold" nodeType="afterGroup">
                            <p:stCondLst>
                              <p:cond delay="1000"/>
                            </p:stCondLst>
                            <p:childTnLst>
                              <p:par>
                                <p:cTn id="76" presetID="18" presetClass="entr" presetSubtype="9" fill="hold" grpId="0" nodeType="afterEffect">
                                  <p:stCondLst>
                                    <p:cond delay="0"/>
                                  </p:stCondLst>
                                  <p:childTnLst>
                                    <p:set>
                                      <p:cBhvr>
                                        <p:cTn id="77" dur="1" fill="hold">
                                          <p:stCondLst>
                                            <p:cond delay="0"/>
                                          </p:stCondLst>
                                        </p:cTn>
                                        <p:tgtEl>
                                          <p:spTgt spid="329796"/>
                                        </p:tgtEl>
                                        <p:attrNameLst>
                                          <p:attrName>style.visibility</p:attrName>
                                        </p:attrNameLst>
                                      </p:cBhvr>
                                      <p:to>
                                        <p:strVal val="visible"/>
                                      </p:to>
                                    </p:set>
                                    <p:animEffect transition="in" filter="strips(upLeft)">
                                      <p:cBhvr>
                                        <p:cTn id="78" dur="500"/>
                                        <p:tgtEl>
                                          <p:spTgt spid="329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30" grpId="0" animBg="1"/>
      <p:bldP spid="329731" grpId="0" animBg="1"/>
      <p:bldP spid="329732" grpId="0" animBg="1"/>
      <p:bldP spid="329733" grpId="0" animBg="1"/>
      <p:bldP spid="329734" grpId="0" animBg="1"/>
      <p:bldP spid="329745" grpId="0" autoUpdateAnimBg="0"/>
      <p:bldP spid="329793" grpId="0" animBg="1"/>
      <p:bldP spid="329794" grpId="0" animBg="1"/>
      <p:bldP spid="329795" grpId="0" animBg="1"/>
      <p:bldP spid="329796" grpId="0" animBg="1"/>
      <p:bldP spid="73" grpId="0" uiExpand="1" build="p" bldLvl="2"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F29EDAA9-0EFE-422F-BA18-2C8B1384439F}" type="slidenum">
              <a:rPr lang="en-US" altLang="zh-CN" smtClean="0"/>
              <a:pPr>
                <a:defRPr/>
              </a:pPr>
              <a:t>35</a:t>
            </a:fld>
            <a:endParaRPr lang="en-US" altLang="zh-CN"/>
          </a:p>
        </p:txBody>
      </p:sp>
      <p:sp>
        <p:nvSpPr>
          <p:cNvPr id="3" name="标题 1"/>
          <p:cNvSpPr txBox="1">
            <a:spLocks/>
          </p:cNvSpPr>
          <p:nvPr/>
        </p:nvSpPr>
        <p:spPr>
          <a:xfrm>
            <a:off x="304800" y="152400"/>
            <a:ext cx="8610600" cy="83820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4000" b="1" i="0" u="none" strike="noStrike" kern="0" cap="none" spc="0" normalizeH="0" baseline="0" noProof="0" smtClean="0">
                <a:ln>
                  <a:noFill/>
                </a:ln>
                <a:solidFill>
                  <a:srgbClr val="FF3300"/>
                </a:solidFill>
                <a:effectLst/>
                <a:uLnTx/>
                <a:uFillTx/>
                <a:latin typeface="+mj-lt"/>
                <a:ea typeface="+mj-ea"/>
                <a:cs typeface="+mj-cs"/>
              </a:rPr>
              <a:t>动态创建或撤消一个数据结构</a:t>
            </a:r>
            <a:endParaRPr kumimoji="1" lang="zh-CN" altLang="en-US" sz="4000" b="1" i="0" u="none" strike="noStrike" kern="0" cap="none" spc="0" normalizeH="0" baseline="0" noProof="0" dirty="0" smtClean="0">
              <a:ln>
                <a:noFill/>
              </a:ln>
              <a:solidFill>
                <a:srgbClr val="FF3300"/>
              </a:solidFill>
              <a:effectLst/>
              <a:uLnTx/>
              <a:uFillTx/>
              <a:latin typeface="+mj-lt"/>
              <a:ea typeface="+mj-ea"/>
              <a:cs typeface="+mj-cs"/>
            </a:endParaRPr>
          </a:p>
        </p:txBody>
      </p:sp>
      <p:sp>
        <p:nvSpPr>
          <p:cNvPr id="4" name="内容占位符 2"/>
          <p:cNvSpPr txBox="1">
            <a:spLocks/>
          </p:cNvSpPr>
          <p:nvPr/>
        </p:nvSpPr>
        <p:spPr>
          <a:xfrm>
            <a:off x="228600" y="1219200"/>
            <a:ext cx="8686800" cy="5181600"/>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
                <a:srgbClr val="0000FF"/>
              </a:buClr>
              <a:buSzPct val="70000"/>
              <a:buFont typeface="Monotype Sorts" pitchFamily="2" charset="2"/>
              <a:buChar char="n"/>
              <a:tabLst/>
              <a:defRPr/>
            </a:pPr>
            <a:r>
              <a:rPr kumimoji="1" lang="zh-CN" altLang="en-US" sz="2400" b="1" i="0" u="none" strike="noStrike" kern="0" cap="none" spc="0" normalizeH="0" baseline="0" noProof="0" smtClean="0">
                <a:ln>
                  <a:noFill/>
                </a:ln>
                <a:solidFill>
                  <a:schemeClr val="tx1"/>
                </a:solidFill>
                <a:effectLst/>
                <a:uLnTx/>
                <a:uFillTx/>
                <a:latin typeface="+mn-lt"/>
                <a:ea typeface="+mn-ea"/>
                <a:cs typeface="+mn-cs"/>
              </a:rPr>
              <a:t>在处理链表、树和图等数据结构时，需要根据具体情况随机地增加或删除某些结点。</a:t>
            </a:r>
            <a:endParaRPr kumimoji="1" lang="en-US" altLang="zh-CN" sz="2400" b="1" i="0" u="none" strike="noStrike" kern="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0000FF"/>
              </a:buClr>
              <a:buSzPct val="70000"/>
              <a:buFont typeface="Monotype Sorts" pitchFamily="2" charset="2"/>
              <a:buChar char="n"/>
              <a:tabLst/>
              <a:defRPr/>
            </a:pPr>
            <a:r>
              <a:rPr kumimoji="1" lang="en-US" altLang="zh-CN" sz="2400" b="1" i="0" u="none" strike="noStrike" kern="0" cap="none" spc="0" normalizeH="0" baseline="0" noProof="0" smtClean="0">
                <a:ln>
                  <a:noFill/>
                </a:ln>
                <a:solidFill>
                  <a:schemeClr val="tx1"/>
                </a:solidFill>
                <a:effectLst/>
                <a:uLnTx/>
                <a:uFillTx/>
                <a:latin typeface="+mn-lt"/>
                <a:ea typeface="+mn-ea"/>
                <a:cs typeface="+mn-cs"/>
              </a:rPr>
              <a:t>C</a:t>
            </a:r>
            <a:r>
              <a:rPr kumimoji="1" lang="zh-CN" altLang="en-US" sz="2400" b="1" i="0" u="none" strike="noStrike" kern="0" cap="none" spc="0" normalizeH="0" baseline="0" noProof="0" smtClean="0">
                <a:ln>
                  <a:noFill/>
                </a:ln>
                <a:solidFill>
                  <a:schemeClr val="tx1"/>
                </a:solidFill>
                <a:effectLst/>
                <a:uLnTx/>
                <a:uFillTx/>
                <a:latin typeface="+mn-lt"/>
                <a:ea typeface="+mn-ea"/>
                <a:cs typeface="+mn-cs"/>
              </a:rPr>
              <a:t>语言链表的例子：</a:t>
            </a:r>
            <a:endParaRPr kumimoji="1" lang="en-US" altLang="zh-CN" sz="2400" b="1" i="0" u="none" strike="noStrike" kern="0" cap="none" spc="0" normalizeH="0" baseline="0" noProof="0" smtClean="0">
              <a:ln>
                <a:noFill/>
              </a:ln>
              <a:solidFill>
                <a:schemeClr val="tx1"/>
              </a:solidFill>
              <a:effectLst/>
              <a:uLnTx/>
              <a:uFillTx/>
              <a:latin typeface="+mn-lt"/>
              <a:ea typeface="+mn-ea"/>
              <a:cs typeface="+mn-cs"/>
            </a:endParaRPr>
          </a:p>
          <a:p>
            <a:pPr marL="1143000" marR="0" lvl="2" indent="-228600" algn="l" defTabSz="914400" rtl="0" eaLnBrk="0" fontAlgn="base" latinLnBrk="0" hangingPunct="0">
              <a:lnSpc>
                <a:spcPct val="100000"/>
              </a:lnSpc>
              <a:spcBef>
                <a:spcPct val="20000"/>
              </a:spcBef>
              <a:spcAft>
                <a:spcPct val="0"/>
              </a:spcAft>
              <a:buClr>
                <a:srgbClr val="0000FF"/>
              </a:buClr>
              <a:buSzTx/>
              <a:buFontTx/>
              <a:buNone/>
              <a:tabLst/>
              <a:defRPr/>
            </a:pPr>
            <a:r>
              <a:rPr kumimoji="1" lang="en-US" altLang="zh-CN" sz="2000" b="1" i="0" u="none" strike="noStrike" kern="0" cap="none" spc="0" normalizeH="0" baseline="0" noProof="0" smtClean="0">
                <a:ln>
                  <a:noFill/>
                </a:ln>
                <a:solidFill>
                  <a:schemeClr val="tx1"/>
                </a:solidFill>
                <a:effectLst/>
                <a:uLnTx/>
                <a:uFillTx/>
                <a:latin typeface="+mn-lt"/>
                <a:ea typeface="+mn-ea"/>
              </a:rPr>
              <a:t>struct node{</a:t>
            </a:r>
          </a:p>
          <a:p>
            <a:pPr marL="1143000" marR="0" lvl="2" indent="-228600" algn="l" defTabSz="914400" rtl="0" eaLnBrk="0" fontAlgn="base" latinLnBrk="0" hangingPunct="0">
              <a:lnSpc>
                <a:spcPct val="100000"/>
              </a:lnSpc>
              <a:spcBef>
                <a:spcPct val="20000"/>
              </a:spcBef>
              <a:spcAft>
                <a:spcPct val="0"/>
              </a:spcAft>
              <a:buClr>
                <a:srgbClr val="0000FF"/>
              </a:buClr>
              <a:buSzTx/>
              <a:buFontTx/>
              <a:buNone/>
              <a:tabLst/>
              <a:defRPr/>
            </a:pPr>
            <a:r>
              <a:rPr kumimoji="1" lang="en-US" altLang="zh-CN" sz="2000" b="1" i="0" u="none" strike="noStrike" kern="0" cap="none" spc="0" normalizeH="0" baseline="0" noProof="0" smtClean="0">
                <a:ln>
                  <a:noFill/>
                </a:ln>
                <a:solidFill>
                  <a:schemeClr val="tx1"/>
                </a:solidFill>
                <a:effectLst/>
                <a:uLnTx/>
                <a:uFillTx/>
                <a:latin typeface="+mn-lt"/>
                <a:ea typeface="+mn-ea"/>
              </a:rPr>
              <a:t>     int data;</a:t>
            </a:r>
          </a:p>
          <a:p>
            <a:pPr marL="1143000" marR="0" lvl="2" indent="-228600" algn="l" defTabSz="914400" rtl="0" eaLnBrk="0" fontAlgn="base" latinLnBrk="0" hangingPunct="0">
              <a:lnSpc>
                <a:spcPct val="100000"/>
              </a:lnSpc>
              <a:spcBef>
                <a:spcPct val="20000"/>
              </a:spcBef>
              <a:spcAft>
                <a:spcPct val="0"/>
              </a:spcAft>
              <a:buClr>
                <a:srgbClr val="0000FF"/>
              </a:buClr>
              <a:buSzTx/>
              <a:buFontTx/>
              <a:buNone/>
              <a:tabLst/>
              <a:defRPr/>
            </a:pPr>
            <a:r>
              <a:rPr kumimoji="1" lang="en-US" altLang="zh-CN" sz="2000" b="1" i="0" u="none" strike="noStrike" kern="0" cap="none" spc="0" normalizeH="0" baseline="0" noProof="0" smtClean="0">
                <a:ln>
                  <a:noFill/>
                </a:ln>
                <a:solidFill>
                  <a:schemeClr val="tx1"/>
                </a:solidFill>
                <a:effectLst/>
                <a:uLnTx/>
                <a:uFillTx/>
                <a:latin typeface="+mn-lt"/>
                <a:ea typeface="+mn-ea"/>
              </a:rPr>
              <a:t>     struct node * nextPtr;</a:t>
            </a:r>
          </a:p>
          <a:p>
            <a:pPr marL="1143000" marR="0" lvl="2" indent="-228600" algn="l" defTabSz="914400" rtl="0" eaLnBrk="0" fontAlgn="base" latinLnBrk="0" hangingPunct="0">
              <a:lnSpc>
                <a:spcPct val="100000"/>
              </a:lnSpc>
              <a:spcBef>
                <a:spcPct val="20000"/>
              </a:spcBef>
              <a:spcAft>
                <a:spcPct val="0"/>
              </a:spcAft>
              <a:buClr>
                <a:srgbClr val="0000FF"/>
              </a:buClr>
              <a:buSzTx/>
              <a:buFontTx/>
              <a:buNone/>
              <a:tabLst/>
              <a:defRPr/>
            </a:pPr>
            <a:r>
              <a:rPr kumimoji="1" lang="en-US" altLang="zh-CN" sz="2000" b="1" i="0" u="none" strike="noStrike" kern="0" cap="none" spc="0" normalizeH="0" baseline="0" noProof="0" smtClean="0">
                <a:ln>
                  <a:noFill/>
                </a:ln>
                <a:solidFill>
                  <a:schemeClr val="tx1"/>
                </a:solidFill>
                <a:effectLst/>
                <a:uLnTx/>
                <a:uFillTx/>
                <a:latin typeface="+mn-lt"/>
                <a:ea typeface="+mn-ea"/>
              </a:rPr>
              <a:t>};</a:t>
            </a:r>
          </a:p>
          <a:p>
            <a:pPr marL="1143000" marR="0" lvl="2" indent="-228600" algn="l" defTabSz="914400" rtl="0" eaLnBrk="0" fontAlgn="base" latinLnBrk="0" hangingPunct="0">
              <a:lnSpc>
                <a:spcPct val="100000"/>
              </a:lnSpc>
              <a:spcBef>
                <a:spcPct val="20000"/>
              </a:spcBef>
              <a:spcAft>
                <a:spcPct val="0"/>
              </a:spcAft>
              <a:buClr>
                <a:srgbClr val="0000FF"/>
              </a:buClr>
              <a:buSzTx/>
              <a:buFontTx/>
              <a:buNone/>
              <a:tabLst/>
              <a:defRPr/>
            </a:pPr>
            <a:endParaRPr kumimoji="1" lang="en-US" altLang="zh-CN" sz="2000" b="1" i="0" u="none" strike="noStrike" kern="0" cap="none" spc="0" normalizeH="0" baseline="0" noProof="0" smtClean="0">
              <a:ln>
                <a:noFill/>
              </a:ln>
              <a:solidFill>
                <a:schemeClr val="tx1"/>
              </a:solidFill>
              <a:effectLst/>
              <a:uLnTx/>
              <a:uFillTx/>
              <a:latin typeface="+mn-lt"/>
              <a:ea typeface="+mn-ea"/>
            </a:endParaRPr>
          </a:p>
          <a:p>
            <a:pPr marL="1143000" marR="0" lvl="2" indent="-228600" algn="l" defTabSz="914400" rtl="0" eaLnBrk="0" fontAlgn="base" latinLnBrk="0" hangingPunct="0">
              <a:lnSpc>
                <a:spcPct val="100000"/>
              </a:lnSpc>
              <a:spcBef>
                <a:spcPct val="20000"/>
              </a:spcBef>
              <a:spcAft>
                <a:spcPct val="0"/>
              </a:spcAft>
              <a:buClr>
                <a:srgbClr val="0000FF"/>
              </a:buClr>
              <a:buSzTx/>
              <a:buFontTx/>
              <a:buNone/>
              <a:tabLst/>
              <a:defRPr/>
            </a:pPr>
            <a:endParaRPr kumimoji="1" lang="en-US" altLang="zh-CN" sz="2000" b="1" i="0" u="none" strike="noStrike" kern="0" cap="none" spc="0" normalizeH="0" baseline="0" noProof="0" smtClean="0">
              <a:ln>
                <a:noFill/>
              </a:ln>
              <a:solidFill>
                <a:schemeClr val="tx1"/>
              </a:solidFill>
              <a:effectLst/>
              <a:uLnTx/>
              <a:uFillTx/>
              <a:latin typeface="+mn-lt"/>
              <a:ea typeface="+mn-ea"/>
            </a:endParaRPr>
          </a:p>
          <a:p>
            <a:pPr marL="742950" marR="0" lvl="1" indent="-285750" algn="l" defTabSz="914400" rtl="0" eaLnBrk="0" fontAlgn="base" latinLnBrk="0" hangingPunct="0">
              <a:lnSpc>
                <a:spcPct val="100000"/>
              </a:lnSpc>
              <a:spcBef>
                <a:spcPct val="20000"/>
              </a:spcBef>
              <a:spcAft>
                <a:spcPct val="0"/>
              </a:spcAft>
              <a:buClr>
                <a:srgbClr val="0000FF"/>
              </a:buClr>
              <a:buSzPct val="70000"/>
              <a:buFont typeface="Wingdings" pitchFamily="2" charset="2"/>
              <a:buChar char="u"/>
              <a:tabLst/>
              <a:defRPr/>
            </a:pPr>
            <a:r>
              <a:rPr kumimoji="1" lang="zh-CN" altLang="en-US" sz="2000" b="1" i="0" u="none" strike="noStrike" kern="0" cap="none" spc="0" normalizeH="0" baseline="0" noProof="0" smtClean="0">
                <a:ln>
                  <a:noFill/>
                </a:ln>
                <a:solidFill>
                  <a:schemeClr val="tx1"/>
                </a:solidFill>
                <a:effectLst/>
                <a:uLnTx/>
                <a:uFillTx/>
                <a:latin typeface="+mn-lt"/>
                <a:ea typeface="+mn-ea"/>
              </a:rPr>
              <a:t>动态申请一个新结点：</a:t>
            </a:r>
            <a:r>
              <a:rPr kumimoji="1" lang="en-US" altLang="zh-CN" sz="2000" b="1" i="0" u="none" strike="noStrike" kern="0" cap="none" spc="0" normalizeH="0" baseline="0" noProof="0" smtClean="0">
                <a:ln>
                  <a:noFill/>
                </a:ln>
                <a:solidFill>
                  <a:schemeClr val="tx1"/>
                </a:solidFill>
                <a:effectLst/>
                <a:uLnTx/>
                <a:uFillTx/>
                <a:latin typeface="+mn-lt"/>
                <a:ea typeface="+mn-ea"/>
              </a:rPr>
              <a:t>newPtr=malloc(sizeof(struct node));</a:t>
            </a:r>
          </a:p>
          <a:p>
            <a:pPr marL="742950" marR="0" lvl="1" indent="-285750" algn="l" defTabSz="914400" rtl="0" eaLnBrk="0" fontAlgn="base" latinLnBrk="0" hangingPunct="0">
              <a:lnSpc>
                <a:spcPct val="100000"/>
              </a:lnSpc>
              <a:spcBef>
                <a:spcPct val="20000"/>
              </a:spcBef>
              <a:spcAft>
                <a:spcPct val="0"/>
              </a:spcAft>
              <a:buClr>
                <a:srgbClr val="0000FF"/>
              </a:buClr>
              <a:buSzPct val="70000"/>
              <a:buFont typeface="Wingdings" pitchFamily="2" charset="2"/>
              <a:buChar char="u"/>
              <a:tabLst/>
              <a:defRPr/>
            </a:pPr>
            <a:r>
              <a:rPr kumimoji="1" lang="zh-CN" altLang="en-US" sz="2000" b="1" i="0" u="none" strike="noStrike" kern="0" cap="none" spc="0" normalizeH="0" baseline="0" noProof="0" smtClean="0">
                <a:ln>
                  <a:noFill/>
                </a:ln>
                <a:solidFill>
                  <a:schemeClr val="tx1"/>
                </a:solidFill>
                <a:effectLst/>
                <a:uLnTx/>
                <a:uFillTx/>
                <a:latin typeface="+mn-lt"/>
                <a:ea typeface="+mn-ea"/>
              </a:rPr>
              <a:t>释放占用的内存：</a:t>
            </a:r>
            <a:r>
              <a:rPr kumimoji="1" lang="en-US" altLang="zh-CN" sz="2000" b="1" i="0" u="none" strike="noStrike" kern="0" cap="none" spc="0" normalizeH="0" baseline="0" noProof="0" smtClean="0">
                <a:ln>
                  <a:noFill/>
                </a:ln>
                <a:solidFill>
                  <a:schemeClr val="tx1"/>
                </a:solidFill>
                <a:effectLst/>
                <a:uLnTx/>
                <a:uFillTx/>
                <a:latin typeface="+mn-lt"/>
                <a:ea typeface="+mn-ea"/>
              </a:rPr>
              <a:t>free(newPtr);</a:t>
            </a:r>
          </a:p>
          <a:p>
            <a:pPr marL="342900" marR="0" lvl="0" indent="-342900" algn="l" defTabSz="914400" rtl="0" eaLnBrk="0" fontAlgn="base" latinLnBrk="0" hangingPunct="0">
              <a:lnSpc>
                <a:spcPct val="100000"/>
              </a:lnSpc>
              <a:spcBef>
                <a:spcPct val="20000"/>
              </a:spcBef>
              <a:spcAft>
                <a:spcPct val="0"/>
              </a:spcAft>
              <a:buClr>
                <a:srgbClr val="0000FF"/>
              </a:buClr>
              <a:buSzPct val="70000"/>
              <a:buFont typeface="Monotype Sorts" pitchFamily="2" charset="2"/>
              <a:buChar char="n"/>
              <a:tabLst/>
              <a:defRPr/>
            </a:pPr>
            <a:r>
              <a:rPr kumimoji="1" lang="zh-CN" altLang="en-US" sz="2400" b="1" i="0" u="none" strike="noStrike" kern="0" cap="none" spc="0" normalizeH="0" baseline="0" noProof="0" smtClean="0">
                <a:ln>
                  <a:noFill/>
                </a:ln>
                <a:solidFill>
                  <a:schemeClr val="tx1"/>
                </a:solidFill>
                <a:effectLst/>
                <a:uLnTx/>
                <a:uFillTx/>
                <a:latin typeface="+mn-lt"/>
                <a:ea typeface="+mn-ea"/>
                <a:cs typeface="+mn-cs"/>
              </a:rPr>
              <a:t>链表所需存储空间在编译时无法确定，空间的分配和释放依赖于程序的执行，必须采取堆式存储分配策略来解决。</a:t>
            </a:r>
          </a:p>
        </p:txBody>
      </p:sp>
      <p:grpSp>
        <p:nvGrpSpPr>
          <p:cNvPr id="5" name="组合 9"/>
          <p:cNvGrpSpPr>
            <a:grpSpLocks/>
          </p:cNvGrpSpPr>
          <p:nvPr/>
        </p:nvGrpSpPr>
        <p:grpSpPr bwMode="auto">
          <a:xfrm>
            <a:off x="1376363" y="4103688"/>
            <a:ext cx="990600" cy="369887"/>
            <a:chOff x="1376645" y="4104075"/>
            <a:chExt cx="990110" cy="369332"/>
          </a:xfrm>
        </p:grpSpPr>
        <p:sp>
          <p:nvSpPr>
            <p:cNvPr id="6" name="矩形 4"/>
            <p:cNvSpPr>
              <a:spLocks noChangeArrowheads="1"/>
            </p:cNvSpPr>
            <p:nvPr/>
          </p:nvSpPr>
          <p:spPr bwMode="auto">
            <a:xfrm>
              <a:off x="1376645" y="4104075"/>
              <a:ext cx="990110" cy="360040"/>
            </a:xfrm>
            <a:prstGeom prst="rect">
              <a:avLst/>
            </a:prstGeom>
            <a:noFill/>
            <a:ln w="9525" algn="ctr">
              <a:solidFill>
                <a:schemeClr val="tx1"/>
              </a:solidFill>
              <a:round/>
              <a:headEnd/>
              <a:tailEnd/>
            </a:ln>
          </p:spPr>
          <p:txBody>
            <a:bodyPr/>
            <a:lstStyle/>
            <a:p>
              <a:endParaRPr lang="zh-CN" altLang="en-US"/>
            </a:p>
          </p:txBody>
        </p:sp>
        <p:cxnSp>
          <p:nvCxnSpPr>
            <p:cNvPr id="7" name="直接连接符 6"/>
            <p:cNvCxnSpPr>
              <a:cxnSpLocks noChangeShapeType="1"/>
              <a:stCxn id="6" idx="0"/>
              <a:endCxn id="6" idx="2"/>
            </p:cNvCxnSpPr>
            <p:nvPr/>
          </p:nvCxnSpPr>
          <p:spPr bwMode="auto">
            <a:xfrm>
              <a:off x="1871700" y="4104075"/>
              <a:ext cx="0" cy="360040"/>
            </a:xfrm>
            <a:prstGeom prst="line">
              <a:avLst/>
            </a:prstGeom>
            <a:noFill/>
            <a:ln w="9525" algn="ctr">
              <a:solidFill>
                <a:schemeClr val="tx1"/>
              </a:solidFill>
              <a:round/>
              <a:headEnd/>
              <a:tailEnd/>
            </a:ln>
          </p:spPr>
        </p:cxnSp>
        <p:sp>
          <p:nvSpPr>
            <p:cNvPr id="8" name="TextBox 8"/>
            <p:cNvSpPr txBox="1">
              <a:spLocks noChangeArrowheads="1"/>
            </p:cNvSpPr>
            <p:nvPr/>
          </p:nvSpPr>
          <p:spPr bwMode="auto">
            <a:xfrm>
              <a:off x="1421650" y="4104075"/>
              <a:ext cx="585065" cy="369332"/>
            </a:xfrm>
            <a:prstGeom prst="rect">
              <a:avLst/>
            </a:prstGeom>
            <a:noFill/>
            <a:ln w="9525">
              <a:noFill/>
              <a:miter lim="800000"/>
              <a:headEnd/>
              <a:tailEnd/>
            </a:ln>
          </p:spPr>
          <p:txBody>
            <a:bodyPr>
              <a:spAutoFit/>
            </a:bodyPr>
            <a:lstStyle/>
            <a:p>
              <a:r>
                <a:rPr lang="en-US" altLang="zh-CN" sz="1800"/>
                <a:t>15</a:t>
              </a:r>
              <a:endParaRPr lang="zh-CN" altLang="en-US" sz="1800"/>
            </a:p>
          </p:txBody>
        </p:sp>
      </p:grpSp>
      <p:cxnSp>
        <p:nvCxnSpPr>
          <p:cNvPr id="9" name="直接箭头连接符 8"/>
          <p:cNvCxnSpPr>
            <a:cxnSpLocks noChangeShapeType="1"/>
          </p:cNvCxnSpPr>
          <p:nvPr/>
        </p:nvCxnSpPr>
        <p:spPr bwMode="auto">
          <a:xfrm>
            <a:off x="3941763" y="4284663"/>
            <a:ext cx="944562" cy="0"/>
          </a:xfrm>
          <a:prstGeom prst="straightConnector1">
            <a:avLst/>
          </a:prstGeom>
          <a:noFill/>
          <a:ln w="19050" algn="ctr">
            <a:solidFill>
              <a:schemeClr val="tx1"/>
            </a:solidFill>
            <a:round/>
            <a:headEnd type="oval" w="med" len="med"/>
            <a:tailEnd type="stealth" w="lg" len="lg"/>
          </a:ln>
        </p:spPr>
      </p:cxnSp>
      <p:grpSp>
        <p:nvGrpSpPr>
          <p:cNvPr id="10" name="组合 18"/>
          <p:cNvGrpSpPr>
            <a:grpSpLocks/>
          </p:cNvGrpSpPr>
          <p:nvPr/>
        </p:nvGrpSpPr>
        <p:grpSpPr bwMode="auto">
          <a:xfrm>
            <a:off x="4886325" y="4103688"/>
            <a:ext cx="990600" cy="369887"/>
            <a:chOff x="3086835" y="4104075"/>
            <a:chExt cx="990110" cy="369332"/>
          </a:xfrm>
        </p:grpSpPr>
        <p:grpSp>
          <p:nvGrpSpPr>
            <p:cNvPr id="11" name="组合 10"/>
            <p:cNvGrpSpPr>
              <a:grpSpLocks/>
            </p:cNvGrpSpPr>
            <p:nvPr/>
          </p:nvGrpSpPr>
          <p:grpSpPr bwMode="auto">
            <a:xfrm>
              <a:off x="3086835" y="4104075"/>
              <a:ext cx="990110" cy="369332"/>
              <a:chOff x="1376645" y="4104075"/>
              <a:chExt cx="990110" cy="369332"/>
            </a:xfrm>
          </p:grpSpPr>
          <p:sp>
            <p:nvSpPr>
              <p:cNvPr id="13" name="矩形 11"/>
              <p:cNvSpPr>
                <a:spLocks noChangeArrowheads="1"/>
              </p:cNvSpPr>
              <p:nvPr/>
            </p:nvSpPr>
            <p:spPr bwMode="auto">
              <a:xfrm>
                <a:off x="1376645" y="4104075"/>
                <a:ext cx="990110" cy="360040"/>
              </a:xfrm>
              <a:prstGeom prst="rect">
                <a:avLst/>
              </a:prstGeom>
              <a:noFill/>
              <a:ln w="9525" algn="ctr">
                <a:solidFill>
                  <a:schemeClr val="tx1"/>
                </a:solidFill>
                <a:round/>
                <a:headEnd/>
                <a:tailEnd/>
              </a:ln>
            </p:spPr>
            <p:txBody>
              <a:bodyPr/>
              <a:lstStyle/>
              <a:p>
                <a:endParaRPr lang="zh-CN" altLang="en-US"/>
              </a:p>
            </p:txBody>
          </p:sp>
          <p:cxnSp>
            <p:nvCxnSpPr>
              <p:cNvPr id="14" name="直接连接符 12"/>
              <p:cNvCxnSpPr>
                <a:cxnSpLocks noChangeShapeType="1"/>
                <a:stCxn id="13" idx="0"/>
                <a:endCxn id="13" idx="2"/>
              </p:cNvCxnSpPr>
              <p:nvPr/>
            </p:nvCxnSpPr>
            <p:spPr bwMode="auto">
              <a:xfrm>
                <a:off x="1871700" y="4104075"/>
                <a:ext cx="0" cy="360040"/>
              </a:xfrm>
              <a:prstGeom prst="line">
                <a:avLst/>
              </a:prstGeom>
              <a:noFill/>
              <a:ln w="9525" algn="ctr">
                <a:solidFill>
                  <a:schemeClr val="tx1"/>
                </a:solidFill>
                <a:round/>
                <a:headEnd/>
                <a:tailEnd/>
              </a:ln>
            </p:spPr>
          </p:cxnSp>
          <p:sp>
            <p:nvSpPr>
              <p:cNvPr id="15" name="TextBox 13"/>
              <p:cNvSpPr txBox="1">
                <a:spLocks noChangeArrowheads="1"/>
              </p:cNvSpPr>
              <p:nvPr/>
            </p:nvSpPr>
            <p:spPr bwMode="auto">
              <a:xfrm>
                <a:off x="1421650" y="4104075"/>
                <a:ext cx="585065" cy="369332"/>
              </a:xfrm>
              <a:prstGeom prst="rect">
                <a:avLst/>
              </a:prstGeom>
              <a:noFill/>
              <a:ln w="9525">
                <a:noFill/>
                <a:miter lim="800000"/>
                <a:headEnd/>
                <a:tailEnd/>
              </a:ln>
            </p:spPr>
            <p:txBody>
              <a:bodyPr>
                <a:spAutoFit/>
              </a:bodyPr>
              <a:lstStyle/>
              <a:p>
                <a:r>
                  <a:rPr lang="en-US" altLang="zh-CN" sz="1800"/>
                  <a:t>11</a:t>
                </a:r>
                <a:endParaRPr lang="zh-CN" altLang="en-US" sz="1800"/>
              </a:p>
            </p:txBody>
          </p:sp>
        </p:grpSp>
        <p:cxnSp>
          <p:nvCxnSpPr>
            <p:cNvPr id="12" name="直接连接符 17"/>
            <p:cNvCxnSpPr>
              <a:cxnSpLocks noChangeShapeType="1"/>
            </p:cNvCxnSpPr>
            <p:nvPr/>
          </p:nvCxnSpPr>
          <p:spPr bwMode="auto">
            <a:xfrm>
              <a:off x="3581890" y="4104075"/>
              <a:ext cx="495055" cy="360040"/>
            </a:xfrm>
            <a:prstGeom prst="line">
              <a:avLst/>
            </a:prstGeom>
            <a:noFill/>
            <a:ln w="9525" algn="ctr">
              <a:solidFill>
                <a:schemeClr val="tx1"/>
              </a:solidFill>
              <a:round/>
              <a:headEnd/>
              <a:tailEnd/>
            </a:ln>
          </p:spPr>
        </p:cxnSp>
      </p:grpSp>
      <p:grpSp>
        <p:nvGrpSpPr>
          <p:cNvPr id="16" name="组合 19"/>
          <p:cNvGrpSpPr>
            <a:grpSpLocks/>
          </p:cNvGrpSpPr>
          <p:nvPr/>
        </p:nvGrpSpPr>
        <p:grpSpPr bwMode="auto">
          <a:xfrm>
            <a:off x="3132138" y="4103688"/>
            <a:ext cx="990600" cy="369887"/>
            <a:chOff x="1376645" y="4104075"/>
            <a:chExt cx="990110" cy="369332"/>
          </a:xfrm>
        </p:grpSpPr>
        <p:sp>
          <p:nvSpPr>
            <p:cNvPr id="17" name="矩形 20"/>
            <p:cNvSpPr>
              <a:spLocks noChangeArrowheads="1"/>
            </p:cNvSpPr>
            <p:nvPr/>
          </p:nvSpPr>
          <p:spPr bwMode="auto">
            <a:xfrm>
              <a:off x="1376645" y="4104075"/>
              <a:ext cx="990110" cy="360040"/>
            </a:xfrm>
            <a:prstGeom prst="rect">
              <a:avLst/>
            </a:prstGeom>
            <a:noFill/>
            <a:ln w="9525" algn="ctr">
              <a:solidFill>
                <a:schemeClr val="tx1"/>
              </a:solidFill>
              <a:round/>
              <a:headEnd/>
              <a:tailEnd/>
            </a:ln>
          </p:spPr>
          <p:txBody>
            <a:bodyPr/>
            <a:lstStyle/>
            <a:p>
              <a:endParaRPr lang="zh-CN" altLang="en-US"/>
            </a:p>
          </p:txBody>
        </p:sp>
        <p:cxnSp>
          <p:nvCxnSpPr>
            <p:cNvPr id="18" name="直接连接符 21"/>
            <p:cNvCxnSpPr>
              <a:cxnSpLocks noChangeShapeType="1"/>
              <a:stCxn id="17" idx="0"/>
              <a:endCxn id="17" idx="2"/>
            </p:cNvCxnSpPr>
            <p:nvPr/>
          </p:nvCxnSpPr>
          <p:spPr bwMode="auto">
            <a:xfrm>
              <a:off x="1871700" y="4104075"/>
              <a:ext cx="0" cy="360040"/>
            </a:xfrm>
            <a:prstGeom prst="line">
              <a:avLst/>
            </a:prstGeom>
            <a:noFill/>
            <a:ln w="9525" algn="ctr">
              <a:solidFill>
                <a:schemeClr val="tx1"/>
              </a:solidFill>
              <a:round/>
              <a:headEnd/>
              <a:tailEnd/>
            </a:ln>
          </p:spPr>
        </p:cxnSp>
        <p:sp>
          <p:nvSpPr>
            <p:cNvPr id="19" name="TextBox 22"/>
            <p:cNvSpPr txBox="1">
              <a:spLocks noChangeArrowheads="1"/>
            </p:cNvSpPr>
            <p:nvPr/>
          </p:nvSpPr>
          <p:spPr bwMode="auto">
            <a:xfrm>
              <a:off x="1421650" y="4104075"/>
              <a:ext cx="585065" cy="369332"/>
            </a:xfrm>
            <a:prstGeom prst="rect">
              <a:avLst/>
            </a:prstGeom>
            <a:noFill/>
            <a:ln w="9525">
              <a:noFill/>
              <a:miter lim="800000"/>
              <a:headEnd/>
              <a:tailEnd/>
            </a:ln>
          </p:spPr>
          <p:txBody>
            <a:bodyPr>
              <a:spAutoFit/>
            </a:bodyPr>
            <a:lstStyle/>
            <a:p>
              <a:r>
                <a:rPr lang="en-US" altLang="zh-CN" sz="1800"/>
                <a:t>13</a:t>
              </a:r>
              <a:endParaRPr lang="zh-CN" altLang="en-US" sz="1800"/>
            </a:p>
          </p:txBody>
        </p:sp>
      </p:grpSp>
      <p:cxnSp>
        <p:nvCxnSpPr>
          <p:cNvPr id="20" name="直接箭头连接符 19"/>
          <p:cNvCxnSpPr>
            <a:cxnSpLocks noChangeShapeType="1"/>
          </p:cNvCxnSpPr>
          <p:nvPr/>
        </p:nvCxnSpPr>
        <p:spPr bwMode="auto">
          <a:xfrm>
            <a:off x="2185988" y="4284663"/>
            <a:ext cx="946150" cy="0"/>
          </a:xfrm>
          <a:prstGeom prst="straightConnector1">
            <a:avLst/>
          </a:prstGeom>
          <a:noFill/>
          <a:ln w="19050" algn="ctr">
            <a:solidFill>
              <a:schemeClr val="tx1"/>
            </a:solidFill>
            <a:round/>
            <a:headEnd type="oval" w="med" len="med"/>
            <a:tailEnd type="stealth" w="lg" len="lg"/>
          </a:ln>
        </p:spPr>
      </p:cxnSp>
      <p:graphicFrame>
        <p:nvGraphicFramePr>
          <p:cNvPr id="21" name="Object 46">
            <a:hlinkClick r:id="rId3" action="ppaction://hlinksldjump"/>
          </p:cNvPr>
          <p:cNvGraphicFramePr>
            <a:graphicFrameLocks noChangeAspect="1"/>
          </p:cNvGraphicFramePr>
          <p:nvPr/>
        </p:nvGraphicFramePr>
        <p:xfrm>
          <a:off x="8262938" y="5815013"/>
          <a:ext cx="619125" cy="400050"/>
        </p:xfrm>
        <a:graphic>
          <a:graphicData uri="http://schemas.openxmlformats.org/presentationml/2006/ole">
            <mc:AlternateContent xmlns:mc="http://schemas.openxmlformats.org/markup-compatibility/2006">
              <mc:Choice xmlns:v="urn:schemas-microsoft-com:vml" Requires="v">
                <p:oleObj spid="_x0000_s119814" name="剪辑" r:id="rId4" imgW="7002463" imgH="4060825" progId="">
                  <p:embed/>
                </p:oleObj>
              </mc:Choice>
              <mc:Fallback>
                <p:oleObj name="剪辑" r:id="rId4" imgW="7002463" imgH="4060825" progId="">
                  <p:embed/>
                  <p:pic>
                    <p:nvPicPr>
                      <p:cNvPr id="0" name="Object 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62938" y="5815013"/>
                        <a:ext cx="619125"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up)">
                                      <p:cBhvr>
                                        <p:cTn id="12" dur="500"/>
                                        <p:tgtEl>
                                          <p:spTgt spid="4">
                                            <p:txEl>
                                              <p:pRg st="1" end="1"/>
                                            </p:txEl>
                                          </p:spTgt>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wipe(up)">
                                      <p:cBhvr>
                                        <p:cTn id="16" dur="500"/>
                                        <p:tgtEl>
                                          <p:spTgt spid="4">
                                            <p:txEl>
                                              <p:pRg st="2" end="2"/>
                                            </p:txEl>
                                          </p:spTgt>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wipe(up)">
                                      <p:cBhvr>
                                        <p:cTn id="20" dur="500"/>
                                        <p:tgtEl>
                                          <p:spTgt spid="4">
                                            <p:txEl>
                                              <p:pRg st="3" end="3"/>
                                            </p:txEl>
                                          </p:spTgt>
                                        </p:tgtEl>
                                      </p:cBhvr>
                                    </p:animEffect>
                                  </p:childTnLst>
                                </p:cTn>
                              </p:par>
                            </p:childTnLst>
                          </p:cTn>
                        </p:par>
                        <p:par>
                          <p:cTn id="21" fill="hold">
                            <p:stCondLst>
                              <p:cond delay="1500"/>
                            </p:stCondLst>
                            <p:childTnLst>
                              <p:par>
                                <p:cTn id="22" presetID="22" presetClass="entr" presetSubtype="1" fill="hold" nodeType="after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Effect transition="in" filter="wipe(up)">
                                      <p:cBhvr>
                                        <p:cTn id="24" dur="500"/>
                                        <p:tgtEl>
                                          <p:spTgt spid="4">
                                            <p:txEl>
                                              <p:pRg st="4" end="4"/>
                                            </p:txEl>
                                          </p:spTgt>
                                        </p:tgtEl>
                                      </p:cBhvr>
                                    </p:animEffect>
                                  </p:childTnLst>
                                </p:cTn>
                              </p:par>
                            </p:childTnLst>
                          </p:cTn>
                        </p:par>
                        <p:par>
                          <p:cTn id="25" fill="hold">
                            <p:stCondLst>
                              <p:cond delay="2000"/>
                            </p:stCondLst>
                            <p:childTnLst>
                              <p:par>
                                <p:cTn id="26" presetID="22" presetClass="entr" presetSubtype="1" fill="hold" nodeType="after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wipe(up)">
                                      <p:cBhvr>
                                        <p:cTn id="28" dur="500"/>
                                        <p:tgtEl>
                                          <p:spTgt spid="4">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left)">
                                      <p:cBhvr>
                                        <p:cTn id="33" dur="500"/>
                                        <p:tgtEl>
                                          <p:spTgt spid="5"/>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500"/>
                                        <p:tgtEl>
                                          <p:spTgt spid="20"/>
                                        </p:tgtEl>
                                      </p:cBhvr>
                                    </p:animEffect>
                                  </p:childTnLst>
                                </p:cTn>
                              </p:par>
                            </p:childTnLst>
                          </p:cTn>
                        </p:par>
                        <p:par>
                          <p:cTn id="38" fill="hold">
                            <p:stCondLst>
                              <p:cond delay="1000"/>
                            </p:stCondLst>
                            <p:childTnLst>
                              <p:par>
                                <p:cTn id="39" presetID="22" presetClass="entr" presetSubtype="8" fill="hold" nodeType="after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wipe(left)">
                                      <p:cBhvr>
                                        <p:cTn id="41" dur="500"/>
                                        <p:tgtEl>
                                          <p:spTgt spid="16"/>
                                        </p:tgtEl>
                                      </p:cBhvr>
                                    </p:animEffect>
                                  </p:childTnLst>
                                </p:cTn>
                              </p:par>
                            </p:childTnLst>
                          </p:cTn>
                        </p:par>
                        <p:par>
                          <p:cTn id="42" fill="hold">
                            <p:stCondLst>
                              <p:cond delay="1500"/>
                            </p:stCondLst>
                            <p:childTnLst>
                              <p:par>
                                <p:cTn id="43" presetID="22" presetClass="entr" presetSubtype="8" fill="hold" nodeType="after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left)">
                                      <p:cBhvr>
                                        <p:cTn id="45" dur="500"/>
                                        <p:tgtEl>
                                          <p:spTgt spid="9"/>
                                        </p:tgtEl>
                                      </p:cBhvr>
                                    </p:animEffect>
                                  </p:childTnLst>
                                </p:cTn>
                              </p:par>
                            </p:childTnLst>
                          </p:cTn>
                        </p:par>
                        <p:par>
                          <p:cTn id="46" fill="hold">
                            <p:stCondLst>
                              <p:cond delay="2000"/>
                            </p:stCondLst>
                            <p:childTnLst>
                              <p:par>
                                <p:cTn id="47" presetID="22" presetClass="entr" presetSubtype="8" fill="hold" nodeType="after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wipe(left)">
                                      <p:cBhvr>
                                        <p:cTn id="49" dur="500"/>
                                        <p:tgtEl>
                                          <p:spTgt spid="10"/>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nodeType="clickEffect">
                                  <p:stCondLst>
                                    <p:cond delay="0"/>
                                  </p:stCondLst>
                                  <p:childTnLst>
                                    <p:set>
                                      <p:cBhvr>
                                        <p:cTn id="53" dur="1" fill="hold">
                                          <p:stCondLst>
                                            <p:cond delay="0"/>
                                          </p:stCondLst>
                                        </p:cTn>
                                        <p:tgtEl>
                                          <p:spTgt spid="4">
                                            <p:txEl>
                                              <p:pRg st="8" end="8"/>
                                            </p:txEl>
                                          </p:spTgt>
                                        </p:tgtEl>
                                        <p:attrNameLst>
                                          <p:attrName>style.visibility</p:attrName>
                                        </p:attrNameLst>
                                      </p:cBhvr>
                                      <p:to>
                                        <p:strVal val="visible"/>
                                      </p:to>
                                    </p:set>
                                    <p:animEffect transition="in" filter="wipe(up)">
                                      <p:cBhvr>
                                        <p:cTn id="54" dur="500"/>
                                        <p:tgtEl>
                                          <p:spTgt spid="4">
                                            <p:txEl>
                                              <p:pRg st="8" end="8"/>
                                            </p:txEl>
                                          </p:spTgt>
                                        </p:tgtEl>
                                      </p:cBhvr>
                                    </p:animEffect>
                                  </p:childTnLst>
                                </p:cTn>
                              </p:par>
                            </p:childTnLst>
                          </p:cTn>
                        </p:par>
                        <p:par>
                          <p:cTn id="55" fill="hold">
                            <p:stCondLst>
                              <p:cond delay="500"/>
                            </p:stCondLst>
                            <p:childTnLst>
                              <p:par>
                                <p:cTn id="56" presetID="22" presetClass="entr" presetSubtype="1" fill="hold" nodeType="afterEffect">
                                  <p:stCondLst>
                                    <p:cond delay="0"/>
                                  </p:stCondLst>
                                  <p:childTnLst>
                                    <p:set>
                                      <p:cBhvr>
                                        <p:cTn id="57" dur="1" fill="hold">
                                          <p:stCondLst>
                                            <p:cond delay="0"/>
                                          </p:stCondLst>
                                        </p:cTn>
                                        <p:tgtEl>
                                          <p:spTgt spid="4">
                                            <p:txEl>
                                              <p:pRg st="9" end="9"/>
                                            </p:txEl>
                                          </p:spTgt>
                                        </p:tgtEl>
                                        <p:attrNameLst>
                                          <p:attrName>style.visibility</p:attrName>
                                        </p:attrNameLst>
                                      </p:cBhvr>
                                      <p:to>
                                        <p:strVal val="visible"/>
                                      </p:to>
                                    </p:set>
                                    <p:animEffect transition="in" filter="wipe(up)">
                                      <p:cBhvr>
                                        <p:cTn id="58" dur="500"/>
                                        <p:tgtEl>
                                          <p:spTgt spid="4">
                                            <p:txEl>
                                              <p:pRg st="9" end="9"/>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nodeType="clickEffect">
                                  <p:stCondLst>
                                    <p:cond delay="0"/>
                                  </p:stCondLst>
                                  <p:childTnLst>
                                    <p:set>
                                      <p:cBhvr>
                                        <p:cTn id="62" dur="1" fill="hold">
                                          <p:stCondLst>
                                            <p:cond delay="0"/>
                                          </p:stCondLst>
                                        </p:cTn>
                                        <p:tgtEl>
                                          <p:spTgt spid="4">
                                            <p:txEl>
                                              <p:pRg st="10" end="10"/>
                                            </p:txEl>
                                          </p:spTgt>
                                        </p:tgtEl>
                                        <p:attrNameLst>
                                          <p:attrName>style.visibility</p:attrName>
                                        </p:attrNameLst>
                                      </p:cBhvr>
                                      <p:to>
                                        <p:strVal val="visible"/>
                                      </p:to>
                                    </p:set>
                                    <p:animEffect transition="in" filter="wipe(up)">
                                      <p:cBhvr>
                                        <p:cTn id="63" dur="500"/>
                                        <p:tgtEl>
                                          <p:spTgt spid="4">
                                            <p:txEl>
                                              <p:pRg st="10" end="10"/>
                                            </p:txEl>
                                          </p:spTgt>
                                        </p:tgtEl>
                                      </p:cBhvr>
                                    </p:animEffect>
                                  </p:childTnLst>
                                </p:cTn>
                              </p:par>
                            </p:childTnLst>
                          </p:cTn>
                        </p:par>
                        <p:par>
                          <p:cTn id="64" fill="hold">
                            <p:stCondLst>
                              <p:cond delay="500"/>
                            </p:stCondLst>
                            <p:childTnLst>
                              <p:par>
                                <p:cTn id="65" presetID="22" presetClass="entr" presetSubtype="1" fill="hold" nodeType="after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wipe(up)">
                                      <p:cBhvr>
                                        <p:cTn id="6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灯片编号占位符 4"/>
          <p:cNvSpPr>
            <a:spLocks noGrp="1"/>
          </p:cNvSpPr>
          <p:nvPr>
            <p:ph type="sldNum" sz="quarter" idx="10"/>
          </p:nvPr>
        </p:nvSpPr>
        <p:spPr>
          <a:noFill/>
        </p:spPr>
        <p:txBody>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E5AE8DFA-67C6-42D5-802C-0C086D4A0732}" type="slidenum">
              <a:rPr lang="en-US" altLang="zh-CN" sz="1400" b="0">
                <a:ea typeface="宋体" pitchFamily="2" charset="-122"/>
              </a:rPr>
              <a:pPr eaLnBrk="1" hangingPunct="1"/>
              <a:t>36</a:t>
            </a:fld>
            <a:endParaRPr lang="en-US" altLang="zh-CN" sz="1400" b="0">
              <a:ea typeface="宋体" pitchFamily="2" charset="-122"/>
            </a:endParaRPr>
          </a:p>
        </p:txBody>
      </p:sp>
      <p:sp>
        <p:nvSpPr>
          <p:cNvPr id="35849" name="Rectangle 15"/>
          <p:cNvSpPr>
            <a:spLocks noGrp="1" noChangeArrowheads="1"/>
          </p:cNvSpPr>
          <p:nvPr>
            <p:ph type="title"/>
          </p:nvPr>
        </p:nvSpPr>
        <p:spPr/>
        <p:txBody>
          <a:bodyPr/>
          <a:lstStyle/>
          <a:p>
            <a:pPr eaLnBrk="1" hangingPunct="1"/>
            <a:r>
              <a:rPr lang="zh-CN" altLang="en-US" dirty="0" smtClean="0"/>
              <a:t>堆式与栈式存储分配的比较</a:t>
            </a:r>
          </a:p>
        </p:txBody>
      </p:sp>
      <p:sp>
        <p:nvSpPr>
          <p:cNvPr id="329744" name="Rectangle 16"/>
          <p:cNvSpPr>
            <a:spLocks noGrp="1" noChangeArrowheads="1"/>
          </p:cNvSpPr>
          <p:nvPr>
            <p:ph type="body" sz="half" idx="1"/>
          </p:nvPr>
        </p:nvSpPr>
        <p:spPr>
          <a:xfrm>
            <a:off x="228600" y="1219200"/>
            <a:ext cx="8213830" cy="5181600"/>
          </a:xfrm>
        </p:spPr>
        <p:txBody>
          <a:bodyPr/>
          <a:lstStyle/>
          <a:p>
            <a:pPr eaLnBrk="1" hangingPunct="1"/>
            <a:r>
              <a:rPr lang="zh-CN" altLang="en-US" dirty="0" smtClean="0"/>
              <a:t>相同点：</a:t>
            </a:r>
          </a:p>
          <a:p>
            <a:pPr marL="819150" lvl="1" eaLnBrk="1" hangingPunct="1"/>
            <a:r>
              <a:rPr lang="zh-CN" altLang="en-US" sz="2800" dirty="0" smtClean="0"/>
              <a:t>动态存储分配</a:t>
            </a:r>
            <a:endParaRPr lang="en-US" altLang="zh-CN" sz="2800" dirty="0" smtClean="0"/>
          </a:p>
          <a:p>
            <a:pPr marL="819150" lvl="1" eaLnBrk="1" hangingPunct="1"/>
            <a:r>
              <a:rPr lang="zh-CN" altLang="en-US" sz="2800" dirty="0" smtClean="0"/>
              <a:t>在程序执行期间进行存储分配</a:t>
            </a:r>
          </a:p>
          <a:p>
            <a:pPr eaLnBrk="1" hangingPunct="1"/>
            <a:r>
              <a:rPr lang="zh-CN" altLang="en-US" dirty="0" smtClean="0"/>
              <a:t>不同点：</a:t>
            </a:r>
          </a:p>
          <a:p>
            <a:pPr marL="819150" lvl="1" eaLnBrk="1" hangingPunct="1"/>
            <a:r>
              <a:rPr lang="zh-CN" altLang="en-US" sz="2800" dirty="0" smtClean="0"/>
              <a:t>组织形式不同：栈、堆</a:t>
            </a:r>
          </a:p>
          <a:p>
            <a:pPr marL="819150" lvl="1" eaLnBrk="1" hangingPunct="1"/>
            <a:r>
              <a:rPr lang="zh-CN" altLang="en-US" sz="2800" dirty="0" smtClean="0"/>
              <a:t>释放顺序：</a:t>
            </a:r>
            <a:br>
              <a:rPr lang="zh-CN" altLang="en-US" sz="2800" dirty="0" smtClean="0"/>
            </a:br>
            <a:r>
              <a:rPr lang="zh-CN" altLang="en-US" sz="2800" dirty="0" smtClean="0"/>
              <a:t>栈：后进先出</a:t>
            </a:r>
            <a:br>
              <a:rPr lang="zh-CN" altLang="en-US" sz="2800" dirty="0" smtClean="0"/>
            </a:br>
            <a:r>
              <a:rPr lang="zh-CN" altLang="en-US" sz="2800" dirty="0" smtClean="0"/>
              <a:t>堆：</a:t>
            </a:r>
            <a:r>
              <a:rPr lang="zh-CN" altLang="en-US" sz="2800" dirty="0"/>
              <a:t>按</a:t>
            </a:r>
            <a:r>
              <a:rPr lang="zh-CN" altLang="en-US" sz="2800" dirty="0" smtClean="0"/>
              <a:t>需、任意</a:t>
            </a:r>
            <a:endParaRPr lang="en-US" altLang="zh-CN" sz="2800" dirty="0" smtClean="0"/>
          </a:p>
          <a:p>
            <a:pPr marL="819150" lvl="1" eaLnBrk="1" hangingPunct="1"/>
            <a:r>
              <a:rPr lang="zh-CN" altLang="en-US" sz="2800" dirty="0" smtClean="0"/>
              <a:t>堆中存活的活动记录不一定是邻接的</a:t>
            </a:r>
          </a:p>
        </p:txBody>
      </p:sp>
    </p:spTree>
    <p:extLst>
      <p:ext uri="{BB962C8B-B14F-4D97-AF65-F5344CB8AC3E}">
        <p14:creationId xmlns:p14="http://schemas.microsoft.com/office/powerpoint/2010/main" val="14028733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29744">
                                            <p:txEl>
                                              <p:pRg st="0" end="0"/>
                                            </p:txEl>
                                          </p:spTgt>
                                        </p:tgtEl>
                                        <p:attrNameLst>
                                          <p:attrName>style.visibility</p:attrName>
                                        </p:attrNameLst>
                                      </p:cBhvr>
                                      <p:to>
                                        <p:strVal val="visible"/>
                                      </p:to>
                                    </p:set>
                                    <p:animEffect transition="in" filter="wipe(up)">
                                      <p:cBhvr>
                                        <p:cTn id="7" dur="500"/>
                                        <p:tgtEl>
                                          <p:spTgt spid="329744">
                                            <p:txEl>
                                              <p:pRg st="0" end="0"/>
                                            </p:txEl>
                                          </p:spTgt>
                                        </p:tgtEl>
                                      </p:cBhvr>
                                    </p:animEffect>
                                  </p:childTnLst>
                                </p:cTn>
                              </p:par>
                            </p:childTnLst>
                          </p:cTn>
                        </p:par>
                        <p:par>
                          <p:cTn id="8" fill="hold" nodeType="with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29744">
                                            <p:txEl>
                                              <p:pRg st="1" end="1"/>
                                            </p:txEl>
                                          </p:spTgt>
                                        </p:tgtEl>
                                        <p:attrNameLst>
                                          <p:attrName>style.visibility</p:attrName>
                                        </p:attrNameLst>
                                      </p:cBhvr>
                                      <p:to>
                                        <p:strVal val="visible"/>
                                      </p:to>
                                    </p:set>
                                    <p:animEffect transition="in" filter="wipe(up)">
                                      <p:cBhvr>
                                        <p:cTn id="11" dur="500"/>
                                        <p:tgtEl>
                                          <p:spTgt spid="329744">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29744">
                                            <p:txEl>
                                              <p:pRg st="2" end="2"/>
                                            </p:txEl>
                                          </p:spTgt>
                                        </p:tgtEl>
                                        <p:attrNameLst>
                                          <p:attrName>style.visibility</p:attrName>
                                        </p:attrNameLst>
                                      </p:cBhvr>
                                      <p:to>
                                        <p:strVal val="visible"/>
                                      </p:to>
                                    </p:set>
                                    <p:animEffect transition="in" filter="wipe(up)">
                                      <p:cBhvr>
                                        <p:cTn id="15" dur="500"/>
                                        <p:tgtEl>
                                          <p:spTgt spid="329744">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329744">
                                            <p:txEl>
                                              <p:pRg st="3" end="3"/>
                                            </p:txEl>
                                          </p:spTgt>
                                        </p:tgtEl>
                                        <p:attrNameLst>
                                          <p:attrName>style.visibility</p:attrName>
                                        </p:attrNameLst>
                                      </p:cBhvr>
                                      <p:to>
                                        <p:strVal val="visible"/>
                                      </p:to>
                                    </p:set>
                                    <p:animEffect transition="in" filter="wipe(up)">
                                      <p:cBhvr>
                                        <p:cTn id="20" dur="500"/>
                                        <p:tgtEl>
                                          <p:spTgt spid="329744">
                                            <p:txEl>
                                              <p:pRg st="3" end="3"/>
                                            </p:txEl>
                                          </p:spTgt>
                                        </p:tgtEl>
                                      </p:cBhvr>
                                    </p:animEffect>
                                  </p:childTnLst>
                                </p:cTn>
                              </p:par>
                            </p:childTnLst>
                          </p:cTn>
                        </p:par>
                        <p:par>
                          <p:cTn id="21" fill="hold" nodeType="withGroup">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329744">
                                            <p:txEl>
                                              <p:pRg st="4" end="4"/>
                                            </p:txEl>
                                          </p:spTgt>
                                        </p:tgtEl>
                                        <p:attrNameLst>
                                          <p:attrName>style.visibility</p:attrName>
                                        </p:attrNameLst>
                                      </p:cBhvr>
                                      <p:to>
                                        <p:strVal val="visible"/>
                                      </p:to>
                                    </p:set>
                                    <p:animEffect transition="in" filter="wipe(up)">
                                      <p:cBhvr>
                                        <p:cTn id="24" dur="500"/>
                                        <p:tgtEl>
                                          <p:spTgt spid="329744">
                                            <p:txEl>
                                              <p:pRg st="4" end="4"/>
                                            </p:txEl>
                                          </p:spTgt>
                                        </p:tgtEl>
                                      </p:cBhvr>
                                    </p:animEffect>
                                  </p:childTnLst>
                                </p:cTn>
                              </p:par>
                            </p:childTnLst>
                          </p:cTn>
                        </p:par>
                        <p:par>
                          <p:cTn id="25" fill="hold" nodeType="withGroup">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329744">
                                            <p:txEl>
                                              <p:pRg st="5" end="5"/>
                                            </p:txEl>
                                          </p:spTgt>
                                        </p:tgtEl>
                                        <p:attrNameLst>
                                          <p:attrName>style.visibility</p:attrName>
                                        </p:attrNameLst>
                                      </p:cBhvr>
                                      <p:to>
                                        <p:strVal val="visible"/>
                                      </p:to>
                                    </p:set>
                                    <p:animEffect transition="in" filter="wipe(up)">
                                      <p:cBhvr>
                                        <p:cTn id="28" dur="500"/>
                                        <p:tgtEl>
                                          <p:spTgt spid="329744">
                                            <p:txEl>
                                              <p:pRg st="5" end="5"/>
                                            </p:txEl>
                                          </p:spTgt>
                                        </p:tgtEl>
                                      </p:cBhvr>
                                    </p:animEffect>
                                  </p:childTnLst>
                                </p:cTn>
                              </p:par>
                            </p:childTnLst>
                          </p:cTn>
                        </p:par>
                        <p:par>
                          <p:cTn id="29" fill="hold">
                            <p:stCondLst>
                              <p:cond delay="1500"/>
                            </p:stCondLst>
                            <p:childTnLst>
                              <p:par>
                                <p:cTn id="30" presetID="22" presetClass="entr" presetSubtype="1" fill="hold" grpId="0" nodeType="afterEffect">
                                  <p:stCondLst>
                                    <p:cond delay="0"/>
                                  </p:stCondLst>
                                  <p:childTnLst>
                                    <p:set>
                                      <p:cBhvr>
                                        <p:cTn id="31" dur="1" fill="hold">
                                          <p:stCondLst>
                                            <p:cond delay="0"/>
                                          </p:stCondLst>
                                        </p:cTn>
                                        <p:tgtEl>
                                          <p:spTgt spid="329744">
                                            <p:txEl>
                                              <p:pRg st="6" end="6"/>
                                            </p:txEl>
                                          </p:spTgt>
                                        </p:tgtEl>
                                        <p:attrNameLst>
                                          <p:attrName>style.visibility</p:attrName>
                                        </p:attrNameLst>
                                      </p:cBhvr>
                                      <p:to>
                                        <p:strVal val="visible"/>
                                      </p:to>
                                    </p:set>
                                    <p:animEffect transition="in" filter="wipe(up)">
                                      <p:cBhvr>
                                        <p:cTn id="32" dur="500"/>
                                        <p:tgtEl>
                                          <p:spTgt spid="32974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44" grpId="0" uiExpand="1" build="p" bldLvl="2"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灯片编号占位符 3"/>
          <p:cNvSpPr>
            <a:spLocks noGrp="1"/>
          </p:cNvSpPr>
          <p:nvPr>
            <p:ph type="sldNum" sz="quarter" idx="10"/>
          </p:nvPr>
        </p:nvSpPr>
        <p:spPr>
          <a:noFill/>
        </p:spPr>
        <p:txBody>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F9AD338D-6A55-4F7D-84AD-C478729A351E}" type="slidenum">
              <a:rPr lang="en-US" altLang="zh-CN" sz="1400" b="0">
                <a:ea typeface="宋体" pitchFamily="2" charset="-122"/>
              </a:rPr>
              <a:pPr eaLnBrk="1" hangingPunct="1"/>
              <a:t>37</a:t>
            </a:fld>
            <a:endParaRPr lang="en-US" altLang="zh-CN" sz="1400" b="0">
              <a:ea typeface="宋体" pitchFamily="2" charset="-122"/>
            </a:endParaRPr>
          </a:p>
        </p:txBody>
      </p:sp>
      <p:sp>
        <p:nvSpPr>
          <p:cNvPr id="36867" name="Rectangle 2"/>
          <p:cNvSpPr>
            <a:spLocks noGrp="1" noChangeArrowheads="1"/>
          </p:cNvSpPr>
          <p:nvPr>
            <p:ph type="title"/>
          </p:nvPr>
        </p:nvSpPr>
        <p:spPr/>
        <p:txBody>
          <a:bodyPr/>
          <a:lstStyle/>
          <a:p>
            <a:pPr eaLnBrk="1" hangingPunct="1"/>
            <a:r>
              <a:rPr lang="en-US" altLang="zh-CN" sz="4400" dirty="0" smtClean="0">
                <a:latin typeface="宋体" pitchFamily="2" charset="-122"/>
              </a:rPr>
              <a:t>7.3  </a:t>
            </a:r>
            <a:r>
              <a:rPr lang="zh-CN" altLang="en-US" sz="4400" dirty="0" smtClean="0">
                <a:latin typeface="宋体" pitchFamily="2" charset="-122"/>
              </a:rPr>
              <a:t>非局部名字的访问</a:t>
            </a:r>
          </a:p>
        </p:txBody>
      </p:sp>
      <p:sp>
        <p:nvSpPr>
          <p:cNvPr id="246787" name="Rectangle 3"/>
          <p:cNvSpPr>
            <a:spLocks noGrp="1" noChangeArrowheads="1"/>
          </p:cNvSpPr>
          <p:nvPr>
            <p:ph type="body" idx="1"/>
          </p:nvPr>
        </p:nvSpPr>
        <p:spPr>
          <a:xfrm>
            <a:off x="539749" y="1268759"/>
            <a:ext cx="8217715" cy="5355595"/>
          </a:xfrm>
        </p:spPr>
        <p:txBody>
          <a:bodyPr>
            <a:normAutofit/>
          </a:bodyPr>
          <a:lstStyle/>
          <a:p>
            <a:pPr>
              <a:buClr>
                <a:schemeClr val="accent1"/>
              </a:buClr>
            </a:pPr>
            <a:r>
              <a:rPr lang="zh-CN" altLang="en-US" dirty="0">
                <a:latin typeface="宋体" pitchFamily="2" charset="-122"/>
              </a:rPr>
              <a:t>如何处理对非局部名字的引用取决于</a:t>
            </a:r>
            <a:r>
              <a:rPr lang="zh-CN" altLang="en-US" dirty="0">
                <a:solidFill>
                  <a:srgbClr val="0000FF"/>
                </a:solidFill>
                <a:latin typeface="宋体" pitchFamily="2" charset="-122"/>
              </a:rPr>
              <a:t>作用域规则</a:t>
            </a:r>
            <a:endParaRPr lang="zh-CN" altLang="en-US" dirty="0">
              <a:latin typeface="宋体" pitchFamily="2" charset="-122"/>
            </a:endParaRPr>
          </a:p>
          <a:p>
            <a:pPr lvl="1">
              <a:buFontTx/>
              <a:buChar char="–"/>
            </a:pPr>
            <a:r>
              <a:rPr lang="zh-CN" altLang="en-US" dirty="0">
                <a:latin typeface="宋体" pitchFamily="2" charset="-122"/>
              </a:rPr>
              <a:t>静态作用域规则：词法作用域规则、</a:t>
            </a:r>
            <a:r>
              <a:rPr lang="zh-CN" altLang="en-US" dirty="0">
                <a:solidFill>
                  <a:srgbClr val="0000FF"/>
                </a:solidFill>
                <a:latin typeface="宋体" pitchFamily="2" charset="-122"/>
              </a:rPr>
              <a:t>最近嵌套</a:t>
            </a:r>
            <a:r>
              <a:rPr lang="zh-CN" altLang="en-US" dirty="0">
                <a:latin typeface="宋体" pitchFamily="2" charset="-122"/>
              </a:rPr>
              <a:t>规则</a:t>
            </a:r>
            <a:r>
              <a:rPr lang="zh-CN" altLang="en-US" dirty="0" smtClean="0">
                <a:latin typeface="宋体" pitchFamily="2" charset="-122"/>
              </a:rPr>
              <a:t>。由程序正文中名字声明的位置决定。</a:t>
            </a:r>
            <a:endParaRPr lang="zh-CN" altLang="en-US" dirty="0">
              <a:latin typeface="宋体" pitchFamily="2" charset="-122"/>
            </a:endParaRPr>
          </a:p>
          <a:p>
            <a:pPr lvl="1">
              <a:buFontTx/>
              <a:buChar char="–"/>
            </a:pPr>
            <a:r>
              <a:rPr lang="zh-CN" altLang="en-US" dirty="0">
                <a:latin typeface="宋体" pitchFamily="2" charset="-122"/>
              </a:rPr>
              <a:t>动态作用域规则：由运行时最近的活动决定应用到一个名字上的声明。</a:t>
            </a:r>
          </a:p>
          <a:p>
            <a:pPr>
              <a:buClr>
                <a:schemeClr val="accent1"/>
              </a:buClr>
            </a:pPr>
            <a:r>
              <a:rPr lang="zh-CN" altLang="en-US" dirty="0">
                <a:latin typeface="宋体" pitchFamily="2" charset="-122"/>
              </a:rPr>
              <a:t>对非局部名字的访问通过</a:t>
            </a:r>
            <a:r>
              <a:rPr lang="zh-CN" altLang="en-US" dirty="0">
                <a:solidFill>
                  <a:srgbClr val="0000FF"/>
                </a:solidFill>
                <a:latin typeface="宋体" pitchFamily="2" charset="-122"/>
              </a:rPr>
              <a:t>访问链</a:t>
            </a:r>
            <a:r>
              <a:rPr lang="zh-CN" altLang="en-US" dirty="0">
                <a:latin typeface="宋体" pitchFamily="2" charset="-122"/>
              </a:rPr>
              <a:t>实现。</a:t>
            </a:r>
          </a:p>
          <a:p>
            <a:pPr>
              <a:buClr>
                <a:schemeClr val="accent1"/>
              </a:buClr>
            </a:pPr>
            <a:r>
              <a:rPr lang="zh-CN" altLang="en-US" dirty="0">
                <a:latin typeface="宋体" pitchFamily="2" charset="-122"/>
              </a:rPr>
              <a:t>关键：访问链如何创建、使用、</a:t>
            </a:r>
            <a:r>
              <a:rPr lang="zh-CN" altLang="en-US" dirty="0" smtClean="0">
                <a:latin typeface="宋体" pitchFamily="2" charset="-122"/>
              </a:rPr>
              <a:t>维护</a:t>
            </a:r>
            <a:endParaRPr lang="en-US" altLang="zh-CN" dirty="0" smtClean="0">
              <a:latin typeface="宋体" pitchFamily="2" charset="-122"/>
            </a:endParaRPr>
          </a:p>
          <a:p>
            <a:pPr lvl="1">
              <a:buClr>
                <a:schemeClr val="accent1"/>
              </a:buClr>
            </a:pPr>
            <a:endParaRPr lang="zh-CN" altLang="en-US" dirty="0">
              <a:latin typeface="宋体" pitchFamily="2" charset="-122"/>
            </a:endParaRPr>
          </a:p>
          <a:p>
            <a:pPr eaLnBrk="1" hangingPunct="1">
              <a:buFont typeface="Monotype Sorts" pitchFamily="2" charset="2"/>
              <a:buNone/>
            </a:pPr>
            <a:r>
              <a:rPr lang="en-US" altLang="zh-CN" dirty="0" smtClean="0">
                <a:latin typeface="宋体" pitchFamily="2" charset="-122"/>
              </a:rPr>
              <a:t>7.3.1 </a:t>
            </a:r>
            <a:r>
              <a:rPr lang="zh-CN" altLang="en-US" dirty="0" smtClean="0">
                <a:latin typeface="宋体" pitchFamily="2" charset="-122"/>
              </a:rPr>
              <a:t>程序块</a:t>
            </a:r>
          </a:p>
          <a:p>
            <a:pPr eaLnBrk="1" hangingPunct="1">
              <a:buFont typeface="Monotype Sorts" pitchFamily="2" charset="2"/>
              <a:buNone/>
            </a:pPr>
            <a:r>
              <a:rPr lang="en-US" altLang="zh-CN" dirty="0" smtClean="0">
                <a:latin typeface="宋体" pitchFamily="2" charset="-122"/>
              </a:rPr>
              <a:t>7.3.2 </a:t>
            </a:r>
            <a:r>
              <a:rPr lang="zh-CN" altLang="en-US" dirty="0" smtClean="0">
                <a:latin typeface="宋体" pitchFamily="2" charset="-122"/>
              </a:rPr>
              <a:t>静态作用域规则下非局部名字的访问</a:t>
            </a:r>
          </a:p>
          <a:p>
            <a:pPr eaLnBrk="1" hangingPunct="1">
              <a:buNone/>
            </a:pPr>
            <a:r>
              <a:rPr lang="en-US" altLang="zh-CN" dirty="0" smtClean="0">
                <a:latin typeface="宋体" pitchFamily="2" charset="-122"/>
              </a:rPr>
              <a:t>7.3.3 </a:t>
            </a:r>
            <a:r>
              <a:rPr lang="zh-CN" altLang="en-US" dirty="0">
                <a:latin typeface="宋体" pitchFamily="2" charset="-122"/>
              </a:rPr>
              <a:t>动态作用域规则下非局部名字的</a:t>
            </a:r>
            <a:r>
              <a:rPr lang="zh-CN" altLang="en-US" dirty="0" smtClean="0">
                <a:latin typeface="宋体" pitchFamily="2" charset="-122"/>
              </a:rPr>
              <a:t>访问</a:t>
            </a:r>
            <a:endParaRPr lang="zh-CN" altLang="en-US" dirty="0">
              <a:latin typeface="宋体"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46787">
                                            <p:txEl>
                                              <p:pRg st="0" end="0"/>
                                            </p:txEl>
                                          </p:spTgt>
                                        </p:tgtEl>
                                        <p:attrNameLst>
                                          <p:attrName>style.visibility</p:attrName>
                                        </p:attrNameLst>
                                      </p:cBhvr>
                                      <p:to>
                                        <p:strVal val="visible"/>
                                      </p:to>
                                    </p:set>
                                    <p:animEffect transition="in" filter="wipe(up)">
                                      <p:cBhvr>
                                        <p:cTn id="7" dur="500"/>
                                        <p:tgtEl>
                                          <p:spTgt spid="246787">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46787">
                                            <p:txEl>
                                              <p:pRg st="1" end="1"/>
                                            </p:txEl>
                                          </p:spTgt>
                                        </p:tgtEl>
                                        <p:attrNameLst>
                                          <p:attrName>style.visibility</p:attrName>
                                        </p:attrNameLst>
                                      </p:cBhvr>
                                      <p:to>
                                        <p:strVal val="visible"/>
                                      </p:to>
                                    </p:set>
                                    <p:animEffect transition="in" filter="wipe(up)">
                                      <p:cBhvr>
                                        <p:cTn id="11" dur="500"/>
                                        <p:tgtEl>
                                          <p:spTgt spid="246787">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46787">
                                            <p:txEl>
                                              <p:pRg st="2" end="2"/>
                                            </p:txEl>
                                          </p:spTgt>
                                        </p:tgtEl>
                                        <p:attrNameLst>
                                          <p:attrName>style.visibility</p:attrName>
                                        </p:attrNameLst>
                                      </p:cBhvr>
                                      <p:to>
                                        <p:strVal val="visible"/>
                                      </p:to>
                                    </p:set>
                                    <p:animEffect transition="in" filter="wipe(up)">
                                      <p:cBhvr>
                                        <p:cTn id="15" dur="500"/>
                                        <p:tgtEl>
                                          <p:spTgt spid="24678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246787">
                                            <p:txEl>
                                              <p:pRg st="3" end="3"/>
                                            </p:txEl>
                                          </p:spTgt>
                                        </p:tgtEl>
                                        <p:attrNameLst>
                                          <p:attrName>style.visibility</p:attrName>
                                        </p:attrNameLst>
                                      </p:cBhvr>
                                      <p:to>
                                        <p:strVal val="visible"/>
                                      </p:to>
                                    </p:set>
                                    <p:animEffect transition="in" filter="wipe(up)">
                                      <p:cBhvr>
                                        <p:cTn id="20" dur="500"/>
                                        <p:tgtEl>
                                          <p:spTgt spid="24678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246787">
                                            <p:txEl>
                                              <p:pRg st="4" end="4"/>
                                            </p:txEl>
                                          </p:spTgt>
                                        </p:tgtEl>
                                        <p:attrNameLst>
                                          <p:attrName>style.visibility</p:attrName>
                                        </p:attrNameLst>
                                      </p:cBhvr>
                                      <p:to>
                                        <p:strVal val="visible"/>
                                      </p:to>
                                    </p:set>
                                    <p:animEffect transition="in" filter="wipe(up)">
                                      <p:cBhvr>
                                        <p:cTn id="25" dur="500"/>
                                        <p:tgtEl>
                                          <p:spTgt spid="246787">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246787">
                                            <p:txEl>
                                              <p:pRg st="6" end="6"/>
                                            </p:txEl>
                                          </p:spTgt>
                                        </p:tgtEl>
                                        <p:attrNameLst>
                                          <p:attrName>style.visibility</p:attrName>
                                        </p:attrNameLst>
                                      </p:cBhvr>
                                      <p:to>
                                        <p:strVal val="visible"/>
                                      </p:to>
                                    </p:set>
                                    <p:animEffect transition="in" filter="wipe(up)">
                                      <p:cBhvr>
                                        <p:cTn id="30" dur="500"/>
                                        <p:tgtEl>
                                          <p:spTgt spid="246787">
                                            <p:txEl>
                                              <p:pRg st="6" end="6"/>
                                            </p:txEl>
                                          </p:spTgt>
                                        </p:tgtEl>
                                      </p:cBhvr>
                                    </p:animEffect>
                                  </p:childTnLst>
                                </p:cTn>
                              </p:par>
                            </p:childTnLst>
                          </p:cTn>
                        </p:par>
                        <p:par>
                          <p:cTn id="31" fill="hold">
                            <p:stCondLst>
                              <p:cond delay="500"/>
                            </p:stCondLst>
                            <p:childTnLst>
                              <p:par>
                                <p:cTn id="32" presetID="22" presetClass="entr" presetSubtype="1" fill="hold" grpId="0" nodeType="afterEffect">
                                  <p:stCondLst>
                                    <p:cond delay="0"/>
                                  </p:stCondLst>
                                  <p:childTnLst>
                                    <p:set>
                                      <p:cBhvr>
                                        <p:cTn id="33" dur="1" fill="hold">
                                          <p:stCondLst>
                                            <p:cond delay="0"/>
                                          </p:stCondLst>
                                        </p:cTn>
                                        <p:tgtEl>
                                          <p:spTgt spid="246787">
                                            <p:txEl>
                                              <p:pRg st="7" end="7"/>
                                            </p:txEl>
                                          </p:spTgt>
                                        </p:tgtEl>
                                        <p:attrNameLst>
                                          <p:attrName>style.visibility</p:attrName>
                                        </p:attrNameLst>
                                      </p:cBhvr>
                                      <p:to>
                                        <p:strVal val="visible"/>
                                      </p:to>
                                    </p:set>
                                    <p:animEffect transition="in" filter="wipe(up)">
                                      <p:cBhvr>
                                        <p:cTn id="34" dur="500"/>
                                        <p:tgtEl>
                                          <p:spTgt spid="246787">
                                            <p:txEl>
                                              <p:pRg st="7" end="7"/>
                                            </p:txEl>
                                          </p:spTgt>
                                        </p:tgtEl>
                                      </p:cBhvr>
                                    </p:animEffect>
                                  </p:childTnLst>
                                </p:cTn>
                              </p:par>
                            </p:childTnLst>
                          </p:cTn>
                        </p:par>
                        <p:par>
                          <p:cTn id="35" fill="hold">
                            <p:stCondLst>
                              <p:cond delay="1000"/>
                            </p:stCondLst>
                            <p:childTnLst>
                              <p:par>
                                <p:cTn id="36" presetID="22" presetClass="entr" presetSubtype="1" fill="hold" grpId="0" nodeType="afterEffect">
                                  <p:stCondLst>
                                    <p:cond delay="0"/>
                                  </p:stCondLst>
                                  <p:childTnLst>
                                    <p:set>
                                      <p:cBhvr>
                                        <p:cTn id="37" dur="1" fill="hold">
                                          <p:stCondLst>
                                            <p:cond delay="0"/>
                                          </p:stCondLst>
                                        </p:cTn>
                                        <p:tgtEl>
                                          <p:spTgt spid="246787">
                                            <p:txEl>
                                              <p:pRg st="8" end="8"/>
                                            </p:txEl>
                                          </p:spTgt>
                                        </p:tgtEl>
                                        <p:attrNameLst>
                                          <p:attrName>style.visibility</p:attrName>
                                        </p:attrNameLst>
                                      </p:cBhvr>
                                      <p:to>
                                        <p:strVal val="visible"/>
                                      </p:to>
                                    </p:set>
                                    <p:animEffect transition="in" filter="wipe(up)">
                                      <p:cBhvr>
                                        <p:cTn id="38" dur="500"/>
                                        <p:tgtEl>
                                          <p:spTgt spid="24678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7" grpId="0" uiExpand="1"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灯片编号占位符 3"/>
          <p:cNvSpPr>
            <a:spLocks noGrp="1"/>
          </p:cNvSpPr>
          <p:nvPr>
            <p:ph type="sldNum" sz="quarter" idx="10"/>
          </p:nvPr>
        </p:nvSpPr>
        <p:spPr>
          <a:noFill/>
        </p:spPr>
        <p:txBody>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63583BDD-EBAC-43E5-BA9E-6663A4659E3B}" type="slidenum">
              <a:rPr lang="en-US" altLang="zh-CN" sz="1400" b="0">
                <a:ea typeface="宋体" pitchFamily="2" charset="-122"/>
              </a:rPr>
              <a:pPr eaLnBrk="1" hangingPunct="1"/>
              <a:t>38</a:t>
            </a:fld>
            <a:endParaRPr lang="en-US" altLang="zh-CN" sz="1400" b="0">
              <a:ea typeface="宋体" pitchFamily="2" charset="-122"/>
            </a:endParaRPr>
          </a:p>
        </p:txBody>
      </p:sp>
      <p:sp>
        <p:nvSpPr>
          <p:cNvPr id="37891" name="Rectangle 2"/>
          <p:cNvSpPr>
            <a:spLocks noGrp="1" noChangeArrowheads="1"/>
          </p:cNvSpPr>
          <p:nvPr>
            <p:ph type="title"/>
          </p:nvPr>
        </p:nvSpPr>
        <p:spPr/>
        <p:txBody>
          <a:bodyPr/>
          <a:lstStyle/>
          <a:p>
            <a:pPr eaLnBrk="1" hangingPunct="1"/>
            <a:r>
              <a:rPr lang="en-US" altLang="zh-CN" dirty="0" smtClean="0">
                <a:latin typeface="宋体" pitchFamily="2" charset="-122"/>
              </a:rPr>
              <a:t>7.3.1 </a:t>
            </a:r>
            <a:r>
              <a:rPr lang="zh-CN" altLang="en-US" dirty="0" smtClean="0">
                <a:latin typeface="宋体" pitchFamily="2" charset="-122"/>
              </a:rPr>
              <a:t>程序块</a:t>
            </a:r>
          </a:p>
        </p:txBody>
      </p:sp>
      <p:sp>
        <p:nvSpPr>
          <p:cNvPr id="248836" name="Rectangle 4"/>
          <p:cNvSpPr>
            <a:spLocks noChangeArrowheads="1"/>
          </p:cNvSpPr>
          <p:nvPr/>
        </p:nvSpPr>
        <p:spPr bwMode="auto">
          <a:xfrm>
            <a:off x="395288" y="3359460"/>
            <a:ext cx="37338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chemeClr val="accent1"/>
              </a:buClr>
              <a:buSzPct val="70000"/>
              <a:buFont typeface="Monotype Sorts" pitchFamily="2" charset="2"/>
              <a:buChar char="n"/>
            </a:pPr>
            <a:r>
              <a:rPr lang="zh-CN" altLang="en-US" sz="2800" dirty="0">
                <a:latin typeface="黑体" pitchFamily="2" charset="-122"/>
              </a:rPr>
              <a:t>块可以嵌套</a:t>
            </a:r>
          </a:p>
        </p:txBody>
      </p:sp>
      <p:sp>
        <p:nvSpPr>
          <p:cNvPr id="248837" name="Rectangle 5"/>
          <p:cNvSpPr>
            <a:spLocks noChangeArrowheads="1"/>
          </p:cNvSpPr>
          <p:nvPr/>
        </p:nvSpPr>
        <p:spPr bwMode="auto">
          <a:xfrm>
            <a:off x="395288" y="4381500"/>
            <a:ext cx="41148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chemeClr val="accent1"/>
              </a:buClr>
              <a:buSzPct val="70000"/>
              <a:buFont typeface="Monotype Sorts" pitchFamily="2" charset="2"/>
              <a:buChar char="n"/>
            </a:pPr>
            <a:r>
              <a:rPr lang="zh-CN" altLang="en-US" sz="2800">
                <a:latin typeface="黑体" pitchFamily="2" charset="-122"/>
              </a:rPr>
              <a:t>块之间的关系</a:t>
            </a:r>
          </a:p>
        </p:txBody>
      </p:sp>
      <p:grpSp>
        <p:nvGrpSpPr>
          <p:cNvPr id="2" name="组合 1"/>
          <p:cNvGrpSpPr/>
          <p:nvPr/>
        </p:nvGrpSpPr>
        <p:grpSpPr>
          <a:xfrm>
            <a:off x="2986088" y="2781300"/>
            <a:ext cx="533400" cy="1600200"/>
            <a:chOff x="2986088" y="2781300"/>
            <a:chExt cx="533400" cy="1600200"/>
          </a:xfrm>
        </p:grpSpPr>
        <p:sp>
          <p:nvSpPr>
            <p:cNvPr id="248838" name="AutoShape 6"/>
            <p:cNvSpPr>
              <a:spLocks/>
            </p:cNvSpPr>
            <p:nvPr/>
          </p:nvSpPr>
          <p:spPr bwMode="auto">
            <a:xfrm>
              <a:off x="2986088" y="2781300"/>
              <a:ext cx="228600" cy="1600200"/>
            </a:xfrm>
            <a:prstGeom prst="leftBracket">
              <a:avLst>
                <a:gd name="adj" fmla="val 58333"/>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8839" name="AutoShape 7"/>
            <p:cNvSpPr>
              <a:spLocks/>
            </p:cNvSpPr>
            <p:nvPr/>
          </p:nvSpPr>
          <p:spPr bwMode="auto">
            <a:xfrm>
              <a:off x="3290888" y="3086100"/>
              <a:ext cx="228600" cy="746125"/>
            </a:xfrm>
            <a:prstGeom prst="leftBracket">
              <a:avLst>
                <a:gd name="adj" fmla="val 27199"/>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48840" name="Group 8"/>
          <p:cNvGrpSpPr>
            <a:grpSpLocks/>
          </p:cNvGrpSpPr>
          <p:nvPr/>
        </p:nvGrpSpPr>
        <p:grpSpPr bwMode="auto">
          <a:xfrm>
            <a:off x="1004888" y="5235575"/>
            <a:ext cx="76200" cy="1127125"/>
            <a:chOff x="2304" y="3466"/>
            <a:chExt cx="48" cy="710"/>
          </a:xfrm>
        </p:grpSpPr>
        <p:sp>
          <p:nvSpPr>
            <p:cNvPr id="37929" name="AutoShape 9"/>
            <p:cNvSpPr>
              <a:spLocks/>
            </p:cNvSpPr>
            <p:nvPr/>
          </p:nvSpPr>
          <p:spPr bwMode="auto">
            <a:xfrm>
              <a:off x="2304" y="3466"/>
              <a:ext cx="48" cy="278"/>
            </a:xfrm>
            <a:prstGeom prst="leftBracket">
              <a:avLst>
                <a:gd name="adj" fmla="val 48264"/>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30" name="AutoShape 10"/>
            <p:cNvSpPr>
              <a:spLocks/>
            </p:cNvSpPr>
            <p:nvPr/>
          </p:nvSpPr>
          <p:spPr bwMode="auto">
            <a:xfrm>
              <a:off x="2304" y="3898"/>
              <a:ext cx="48" cy="278"/>
            </a:xfrm>
            <a:prstGeom prst="leftBracket">
              <a:avLst>
                <a:gd name="adj" fmla="val 48264"/>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48843" name="Group 11"/>
          <p:cNvGrpSpPr>
            <a:grpSpLocks/>
          </p:cNvGrpSpPr>
          <p:nvPr/>
        </p:nvGrpSpPr>
        <p:grpSpPr bwMode="auto">
          <a:xfrm>
            <a:off x="1919288" y="5235575"/>
            <a:ext cx="304800" cy="1127125"/>
            <a:chOff x="2544" y="3466"/>
            <a:chExt cx="192" cy="710"/>
          </a:xfrm>
        </p:grpSpPr>
        <p:sp>
          <p:nvSpPr>
            <p:cNvPr id="37927" name="AutoShape 12"/>
            <p:cNvSpPr>
              <a:spLocks/>
            </p:cNvSpPr>
            <p:nvPr/>
          </p:nvSpPr>
          <p:spPr bwMode="auto">
            <a:xfrm>
              <a:off x="2544" y="3466"/>
              <a:ext cx="48" cy="710"/>
            </a:xfrm>
            <a:prstGeom prst="leftBracket">
              <a:avLst>
                <a:gd name="adj" fmla="val 123264"/>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28" name="AutoShape 13"/>
            <p:cNvSpPr>
              <a:spLocks/>
            </p:cNvSpPr>
            <p:nvPr/>
          </p:nvSpPr>
          <p:spPr bwMode="auto">
            <a:xfrm>
              <a:off x="2688" y="3696"/>
              <a:ext cx="48" cy="278"/>
            </a:xfrm>
            <a:prstGeom prst="leftBracket">
              <a:avLst>
                <a:gd name="adj" fmla="val 48264"/>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48846" name="Group 14"/>
          <p:cNvGrpSpPr>
            <a:grpSpLocks/>
          </p:cNvGrpSpPr>
          <p:nvPr/>
        </p:nvGrpSpPr>
        <p:grpSpPr bwMode="auto">
          <a:xfrm>
            <a:off x="3214688" y="5219700"/>
            <a:ext cx="228600" cy="1219200"/>
            <a:chOff x="3120" y="3456"/>
            <a:chExt cx="144" cy="768"/>
          </a:xfrm>
        </p:grpSpPr>
        <p:sp>
          <p:nvSpPr>
            <p:cNvPr id="37925" name="AutoShape 15"/>
            <p:cNvSpPr>
              <a:spLocks/>
            </p:cNvSpPr>
            <p:nvPr/>
          </p:nvSpPr>
          <p:spPr bwMode="auto">
            <a:xfrm>
              <a:off x="3168" y="3744"/>
              <a:ext cx="96" cy="480"/>
            </a:xfrm>
            <a:prstGeom prst="leftBracket">
              <a:avLst>
                <a:gd name="adj" fmla="val 83333"/>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26" name="AutoShape 16"/>
            <p:cNvSpPr>
              <a:spLocks/>
            </p:cNvSpPr>
            <p:nvPr/>
          </p:nvSpPr>
          <p:spPr bwMode="auto">
            <a:xfrm>
              <a:off x="3120" y="3456"/>
              <a:ext cx="144" cy="422"/>
            </a:xfrm>
            <a:prstGeom prst="leftBracket">
              <a:avLst>
                <a:gd name="adj" fmla="val 24421"/>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48849" name="Group 17"/>
          <p:cNvGrpSpPr>
            <a:grpSpLocks/>
          </p:cNvGrpSpPr>
          <p:nvPr/>
        </p:nvGrpSpPr>
        <p:grpSpPr bwMode="auto">
          <a:xfrm>
            <a:off x="3062288" y="5600700"/>
            <a:ext cx="533400" cy="762000"/>
            <a:chOff x="3264" y="3168"/>
            <a:chExt cx="384" cy="768"/>
          </a:xfrm>
        </p:grpSpPr>
        <p:sp>
          <p:nvSpPr>
            <p:cNvPr id="37923" name="Line 18"/>
            <p:cNvSpPr>
              <a:spLocks noChangeShapeType="1"/>
            </p:cNvSpPr>
            <p:nvPr/>
          </p:nvSpPr>
          <p:spPr bwMode="auto">
            <a:xfrm flipH="1">
              <a:off x="3264" y="3168"/>
              <a:ext cx="384" cy="76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24" name="Line 19"/>
            <p:cNvSpPr>
              <a:spLocks noChangeShapeType="1"/>
            </p:cNvSpPr>
            <p:nvPr/>
          </p:nvSpPr>
          <p:spPr bwMode="auto">
            <a:xfrm>
              <a:off x="3264" y="3168"/>
              <a:ext cx="384" cy="76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48852" name="Rectangle 20"/>
          <p:cNvSpPr>
            <a:spLocks noChangeArrowheads="1"/>
          </p:cNvSpPr>
          <p:nvPr/>
        </p:nvSpPr>
        <p:spPr bwMode="auto">
          <a:xfrm>
            <a:off x="4500563" y="981075"/>
            <a:ext cx="41148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chemeClr val="accent1"/>
              </a:buClr>
              <a:buSzPct val="70000"/>
              <a:buFont typeface="Monotype Sorts" pitchFamily="2" charset="2"/>
              <a:buChar char="n"/>
            </a:pPr>
            <a:r>
              <a:rPr lang="zh-CN" altLang="en-US" sz="2800" dirty="0">
                <a:latin typeface="黑体" pitchFamily="2" charset="-122"/>
              </a:rPr>
              <a:t>最近嵌套规则</a:t>
            </a:r>
          </a:p>
        </p:txBody>
      </p:sp>
      <p:grpSp>
        <p:nvGrpSpPr>
          <p:cNvPr id="248853" name="Group 21"/>
          <p:cNvGrpSpPr>
            <a:grpSpLocks/>
          </p:cNvGrpSpPr>
          <p:nvPr/>
        </p:nvGrpSpPr>
        <p:grpSpPr bwMode="auto">
          <a:xfrm>
            <a:off x="5257800" y="1974850"/>
            <a:ext cx="2286000" cy="4349750"/>
            <a:chOff x="3312" y="1244"/>
            <a:chExt cx="1440" cy="2740"/>
          </a:xfrm>
        </p:grpSpPr>
        <p:grpSp>
          <p:nvGrpSpPr>
            <p:cNvPr id="37911" name="Group 22"/>
            <p:cNvGrpSpPr>
              <a:grpSpLocks/>
            </p:cNvGrpSpPr>
            <p:nvPr/>
          </p:nvGrpSpPr>
          <p:grpSpPr bwMode="auto">
            <a:xfrm>
              <a:off x="3312" y="1244"/>
              <a:ext cx="509" cy="2740"/>
              <a:chOff x="3312" y="1192"/>
              <a:chExt cx="509" cy="2264"/>
            </a:xfrm>
          </p:grpSpPr>
          <p:sp>
            <p:nvSpPr>
              <p:cNvPr id="37921" name="AutoShape 23"/>
              <p:cNvSpPr>
                <a:spLocks/>
              </p:cNvSpPr>
              <p:nvPr/>
            </p:nvSpPr>
            <p:spPr bwMode="auto">
              <a:xfrm>
                <a:off x="3312" y="1296"/>
                <a:ext cx="192" cy="2160"/>
              </a:xfrm>
              <a:prstGeom prst="leftBracket">
                <a:avLst>
                  <a:gd name="adj" fmla="val 93750"/>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22" name="Text Box 24"/>
              <p:cNvSpPr txBox="1">
                <a:spLocks noChangeArrowheads="1"/>
              </p:cNvSpPr>
              <p:nvPr/>
            </p:nvSpPr>
            <p:spPr bwMode="auto">
              <a:xfrm>
                <a:off x="3518" y="1192"/>
                <a:ext cx="303"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sz="2000">
                    <a:ea typeface="宋体" pitchFamily="2" charset="-122"/>
                  </a:rPr>
                  <a:t>B1</a:t>
                </a:r>
              </a:p>
            </p:txBody>
          </p:sp>
        </p:grpSp>
        <p:grpSp>
          <p:nvGrpSpPr>
            <p:cNvPr id="37912" name="Group 25"/>
            <p:cNvGrpSpPr>
              <a:grpSpLocks/>
            </p:cNvGrpSpPr>
            <p:nvPr/>
          </p:nvGrpSpPr>
          <p:grpSpPr bwMode="auto">
            <a:xfrm>
              <a:off x="3619" y="1743"/>
              <a:ext cx="509" cy="2145"/>
              <a:chOff x="3312" y="1162"/>
              <a:chExt cx="509" cy="2294"/>
            </a:xfrm>
          </p:grpSpPr>
          <p:sp>
            <p:nvSpPr>
              <p:cNvPr id="37919" name="AutoShape 26"/>
              <p:cNvSpPr>
                <a:spLocks/>
              </p:cNvSpPr>
              <p:nvPr/>
            </p:nvSpPr>
            <p:spPr bwMode="auto">
              <a:xfrm>
                <a:off x="3312" y="1296"/>
                <a:ext cx="192" cy="2160"/>
              </a:xfrm>
              <a:prstGeom prst="leftBracket">
                <a:avLst>
                  <a:gd name="adj" fmla="val 93750"/>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20" name="Text Box 27"/>
              <p:cNvSpPr txBox="1">
                <a:spLocks noChangeArrowheads="1"/>
              </p:cNvSpPr>
              <p:nvPr/>
            </p:nvSpPr>
            <p:spPr bwMode="auto">
              <a:xfrm>
                <a:off x="3518" y="1162"/>
                <a:ext cx="303" cy="2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sz="2000">
                    <a:ea typeface="宋体" pitchFamily="2" charset="-122"/>
                  </a:rPr>
                  <a:t>B2</a:t>
                </a:r>
              </a:p>
            </p:txBody>
          </p:sp>
        </p:grpSp>
        <p:grpSp>
          <p:nvGrpSpPr>
            <p:cNvPr id="37913" name="Group 28"/>
            <p:cNvGrpSpPr>
              <a:grpSpLocks/>
            </p:cNvGrpSpPr>
            <p:nvPr/>
          </p:nvGrpSpPr>
          <p:grpSpPr bwMode="auto">
            <a:xfrm>
              <a:off x="3907" y="2192"/>
              <a:ext cx="509" cy="1648"/>
              <a:chOff x="3312" y="1118"/>
              <a:chExt cx="509" cy="2338"/>
            </a:xfrm>
          </p:grpSpPr>
          <p:sp>
            <p:nvSpPr>
              <p:cNvPr id="37917" name="AutoShape 29"/>
              <p:cNvSpPr>
                <a:spLocks/>
              </p:cNvSpPr>
              <p:nvPr/>
            </p:nvSpPr>
            <p:spPr bwMode="auto">
              <a:xfrm>
                <a:off x="3312" y="1296"/>
                <a:ext cx="192" cy="2160"/>
              </a:xfrm>
              <a:prstGeom prst="leftBracket">
                <a:avLst>
                  <a:gd name="adj" fmla="val 93750"/>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18" name="Text Box 30"/>
              <p:cNvSpPr txBox="1">
                <a:spLocks noChangeArrowheads="1"/>
              </p:cNvSpPr>
              <p:nvPr/>
            </p:nvSpPr>
            <p:spPr bwMode="auto">
              <a:xfrm>
                <a:off x="3518" y="1118"/>
                <a:ext cx="303" cy="3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sz="2000">
                    <a:ea typeface="宋体" pitchFamily="2" charset="-122"/>
                  </a:rPr>
                  <a:t>B3</a:t>
                </a:r>
              </a:p>
            </p:txBody>
          </p:sp>
        </p:grpSp>
        <p:grpSp>
          <p:nvGrpSpPr>
            <p:cNvPr id="37914" name="Group 31"/>
            <p:cNvGrpSpPr>
              <a:grpSpLocks/>
            </p:cNvGrpSpPr>
            <p:nvPr/>
          </p:nvGrpSpPr>
          <p:grpSpPr bwMode="auto">
            <a:xfrm>
              <a:off x="4243" y="2632"/>
              <a:ext cx="509" cy="1160"/>
              <a:chOff x="3312" y="1034"/>
              <a:chExt cx="509" cy="2422"/>
            </a:xfrm>
          </p:grpSpPr>
          <p:sp>
            <p:nvSpPr>
              <p:cNvPr id="37915" name="AutoShape 32"/>
              <p:cNvSpPr>
                <a:spLocks/>
              </p:cNvSpPr>
              <p:nvPr/>
            </p:nvSpPr>
            <p:spPr bwMode="auto">
              <a:xfrm>
                <a:off x="3312" y="1296"/>
                <a:ext cx="192" cy="2160"/>
              </a:xfrm>
              <a:prstGeom prst="leftBracket">
                <a:avLst>
                  <a:gd name="adj" fmla="val 93750"/>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16" name="Text Box 33"/>
              <p:cNvSpPr txBox="1">
                <a:spLocks noChangeArrowheads="1"/>
              </p:cNvSpPr>
              <p:nvPr/>
            </p:nvSpPr>
            <p:spPr bwMode="auto">
              <a:xfrm>
                <a:off x="3518" y="1034"/>
                <a:ext cx="303" cy="5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sz="2000">
                    <a:ea typeface="宋体" pitchFamily="2" charset="-122"/>
                  </a:rPr>
                  <a:t>B4</a:t>
                </a:r>
              </a:p>
            </p:txBody>
          </p:sp>
        </p:grpSp>
      </p:grpSp>
      <p:grpSp>
        <p:nvGrpSpPr>
          <p:cNvPr id="3" name="组合 2"/>
          <p:cNvGrpSpPr/>
          <p:nvPr/>
        </p:nvGrpSpPr>
        <p:grpSpPr>
          <a:xfrm>
            <a:off x="5562600" y="2286000"/>
            <a:ext cx="2303463" cy="2590800"/>
            <a:chOff x="5562600" y="2286000"/>
            <a:chExt cx="2303463" cy="2590800"/>
          </a:xfrm>
        </p:grpSpPr>
        <p:sp>
          <p:nvSpPr>
            <p:cNvPr id="248866" name="Text Box 34"/>
            <p:cNvSpPr txBox="1">
              <a:spLocks noChangeArrowheads="1"/>
            </p:cNvSpPr>
            <p:nvPr/>
          </p:nvSpPr>
          <p:spPr bwMode="auto">
            <a:xfrm>
              <a:off x="5562600" y="2286000"/>
              <a:ext cx="1058863"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en-US" altLang="zh-CN" sz="2000" dirty="0" err="1">
                  <a:solidFill>
                    <a:srgbClr val="0000FF"/>
                  </a:solidFill>
                  <a:ea typeface="宋体" pitchFamily="2" charset="-122"/>
                </a:rPr>
                <a:t>var</a:t>
              </a:r>
              <a:r>
                <a:rPr lang="en-US" altLang="zh-CN" sz="2000" dirty="0">
                  <a:solidFill>
                    <a:srgbClr val="0000FF"/>
                  </a:solidFill>
                  <a:ea typeface="宋体" pitchFamily="2" charset="-122"/>
                </a:rPr>
                <a:t>  x, y</a:t>
              </a:r>
            </a:p>
          </p:txBody>
        </p:sp>
        <p:sp>
          <p:nvSpPr>
            <p:cNvPr id="248867" name="Text Box 35"/>
            <p:cNvSpPr txBox="1">
              <a:spLocks noChangeArrowheads="1"/>
            </p:cNvSpPr>
            <p:nvPr/>
          </p:nvSpPr>
          <p:spPr bwMode="auto">
            <a:xfrm>
              <a:off x="6096000" y="3032125"/>
              <a:ext cx="1058863"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en-US" altLang="zh-CN" sz="2000">
                  <a:solidFill>
                    <a:srgbClr val="0000FF"/>
                  </a:solidFill>
                  <a:ea typeface="宋体" pitchFamily="2" charset="-122"/>
                </a:rPr>
                <a:t>var  x, a</a:t>
              </a:r>
            </a:p>
          </p:txBody>
        </p:sp>
        <p:sp>
          <p:nvSpPr>
            <p:cNvPr id="248868" name="Text Box 36"/>
            <p:cNvSpPr txBox="1">
              <a:spLocks noChangeArrowheads="1"/>
            </p:cNvSpPr>
            <p:nvPr/>
          </p:nvSpPr>
          <p:spPr bwMode="auto">
            <a:xfrm>
              <a:off x="6553200" y="3717925"/>
              <a:ext cx="804863"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en-US" altLang="zh-CN" sz="2000">
                  <a:solidFill>
                    <a:srgbClr val="0000FF"/>
                  </a:solidFill>
                  <a:ea typeface="宋体" pitchFamily="2" charset="-122"/>
                </a:rPr>
                <a:t>var  y</a:t>
              </a:r>
            </a:p>
          </p:txBody>
        </p:sp>
        <p:sp>
          <p:nvSpPr>
            <p:cNvPr id="248869" name="Text Box 37"/>
            <p:cNvSpPr txBox="1">
              <a:spLocks noChangeArrowheads="1"/>
            </p:cNvSpPr>
            <p:nvPr/>
          </p:nvSpPr>
          <p:spPr bwMode="auto">
            <a:xfrm>
              <a:off x="7061200" y="4479925"/>
              <a:ext cx="804863"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en-US" altLang="zh-CN" sz="2000">
                  <a:solidFill>
                    <a:srgbClr val="0000FF"/>
                  </a:solidFill>
                  <a:ea typeface="宋体" pitchFamily="2" charset="-122"/>
                </a:rPr>
                <a:t>var  a</a:t>
              </a:r>
            </a:p>
          </p:txBody>
        </p:sp>
      </p:grpSp>
      <p:sp>
        <p:nvSpPr>
          <p:cNvPr id="248870" name="Text Box 38"/>
          <p:cNvSpPr txBox="1">
            <a:spLocks noChangeArrowheads="1"/>
          </p:cNvSpPr>
          <p:nvPr/>
        </p:nvSpPr>
        <p:spPr bwMode="auto">
          <a:xfrm>
            <a:off x="7061200" y="5195888"/>
            <a:ext cx="1684338"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en-US" altLang="zh-CN" sz="2800">
                <a:ea typeface="宋体" pitchFamily="2" charset="-122"/>
              </a:rPr>
              <a:t>ref. a, x, y</a:t>
            </a:r>
          </a:p>
        </p:txBody>
      </p:sp>
      <p:sp>
        <p:nvSpPr>
          <p:cNvPr id="248871" name="Line 39"/>
          <p:cNvSpPr>
            <a:spLocks noChangeShapeType="1"/>
          </p:cNvSpPr>
          <p:nvPr/>
        </p:nvSpPr>
        <p:spPr bwMode="auto">
          <a:xfrm flipH="1" flipV="1">
            <a:off x="7696200" y="4800600"/>
            <a:ext cx="76200" cy="53340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8872" name="Arc 40"/>
          <p:cNvSpPr>
            <a:spLocks/>
          </p:cNvSpPr>
          <p:nvPr/>
        </p:nvSpPr>
        <p:spPr bwMode="auto">
          <a:xfrm rot="20120300" flipV="1">
            <a:off x="7029450" y="3273425"/>
            <a:ext cx="833438" cy="2301875"/>
          </a:xfrm>
          <a:custGeom>
            <a:avLst/>
            <a:gdLst>
              <a:gd name="T0" fmla="*/ 623226 w 21600"/>
              <a:gd name="T1" fmla="*/ 0 h 34085"/>
              <a:gd name="T2" fmla="*/ 338044 w 21600"/>
              <a:gd name="T3" fmla="*/ 2301875 h 34085"/>
              <a:gd name="T4" fmla="*/ 0 w 21600"/>
              <a:gd name="T5" fmla="*/ 968496 h 34085"/>
              <a:gd name="T6" fmla="*/ 0 60000 65536"/>
              <a:gd name="T7" fmla="*/ 0 60000 65536"/>
              <a:gd name="T8" fmla="*/ 0 60000 65536"/>
            </a:gdLst>
            <a:ahLst/>
            <a:cxnLst>
              <a:cxn ang="T6">
                <a:pos x="T0" y="T1"/>
              </a:cxn>
              <a:cxn ang="T7">
                <a:pos x="T2" y="T3"/>
              </a:cxn>
              <a:cxn ang="T8">
                <a:pos x="T4" y="T5"/>
              </a:cxn>
            </a:cxnLst>
            <a:rect l="0" t="0" r="r" b="b"/>
            <a:pathLst>
              <a:path w="21600" h="34085" fill="none" extrusionOk="0">
                <a:moveTo>
                  <a:pt x="16152" y="-1"/>
                </a:moveTo>
                <a:cubicBezTo>
                  <a:pt x="19661" y="3952"/>
                  <a:pt x="21600" y="9055"/>
                  <a:pt x="21600" y="14341"/>
                </a:cubicBezTo>
                <a:cubicBezTo>
                  <a:pt x="21600" y="22881"/>
                  <a:pt x="16567" y="30620"/>
                  <a:pt x="8760" y="34084"/>
                </a:cubicBezTo>
              </a:path>
              <a:path w="21600" h="34085" stroke="0" extrusionOk="0">
                <a:moveTo>
                  <a:pt x="16152" y="-1"/>
                </a:moveTo>
                <a:cubicBezTo>
                  <a:pt x="19661" y="3952"/>
                  <a:pt x="21600" y="9055"/>
                  <a:pt x="21600" y="14341"/>
                </a:cubicBezTo>
                <a:cubicBezTo>
                  <a:pt x="21600" y="22881"/>
                  <a:pt x="16567" y="30620"/>
                  <a:pt x="8760" y="34084"/>
                </a:cubicBezTo>
                <a:lnTo>
                  <a:pt x="0" y="14341"/>
                </a:lnTo>
                <a:lnTo>
                  <a:pt x="16152" y="-1"/>
                </a:lnTo>
                <a:close/>
              </a:path>
            </a:pathLst>
          </a:custGeom>
          <a:noFill/>
          <a:ln w="28575">
            <a:solidFill>
              <a:srgbClr val="FF3399"/>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8873" name="Arc 41"/>
          <p:cNvSpPr>
            <a:spLocks/>
          </p:cNvSpPr>
          <p:nvPr/>
        </p:nvSpPr>
        <p:spPr bwMode="auto">
          <a:xfrm rot="20120300" flipV="1">
            <a:off x="7319963" y="3808413"/>
            <a:ext cx="919162" cy="1778000"/>
          </a:xfrm>
          <a:custGeom>
            <a:avLst/>
            <a:gdLst>
              <a:gd name="T0" fmla="*/ 870778 w 21600"/>
              <a:gd name="T1" fmla="*/ 0 h 27110"/>
              <a:gd name="T2" fmla="*/ 325962 w 21600"/>
              <a:gd name="T3" fmla="*/ 1778000 h 27110"/>
              <a:gd name="T4" fmla="*/ 0 w 21600"/>
              <a:gd name="T5" fmla="*/ 453452 h 27110"/>
              <a:gd name="T6" fmla="*/ 0 60000 65536"/>
              <a:gd name="T7" fmla="*/ 0 60000 65536"/>
              <a:gd name="T8" fmla="*/ 0 60000 65536"/>
            </a:gdLst>
            <a:ahLst/>
            <a:cxnLst>
              <a:cxn ang="T6">
                <a:pos x="T0" y="T1"/>
              </a:cxn>
              <a:cxn ang="T7">
                <a:pos x="T2" y="T3"/>
              </a:cxn>
              <a:cxn ang="T8">
                <a:pos x="T4" y="T5"/>
              </a:cxn>
            </a:cxnLst>
            <a:rect l="0" t="0" r="r" b="b"/>
            <a:pathLst>
              <a:path w="21600" h="27110" fill="none" extrusionOk="0">
                <a:moveTo>
                  <a:pt x="20463" y="-1"/>
                </a:moveTo>
                <a:cubicBezTo>
                  <a:pt x="21216" y="2227"/>
                  <a:pt x="21600" y="4562"/>
                  <a:pt x="21600" y="6914"/>
                </a:cubicBezTo>
                <a:cubicBezTo>
                  <a:pt x="21600" y="15888"/>
                  <a:pt x="16050" y="23927"/>
                  <a:pt x="7660" y="27110"/>
                </a:cubicBezTo>
              </a:path>
              <a:path w="21600" h="27110" stroke="0" extrusionOk="0">
                <a:moveTo>
                  <a:pt x="20463" y="-1"/>
                </a:moveTo>
                <a:cubicBezTo>
                  <a:pt x="21216" y="2227"/>
                  <a:pt x="21600" y="4562"/>
                  <a:pt x="21600" y="6914"/>
                </a:cubicBezTo>
                <a:cubicBezTo>
                  <a:pt x="21600" y="15888"/>
                  <a:pt x="16050" y="23927"/>
                  <a:pt x="7660" y="27110"/>
                </a:cubicBezTo>
                <a:lnTo>
                  <a:pt x="0" y="6914"/>
                </a:lnTo>
                <a:lnTo>
                  <a:pt x="20463" y="-1"/>
                </a:lnTo>
                <a:close/>
              </a:path>
            </a:pathLst>
          </a:custGeom>
          <a:noFill/>
          <a:ln w="28575">
            <a:solidFill>
              <a:srgbClr val="FF0000"/>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Rectangle 3"/>
          <p:cNvSpPr txBox="1">
            <a:spLocks noChangeArrowheads="1"/>
          </p:cNvSpPr>
          <p:nvPr/>
        </p:nvSpPr>
        <p:spPr bwMode="auto">
          <a:xfrm>
            <a:off x="431800" y="954088"/>
            <a:ext cx="3600450"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90000"/>
              </a:lnSpc>
              <a:spcBef>
                <a:spcPct val="20000"/>
              </a:spcBef>
              <a:spcAft>
                <a:spcPct val="0"/>
              </a:spcAft>
              <a:buClr>
                <a:srgbClr val="0000FF"/>
              </a:buClr>
              <a:buSzPct val="70000"/>
              <a:buFont typeface="Monotype Sorts" pitchFamily="2" charset="2"/>
              <a:buChar char="n"/>
              <a:tabLst/>
              <a:defRPr/>
            </a:pPr>
            <a:r>
              <a:rPr kumimoji="1" lang="zh-CN" altLang="en-US" sz="2000" b="1" i="0" u="none" strike="noStrike" kern="0" cap="none" spc="0" normalizeH="0" baseline="0" noProof="0" smtClean="0">
                <a:ln>
                  <a:noFill/>
                </a:ln>
                <a:solidFill>
                  <a:schemeClr val="tx1"/>
                </a:solidFill>
                <a:effectLst/>
                <a:uLnTx/>
                <a:uFillTx/>
                <a:latin typeface="+mn-lt"/>
                <a:ea typeface="+mn-ea"/>
                <a:cs typeface="+mn-cs"/>
              </a:rPr>
              <a:t>块：含有本身局部数据说明的复合语句</a:t>
            </a:r>
          </a:p>
          <a:p>
            <a:pPr marL="342900" marR="0" lvl="0" indent="-342900" algn="l" defTabSz="914400" rtl="0" eaLnBrk="1" fontAlgn="base" latinLnBrk="0" hangingPunct="1">
              <a:lnSpc>
                <a:spcPct val="90000"/>
              </a:lnSpc>
              <a:spcBef>
                <a:spcPct val="20000"/>
              </a:spcBef>
              <a:spcAft>
                <a:spcPct val="0"/>
              </a:spcAft>
              <a:buClr>
                <a:srgbClr val="0000FF"/>
              </a:buClr>
              <a:buSzPct val="70000"/>
              <a:buFont typeface="Monotype Sorts" pitchFamily="2" charset="2"/>
              <a:buChar char="n"/>
              <a:tabLst/>
              <a:defRPr/>
            </a:pPr>
            <a:r>
              <a:rPr kumimoji="1" lang="en-US" altLang="zh-CN" sz="2000" b="1" i="0" u="none" strike="noStrike" kern="0" cap="none" spc="0" normalizeH="0" baseline="0" noProof="0" smtClean="0">
                <a:ln>
                  <a:noFill/>
                </a:ln>
                <a:solidFill>
                  <a:schemeClr val="tx1"/>
                </a:solidFill>
                <a:effectLst/>
                <a:uLnTx/>
                <a:uFillTx/>
                <a:latin typeface="+mn-lt"/>
                <a:ea typeface="+mn-ea"/>
                <a:cs typeface="+mn-cs"/>
              </a:rPr>
              <a:t>C</a:t>
            </a:r>
            <a:r>
              <a:rPr kumimoji="1" lang="zh-CN" altLang="en-US" sz="2000" b="1" i="0" u="none" strike="noStrike" kern="0" cap="none" spc="0" normalizeH="0" baseline="0" noProof="0" smtClean="0">
                <a:ln>
                  <a:noFill/>
                </a:ln>
                <a:solidFill>
                  <a:schemeClr val="tx1"/>
                </a:solidFill>
                <a:effectLst/>
                <a:uLnTx/>
                <a:uFillTx/>
                <a:latin typeface="+mn-lt"/>
                <a:ea typeface="+mn-ea"/>
                <a:cs typeface="+mn-cs"/>
              </a:rPr>
              <a:t>语言程序块的基本结构</a:t>
            </a:r>
          </a:p>
          <a:p>
            <a:pPr marL="1143000" marR="0" lvl="2" indent="-228600" algn="l" defTabSz="914400" rtl="0" eaLnBrk="1" fontAlgn="base" latinLnBrk="0" hangingPunct="1">
              <a:lnSpc>
                <a:spcPct val="90000"/>
              </a:lnSpc>
              <a:spcBef>
                <a:spcPct val="20000"/>
              </a:spcBef>
              <a:spcAft>
                <a:spcPct val="0"/>
              </a:spcAft>
              <a:buClr>
                <a:srgbClr val="0000FF"/>
              </a:buClr>
              <a:buSzTx/>
              <a:buFontTx/>
              <a:buNone/>
              <a:tabLst/>
              <a:defRPr/>
            </a:pPr>
            <a:r>
              <a:rPr kumimoji="1" lang="en-US" altLang="zh-CN" sz="1600" b="1" i="0" u="none" strike="noStrike" kern="0" cap="none" spc="0" normalizeH="0" baseline="0" noProof="0" smtClean="0">
                <a:ln>
                  <a:noFill/>
                </a:ln>
                <a:solidFill>
                  <a:schemeClr val="tx1"/>
                </a:solidFill>
                <a:effectLst/>
                <a:uLnTx/>
                <a:uFillTx/>
                <a:latin typeface="Verdana" pitchFamily="34" charset="0"/>
                <a:ea typeface="+mn-ea"/>
              </a:rPr>
              <a:t>{</a:t>
            </a:r>
          </a:p>
          <a:p>
            <a:pPr marL="1143000" marR="0" lvl="2" indent="-228600" algn="l" defTabSz="914400" rtl="0" eaLnBrk="1" fontAlgn="base" latinLnBrk="0" hangingPunct="1">
              <a:lnSpc>
                <a:spcPct val="90000"/>
              </a:lnSpc>
              <a:spcBef>
                <a:spcPct val="20000"/>
              </a:spcBef>
              <a:spcAft>
                <a:spcPct val="0"/>
              </a:spcAft>
              <a:buClr>
                <a:srgbClr val="0000FF"/>
              </a:buClr>
              <a:buSzTx/>
              <a:buFontTx/>
              <a:buNone/>
              <a:tabLst/>
              <a:defRPr/>
            </a:pPr>
            <a:r>
              <a:rPr kumimoji="1" lang="en-US" altLang="zh-CN" sz="1600" b="1" i="0" u="none" strike="noStrike" kern="0" cap="none" spc="0" normalizeH="0" baseline="0" noProof="0" smtClean="0">
                <a:ln>
                  <a:noFill/>
                </a:ln>
                <a:solidFill>
                  <a:schemeClr val="tx1"/>
                </a:solidFill>
                <a:effectLst/>
                <a:uLnTx/>
                <a:uFillTx/>
                <a:latin typeface="+mn-lt"/>
                <a:ea typeface="+mn-ea"/>
              </a:rPr>
              <a:t>  </a:t>
            </a:r>
            <a:r>
              <a:rPr kumimoji="1" lang="zh-CN" altLang="en-US" sz="1600" b="1" i="0" u="none" strike="noStrike" kern="0" cap="none" spc="0" normalizeH="0" baseline="0" noProof="0" smtClean="0">
                <a:ln>
                  <a:noFill/>
                </a:ln>
                <a:solidFill>
                  <a:schemeClr val="tx1"/>
                </a:solidFill>
                <a:effectLst/>
                <a:uLnTx/>
                <a:uFillTx/>
                <a:latin typeface="+mn-lt"/>
                <a:ea typeface="+mn-ea"/>
              </a:rPr>
              <a:t>声明语句</a:t>
            </a:r>
          </a:p>
          <a:p>
            <a:pPr marL="1143000" marR="0" lvl="2" indent="-228600" algn="l" defTabSz="914400" rtl="0" eaLnBrk="1" fontAlgn="base" latinLnBrk="0" hangingPunct="1">
              <a:lnSpc>
                <a:spcPct val="90000"/>
              </a:lnSpc>
              <a:spcBef>
                <a:spcPct val="20000"/>
              </a:spcBef>
              <a:spcAft>
                <a:spcPct val="0"/>
              </a:spcAft>
              <a:buClr>
                <a:srgbClr val="0000FF"/>
              </a:buClr>
              <a:buSzTx/>
              <a:buFontTx/>
              <a:buNone/>
              <a:tabLst/>
              <a:defRPr/>
            </a:pPr>
            <a:r>
              <a:rPr kumimoji="1" lang="zh-CN" altLang="en-US" sz="1600" b="1" i="0" u="none" strike="noStrike" kern="0" cap="none" spc="0" normalizeH="0" baseline="0" noProof="0" smtClean="0">
                <a:ln>
                  <a:noFill/>
                </a:ln>
                <a:solidFill>
                  <a:schemeClr val="tx1"/>
                </a:solidFill>
                <a:effectLst/>
                <a:uLnTx/>
                <a:uFillTx/>
                <a:latin typeface="+mn-lt"/>
                <a:ea typeface="+mn-ea"/>
              </a:rPr>
              <a:t>  语句序列</a:t>
            </a:r>
          </a:p>
          <a:p>
            <a:pPr marL="1143000" marR="0" lvl="2" indent="-228600" algn="l" defTabSz="914400" rtl="0" eaLnBrk="1" fontAlgn="base" latinLnBrk="0" hangingPunct="1">
              <a:lnSpc>
                <a:spcPct val="90000"/>
              </a:lnSpc>
              <a:spcBef>
                <a:spcPct val="20000"/>
              </a:spcBef>
              <a:spcAft>
                <a:spcPct val="0"/>
              </a:spcAft>
              <a:buClr>
                <a:srgbClr val="0000FF"/>
              </a:buClr>
              <a:buSzTx/>
              <a:buFontTx/>
              <a:buNone/>
              <a:tabLst/>
              <a:defRPr/>
            </a:pPr>
            <a:r>
              <a:rPr kumimoji="1" lang="en-US" altLang="zh-CN" sz="1600" b="1" i="0" u="none" strike="noStrike" kern="0" cap="none" spc="0" normalizeH="0" baseline="0" noProof="0" smtClean="0">
                <a:ln>
                  <a:noFill/>
                </a:ln>
                <a:solidFill>
                  <a:schemeClr val="tx1"/>
                </a:solidFill>
                <a:effectLst/>
                <a:uLnTx/>
                <a:uFillTx/>
                <a:latin typeface="Verdana" pitchFamily="34" charset="0"/>
                <a:ea typeface="+mn-ea"/>
              </a:rPr>
              <a:t>}</a:t>
            </a:r>
            <a:endParaRPr kumimoji="1" lang="en-US" altLang="zh-CN" sz="1600" b="1" i="0" u="none" strike="noStrike" kern="0" cap="none" spc="0" normalizeH="0" baseline="0" noProof="0" dirty="0" smtClean="0">
              <a:ln>
                <a:noFill/>
              </a:ln>
              <a:solidFill>
                <a:schemeClr val="tx1"/>
              </a:solidFill>
              <a:effectLst/>
              <a:uLnTx/>
              <a:uFillTx/>
              <a:latin typeface="Verdana" pitchFamily="34" charset="0"/>
              <a:ea typeface="+mn-ea"/>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6">
                                            <p:txEl>
                                              <p:pRg st="0" end="0"/>
                                            </p:txEl>
                                          </p:spTgt>
                                        </p:tgtEl>
                                        <p:attrNameLst>
                                          <p:attrName>style.visibility</p:attrName>
                                        </p:attrNameLst>
                                      </p:cBhvr>
                                      <p:to>
                                        <p:strVal val="visible"/>
                                      </p:to>
                                    </p:set>
                                    <p:animEffect transition="in" filter="wipe(up)">
                                      <p:cBhvr>
                                        <p:cTn id="7" dur="500"/>
                                        <p:tgtEl>
                                          <p:spTgt spid="4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6">
                                            <p:txEl>
                                              <p:pRg st="1" end="1"/>
                                            </p:txEl>
                                          </p:spTgt>
                                        </p:tgtEl>
                                        <p:attrNameLst>
                                          <p:attrName>style.visibility</p:attrName>
                                        </p:attrNameLst>
                                      </p:cBhvr>
                                      <p:to>
                                        <p:strVal val="visible"/>
                                      </p:to>
                                    </p:set>
                                    <p:animEffect transition="in" filter="wipe(up)">
                                      <p:cBhvr>
                                        <p:cTn id="12" dur="500"/>
                                        <p:tgtEl>
                                          <p:spTgt spid="46">
                                            <p:txEl>
                                              <p:pRg st="1" end="1"/>
                                            </p:txEl>
                                          </p:spTgt>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46">
                                            <p:txEl>
                                              <p:pRg st="2" end="2"/>
                                            </p:txEl>
                                          </p:spTgt>
                                        </p:tgtEl>
                                        <p:attrNameLst>
                                          <p:attrName>style.visibility</p:attrName>
                                        </p:attrNameLst>
                                      </p:cBhvr>
                                      <p:to>
                                        <p:strVal val="visible"/>
                                      </p:to>
                                    </p:set>
                                    <p:animEffect transition="in" filter="wipe(up)">
                                      <p:cBhvr>
                                        <p:cTn id="16" dur="500"/>
                                        <p:tgtEl>
                                          <p:spTgt spid="46">
                                            <p:txEl>
                                              <p:pRg st="2" end="2"/>
                                            </p:txEl>
                                          </p:spTgt>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46">
                                            <p:txEl>
                                              <p:pRg st="3" end="3"/>
                                            </p:txEl>
                                          </p:spTgt>
                                        </p:tgtEl>
                                        <p:attrNameLst>
                                          <p:attrName>style.visibility</p:attrName>
                                        </p:attrNameLst>
                                      </p:cBhvr>
                                      <p:to>
                                        <p:strVal val="visible"/>
                                      </p:to>
                                    </p:set>
                                    <p:animEffect transition="in" filter="wipe(up)">
                                      <p:cBhvr>
                                        <p:cTn id="20" dur="500"/>
                                        <p:tgtEl>
                                          <p:spTgt spid="46">
                                            <p:txEl>
                                              <p:pRg st="3" end="3"/>
                                            </p:txEl>
                                          </p:spTgt>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46">
                                            <p:txEl>
                                              <p:pRg st="4" end="4"/>
                                            </p:txEl>
                                          </p:spTgt>
                                        </p:tgtEl>
                                        <p:attrNameLst>
                                          <p:attrName>style.visibility</p:attrName>
                                        </p:attrNameLst>
                                      </p:cBhvr>
                                      <p:to>
                                        <p:strVal val="visible"/>
                                      </p:to>
                                    </p:set>
                                    <p:animEffect transition="in" filter="wipe(up)">
                                      <p:cBhvr>
                                        <p:cTn id="24" dur="500"/>
                                        <p:tgtEl>
                                          <p:spTgt spid="46">
                                            <p:txEl>
                                              <p:pRg st="4" end="4"/>
                                            </p:txEl>
                                          </p:spTgt>
                                        </p:tgtEl>
                                      </p:cBhvr>
                                    </p:animEffect>
                                  </p:childTnLst>
                                </p:cTn>
                              </p:par>
                            </p:childTnLst>
                          </p:cTn>
                        </p:par>
                        <p:par>
                          <p:cTn id="25" fill="hold">
                            <p:stCondLst>
                              <p:cond delay="2000"/>
                            </p:stCondLst>
                            <p:childTnLst>
                              <p:par>
                                <p:cTn id="26" presetID="22" presetClass="entr" presetSubtype="1" fill="hold" grpId="0" nodeType="afterEffect">
                                  <p:stCondLst>
                                    <p:cond delay="0"/>
                                  </p:stCondLst>
                                  <p:childTnLst>
                                    <p:set>
                                      <p:cBhvr>
                                        <p:cTn id="27" dur="1" fill="hold">
                                          <p:stCondLst>
                                            <p:cond delay="0"/>
                                          </p:stCondLst>
                                        </p:cTn>
                                        <p:tgtEl>
                                          <p:spTgt spid="46">
                                            <p:txEl>
                                              <p:pRg st="5" end="5"/>
                                            </p:txEl>
                                          </p:spTgt>
                                        </p:tgtEl>
                                        <p:attrNameLst>
                                          <p:attrName>style.visibility</p:attrName>
                                        </p:attrNameLst>
                                      </p:cBhvr>
                                      <p:to>
                                        <p:strVal val="visible"/>
                                      </p:to>
                                    </p:set>
                                    <p:animEffect transition="in" filter="wipe(up)">
                                      <p:cBhvr>
                                        <p:cTn id="28" dur="500"/>
                                        <p:tgtEl>
                                          <p:spTgt spid="46">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48836"/>
                                        </p:tgtEl>
                                        <p:attrNameLst>
                                          <p:attrName>style.visibility</p:attrName>
                                        </p:attrNameLst>
                                      </p:cBhvr>
                                      <p:to>
                                        <p:strVal val="visible"/>
                                      </p:to>
                                    </p:set>
                                    <p:animEffect transition="in" filter="wipe(left)">
                                      <p:cBhvr>
                                        <p:cTn id="33" dur="500"/>
                                        <p:tgtEl>
                                          <p:spTgt spid="248836"/>
                                        </p:tgtEl>
                                      </p:cBhvr>
                                    </p:animEffect>
                                  </p:childTnLst>
                                </p:cTn>
                              </p:par>
                            </p:childTnLst>
                          </p:cTn>
                        </p:par>
                        <p:par>
                          <p:cTn id="34" fill="hold">
                            <p:stCondLst>
                              <p:cond delay="500"/>
                            </p:stCondLst>
                            <p:childTnLst>
                              <p:par>
                                <p:cTn id="35" presetID="22" presetClass="entr" presetSubtype="1" fill="hold" nodeType="after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up)">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48837"/>
                                        </p:tgtEl>
                                        <p:attrNameLst>
                                          <p:attrName>style.visibility</p:attrName>
                                        </p:attrNameLst>
                                      </p:cBhvr>
                                      <p:to>
                                        <p:strVal val="visible"/>
                                      </p:to>
                                    </p:set>
                                    <p:animEffect transition="in" filter="wipe(left)">
                                      <p:cBhvr>
                                        <p:cTn id="42" dur="500"/>
                                        <p:tgtEl>
                                          <p:spTgt spid="248837"/>
                                        </p:tgtEl>
                                      </p:cBhvr>
                                    </p:animEffect>
                                  </p:childTnLst>
                                </p:cTn>
                              </p:par>
                            </p:childTnLst>
                          </p:cTn>
                        </p:par>
                        <p:par>
                          <p:cTn id="43" fill="hold">
                            <p:stCondLst>
                              <p:cond delay="500"/>
                            </p:stCondLst>
                            <p:childTnLst>
                              <p:par>
                                <p:cTn id="44" presetID="22" presetClass="entr" presetSubtype="1" fill="hold" nodeType="afterEffect">
                                  <p:stCondLst>
                                    <p:cond delay="0"/>
                                  </p:stCondLst>
                                  <p:childTnLst>
                                    <p:set>
                                      <p:cBhvr>
                                        <p:cTn id="45" dur="1" fill="hold">
                                          <p:stCondLst>
                                            <p:cond delay="0"/>
                                          </p:stCondLst>
                                        </p:cTn>
                                        <p:tgtEl>
                                          <p:spTgt spid="248840"/>
                                        </p:tgtEl>
                                        <p:attrNameLst>
                                          <p:attrName>style.visibility</p:attrName>
                                        </p:attrNameLst>
                                      </p:cBhvr>
                                      <p:to>
                                        <p:strVal val="visible"/>
                                      </p:to>
                                    </p:set>
                                    <p:animEffect transition="in" filter="wipe(up)">
                                      <p:cBhvr>
                                        <p:cTn id="46" dur="500"/>
                                        <p:tgtEl>
                                          <p:spTgt spid="248840"/>
                                        </p:tgtEl>
                                      </p:cBhvr>
                                    </p:animEffect>
                                  </p:childTnLst>
                                </p:cTn>
                              </p:par>
                            </p:childTnLst>
                          </p:cTn>
                        </p:par>
                        <p:par>
                          <p:cTn id="47" fill="hold">
                            <p:stCondLst>
                              <p:cond delay="1000"/>
                            </p:stCondLst>
                            <p:childTnLst>
                              <p:par>
                                <p:cTn id="48" presetID="22" presetClass="entr" presetSubtype="1" fill="hold" nodeType="afterEffect">
                                  <p:stCondLst>
                                    <p:cond delay="0"/>
                                  </p:stCondLst>
                                  <p:childTnLst>
                                    <p:set>
                                      <p:cBhvr>
                                        <p:cTn id="49" dur="1" fill="hold">
                                          <p:stCondLst>
                                            <p:cond delay="0"/>
                                          </p:stCondLst>
                                        </p:cTn>
                                        <p:tgtEl>
                                          <p:spTgt spid="248843"/>
                                        </p:tgtEl>
                                        <p:attrNameLst>
                                          <p:attrName>style.visibility</p:attrName>
                                        </p:attrNameLst>
                                      </p:cBhvr>
                                      <p:to>
                                        <p:strVal val="visible"/>
                                      </p:to>
                                    </p:set>
                                    <p:animEffect transition="in" filter="wipe(up)">
                                      <p:cBhvr>
                                        <p:cTn id="50" dur="500"/>
                                        <p:tgtEl>
                                          <p:spTgt spid="248843"/>
                                        </p:tgtEl>
                                      </p:cBhvr>
                                    </p:animEffect>
                                  </p:childTnLst>
                                </p:cTn>
                              </p:par>
                            </p:childTnLst>
                          </p:cTn>
                        </p:par>
                        <p:par>
                          <p:cTn id="51" fill="hold">
                            <p:stCondLst>
                              <p:cond delay="1500"/>
                            </p:stCondLst>
                            <p:childTnLst>
                              <p:par>
                                <p:cTn id="52" presetID="22" presetClass="entr" presetSubtype="1" fill="hold" nodeType="afterEffect">
                                  <p:stCondLst>
                                    <p:cond delay="0"/>
                                  </p:stCondLst>
                                  <p:childTnLst>
                                    <p:set>
                                      <p:cBhvr>
                                        <p:cTn id="53" dur="1" fill="hold">
                                          <p:stCondLst>
                                            <p:cond delay="0"/>
                                          </p:stCondLst>
                                        </p:cTn>
                                        <p:tgtEl>
                                          <p:spTgt spid="248846"/>
                                        </p:tgtEl>
                                        <p:attrNameLst>
                                          <p:attrName>style.visibility</p:attrName>
                                        </p:attrNameLst>
                                      </p:cBhvr>
                                      <p:to>
                                        <p:strVal val="visible"/>
                                      </p:to>
                                    </p:set>
                                    <p:animEffect transition="in" filter="wipe(up)">
                                      <p:cBhvr>
                                        <p:cTn id="54" dur="500"/>
                                        <p:tgtEl>
                                          <p:spTgt spid="248846"/>
                                        </p:tgtEl>
                                      </p:cBhvr>
                                    </p:animEffect>
                                  </p:childTnLst>
                                </p:cTn>
                              </p:par>
                            </p:childTnLst>
                          </p:cTn>
                        </p:par>
                      </p:childTnLst>
                    </p:cTn>
                  </p:par>
                  <p:par>
                    <p:cTn id="55" fill="hold">
                      <p:stCondLst>
                        <p:cond delay="indefinite"/>
                      </p:stCondLst>
                      <p:childTnLst>
                        <p:par>
                          <p:cTn id="56" fill="hold">
                            <p:stCondLst>
                              <p:cond delay="0"/>
                            </p:stCondLst>
                            <p:childTnLst>
                              <p:par>
                                <p:cTn id="57" presetID="4" presetClass="entr" presetSubtype="32" fill="hold" nodeType="clickEffect">
                                  <p:stCondLst>
                                    <p:cond delay="0"/>
                                  </p:stCondLst>
                                  <p:childTnLst>
                                    <p:set>
                                      <p:cBhvr>
                                        <p:cTn id="58" dur="1" fill="hold">
                                          <p:stCondLst>
                                            <p:cond delay="0"/>
                                          </p:stCondLst>
                                        </p:cTn>
                                        <p:tgtEl>
                                          <p:spTgt spid="248849"/>
                                        </p:tgtEl>
                                        <p:attrNameLst>
                                          <p:attrName>style.visibility</p:attrName>
                                        </p:attrNameLst>
                                      </p:cBhvr>
                                      <p:to>
                                        <p:strVal val="visible"/>
                                      </p:to>
                                    </p:set>
                                    <p:animEffect transition="in" filter="box(out)">
                                      <p:cBhvr>
                                        <p:cTn id="59" dur="500"/>
                                        <p:tgtEl>
                                          <p:spTgt spid="248849"/>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248852"/>
                                        </p:tgtEl>
                                        <p:attrNameLst>
                                          <p:attrName>style.visibility</p:attrName>
                                        </p:attrNameLst>
                                      </p:cBhvr>
                                      <p:to>
                                        <p:strVal val="visible"/>
                                      </p:to>
                                    </p:set>
                                    <p:animEffect transition="in" filter="wipe(left)">
                                      <p:cBhvr>
                                        <p:cTn id="64" dur="500"/>
                                        <p:tgtEl>
                                          <p:spTgt spid="248852"/>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248853"/>
                                        </p:tgtEl>
                                        <p:attrNameLst>
                                          <p:attrName>style.visibility</p:attrName>
                                        </p:attrNameLst>
                                      </p:cBhvr>
                                      <p:to>
                                        <p:strVal val="visible"/>
                                      </p:to>
                                    </p:set>
                                    <p:animEffect transition="in" filter="wipe(left)">
                                      <p:cBhvr>
                                        <p:cTn id="69" dur="500"/>
                                        <p:tgtEl>
                                          <p:spTgt spid="248853"/>
                                        </p:tgtEl>
                                      </p:cBhvr>
                                    </p:animEffect>
                                  </p:childTnLst>
                                </p:cTn>
                              </p:par>
                            </p:childTnLst>
                          </p:cTn>
                        </p:par>
                        <p:par>
                          <p:cTn id="70" fill="hold">
                            <p:stCondLst>
                              <p:cond delay="500"/>
                            </p:stCondLst>
                            <p:childTnLst>
                              <p:par>
                                <p:cTn id="71" presetID="22" presetClass="entr" presetSubtype="8" fill="hold" nodeType="afterEffect">
                                  <p:stCondLst>
                                    <p:cond delay="0"/>
                                  </p:stCondLst>
                                  <p:childTnLst>
                                    <p:set>
                                      <p:cBhvr>
                                        <p:cTn id="72" dur="1" fill="hold">
                                          <p:stCondLst>
                                            <p:cond delay="0"/>
                                          </p:stCondLst>
                                        </p:cTn>
                                        <p:tgtEl>
                                          <p:spTgt spid="3"/>
                                        </p:tgtEl>
                                        <p:attrNameLst>
                                          <p:attrName>style.visibility</p:attrName>
                                        </p:attrNameLst>
                                      </p:cBhvr>
                                      <p:to>
                                        <p:strVal val="visible"/>
                                      </p:to>
                                    </p:set>
                                    <p:animEffect transition="in" filter="wipe(left)">
                                      <p:cBhvr>
                                        <p:cTn id="73" dur="500"/>
                                        <p:tgtEl>
                                          <p:spTgt spid="3"/>
                                        </p:tgtEl>
                                      </p:cBhvr>
                                    </p:animEffect>
                                  </p:childTnLst>
                                </p:cTn>
                              </p:par>
                            </p:childTnLst>
                          </p:cTn>
                        </p:par>
                        <p:par>
                          <p:cTn id="74" fill="hold">
                            <p:stCondLst>
                              <p:cond delay="1000"/>
                            </p:stCondLst>
                            <p:childTnLst>
                              <p:par>
                                <p:cTn id="75" presetID="22" presetClass="entr" presetSubtype="8" fill="hold" grpId="0" nodeType="afterEffect">
                                  <p:stCondLst>
                                    <p:cond delay="0"/>
                                  </p:stCondLst>
                                  <p:childTnLst>
                                    <p:set>
                                      <p:cBhvr>
                                        <p:cTn id="76" dur="1" fill="hold">
                                          <p:stCondLst>
                                            <p:cond delay="0"/>
                                          </p:stCondLst>
                                        </p:cTn>
                                        <p:tgtEl>
                                          <p:spTgt spid="248870"/>
                                        </p:tgtEl>
                                        <p:attrNameLst>
                                          <p:attrName>style.visibility</p:attrName>
                                        </p:attrNameLst>
                                      </p:cBhvr>
                                      <p:to>
                                        <p:strVal val="visible"/>
                                      </p:to>
                                    </p:set>
                                    <p:animEffect transition="in" filter="wipe(left)">
                                      <p:cBhvr>
                                        <p:cTn id="77" dur="500"/>
                                        <p:tgtEl>
                                          <p:spTgt spid="248870"/>
                                        </p:tgtEl>
                                      </p:cBhvr>
                                    </p:animEffect>
                                  </p:childTnLst>
                                </p:cTn>
                              </p:par>
                            </p:childTnLst>
                          </p:cTn>
                        </p:par>
                      </p:childTnLst>
                    </p:cTn>
                  </p:par>
                  <p:par>
                    <p:cTn id="78" fill="hold">
                      <p:stCondLst>
                        <p:cond delay="indefinite"/>
                      </p:stCondLst>
                      <p:childTnLst>
                        <p:par>
                          <p:cTn id="79" fill="hold">
                            <p:stCondLst>
                              <p:cond delay="0"/>
                            </p:stCondLst>
                            <p:childTnLst>
                              <p:par>
                                <p:cTn id="80" presetID="18" presetClass="entr" presetSubtype="9" fill="hold" grpId="0" nodeType="clickEffect">
                                  <p:stCondLst>
                                    <p:cond delay="0"/>
                                  </p:stCondLst>
                                  <p:childTnLst>
                                    <p:set>
                                      <p:cBhvr>
                                        <p:cTn id="81" dur="1" fill="hold">
                                          <p:stCondLst>
                                            <p:cond delay="0"/>
                                          </p:stCondLst>
                                        </p:cTn>
                                        <p:tgtEl>
                                          <p:spTgt spid="248871"/>
                                        </p:tgtEl>
                                        <p:attrNameLst>
                                          <p:attrName>style.visibility</p:attrName>
                                        </p:attrNameLst>
                                      </p:cBhvr>
                                      <p:to>
                                        <p:strVal val="visible"/>
                                      </p:to>
                                    </p:set>
                                    <p:animEffect transition="in" filter="strips(upLeft)">
                                      <p:cBhvr>
                                        <p:cTn id="82" dur="500"/>
                                        <p:tgtEl>
                                          <p:spTgt spid="248871"/>
                                        </p:tgtEl>
                                      </p:cBhvr>
                                    </p:animEffect>
                                  </p:childTnLst>
                                </p:cTn>
                              </p:par>
                            </p:childTnLst>
                          </p:cTn>
                        </p:par>
                      </p:childTnLst>
                    </p:cTn>
                  </p:par>
                  <p:par>
                    <p:cTn id="83" fill="hold">
                      <p:stCondLst>
                        <p:cond delay="indefinite"/>
                      </p:stCondLst>
                      <p:childTnLst>
                        <p:par>
                          <p:cTn id="84" fill="hold">
                            <p:stCondLst>
                              <p:cond delay="0"/>
                            </p:stCondLst>
                            <p:childTnLst>
                              <p:par>
                                <p:cTn id="85" presetID="18" presetClass="entr" presetSubtype="9" fill="hold" grpId="0" nodeType="clickEffect">
                                  <p:stCondLst>
                                    <p:cond delay="0"/>
                                  </p:stCondLst>
                                  <p:childTnLst>
                                    <p:set>
                                      <p:cBhvr>
                                        <p:cTn id="86" dur="1" fill="hold">
                                          <p:stCondLst>
                                            <p:cond delay="0"/>
                                          </p:stCondLst>
                                        </p:cTn>
                                        <p:tgtEl>
                                          <p:spTgt spid="248872"/>
                                        </p:tgtEl>
                                        <p:attrNameLst>
                                          <p:attrName>style.visibility</p:attrName>
                                        </p:attrNameLst>
                                      </p:cBhvr>
                                      <p:to>
                                        <p:strVal val="visible"/>
                                      </p:to>
                                    </p:set>
                                    <p:animEffect transition="in" filter="strips(upLeft)">
                                      <p:cBhvr>
                                        <p:cTn id="87" dur="500"/>
                                        <p:tgtEl>
                                          <p:spTgt spid="248872"/>
                                        </p:tgtEl>
                                      </p:cBhvr>
                                    </p:animEffect>
                                  </p:childTnLst>
                                </p:cTn>
                              </p:par>
                            </p:childTnLst>
                          </p:cTn>
                        </p:par>
                      </p:childTnLst>
                    </p:cTn>
                  </p:par>
                  <p:par>
                    <p:cTn id="88" fill="hold">
                      <p:stCondLst>
                        <p:cond delay="indefinite"/>
                      </p:stCondLst>
                      <p:childTnLst>
                        <p:par>
                          <p:cTn id="89" fill="hold">
                            <p:stCondLst>
                              <p:cond delay="0"/>
                            </p:stCondLst>
                            <p:childTnLst>
                              <p:par>
                                <p:cTn id="90" presetID="18" presetClass="entr" presetSubtype="9" fill="hold" grpId="0" nodeType="clickEffect">
                                  <p:stCondLst>
                                    <p:cond delay="0"/>
                                  </p:stCondLst>
                                  <p:childTnLst>
                                    <p:set>
                                      <p:cBhvr>
                                        <p:cTn id="91" dur="1" fill="hold">
                                          <p:stCondLst>
                                            <p:cond delay="0"/>
                                          </p:stCondLst>
                                        </p:cTn>
                                        <p:tgtEl>
                                          <p:spTgt spid="248873"/>
                                        </p:tgtEl>
                                        <p:attrNameLst>
                                          <p:attrName>style.visibility</p:attrName>
                                        </p:attrNameLst>
                                      </p:cBhvr>
                                      <p:to>
                                        <p:strVal val="visible"/>
                                      </p:to>
                                    </p:set>
                                    <p:animEffect transition="in" filter="strips(upLeft)">
                                      <p:cBhvr>
                                        <p:cTn id="92" dur="500"/>
                                        <p:tgtEl>
                                          <p:spTgt spid="2488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6" grpId="0" autoUpdateAnimBg="0"/>
      <p:bldP spid="248837" grpId="0" autoUpdateAnimBg="0"/>
      <p:bldP spid="248852" grpId="0" autoUpdateAnimBg="0"/>
      <p:bldP spid="248870" grpId="0" autoUpdateAnimBg="0"/>
      <p:bldP spid="248871" grpId="0" animBg="1"/>
      <p:bldP spid="248872" grpId="0" animBg="1"/>
      <p:bldP spid="248873" grpId="0" animBg="1"/>
      <p:bldP spid="46" grpId="0" build="p" bldLvl="2"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095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6555" y="857332"/>
            <a:ext cx="4275475" cy="60006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8914" name="灯片编号占位符 3"/>
          <p:cNvSpPr>
            <a:spLocks noGrp="1"/>
          </p:cNvSpPr>
          <p:nvPr>
            <p:ph type="sldNum" sz="quarter" idx="10"/>
          </p:nvPr>
        </p:nvSpPr>
        <p:spPr>
          <a:noFill/>
        </p:spPr>
        <p:txBody>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150C8EF8-17FA-402E-B167-0DB5297B3BA5}" type="slidenum">
              <a:rPr lang="en-US" altLang="zh-CN" sz="1400" b="0">
                <a:ea typeface="宋体" pitchFamily="2" charset="-122"/>
              </a:rPr>
              <a:pPr eaLnBrk="1" hangingPunct="1"/>
              <a:t>39</a:t>
            </a:fld>
            <a:endParaRPr lang="en-US" altLang="zh-CN" sz="1400" b="0">
              <a:ea typeface="宋体" pitchFamily="2" charset="-122"/>
            </a:endParaRPr>
          </a:p>
        </p:txBody>
      </p:sp>
      <p:sp>
        <p:nvSpPr>
          <p:cNvPr id="38915" name="Rectangle 2"/>
          <p:cNvSpPr>
            <a:spLocks noGrp="1" noChangeArrowheads="1"/>
          </p:cNvSpPr>
          <p:nvPr>
            <p:ph type="title"/>
          </p:nvPr>
        </p:nvSpPr>
        <p:spPr>
          <a:xfrm>
            <a:off x="304800" y="98630"/>
            <a:ext cx="8610600" cy="704932"/>
          </a:xfrm>
        </p:spPr>
        <p:txBody>
          <a:bodyPr/>
          <a:lstStyle/>
          <a:p>
            <a:pPr eaLnBrk="1" hangingPunct="1"/>
            <a:r>
              <a:rPr lang="zh-CN" altLang="en-US" sz="3200" dirty="0" smtClean="0"/>
              <a:t>静态作用域示例</a:t>
            </a:r>
          </a:p>
        </p:txBody>
      </p:sp>
      <p:grpSp>
        <p:nvGrpSpPr>
          <p:cNvPr id="250884" name="Group 4"/>
          <p:cNvGrpSpPr>
            <a:grpSpLocks/>
          </p:cNvGrpSpPr>
          <p:nvPr/>
        </p:nvGrpSpPr>
        <p:grpSpPr bwMode="auto">
          <a:xfrm>
            <a:off x="24646" y="1403774"/>
            <a:ext cx="652724" cy="5265585"/>
            <a:chOff x="751" y="432"/>
            <a:chExt cx="353" cy="3696"/>
          </a:xfrm>
        </p:grpSpPr>
        <p:sp>
          <p:nvSpPr>
            <p:cNvPr id="38950" name="AutoShape 5"/>
            <p:cNvSpPr>
              <a:spLocks/>
            </p:cNvSpPr>
            <p:nvPr/>
          </p:nvSpPr>
          <p:spPr bwMode="auto">
            <a:xfrm>
              <a:off x="960" y="432"/>
              <a:ext cx="144" cy="3696"/>
            </a:xfrm>
            <a:prstGeom prst="leftBracket">
              <a:avLst>
                <a:gd name="adj" fmla="val 213889"/>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51" name="Text Box 6"/>
            <p:cNvSpPr txBox="1">
              <a:spLocks noChangeArrowheads="1"/>
            </p:cNvSpPr>
            <p:nvPr/>
          </p:nvSpPr>
          <p:spPr bwMode="auto">
            <a:xfrm>
              <a:off x="751" y="2212"/>
              <a:ext cx="239" cy="2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sz="2000" dirty="0" smtClean="0">
                  <a:ea typeface="宋体" pitchFamily="2" charset="-122"/>
                </a:rPr>
                <a:t>B</a:t>
              </a:r>
              <a:r>
                <a:rPr lang="en-US" altLang="zh-CN" sz="2000" baseline="-25000" dirty="0" smtClean="0">
                  <a:ea typeface="宋体" pitchFamily="2" charset="-122"/>
                </a:rPr>
                <a:t>0</a:t>
              </a:r>
              <a:endParaRPr lang="en-US" altLang="zh-CN" sz="2000" dirty="0">
                <a:ea typeface="宋体" pitchFamily="2" charset="-122"/>
              </a:endParaRPr>
            </a:p>
          </p:txBody>
        </p:sp>
      </p:grpSp>
      <p:grpSp>
        <p:nvGrpSpPr>
          <p:cNvPr id="250887" name="Group 7"/>
          <p:cNvGrpSpPr>
            <a:grpSpLocks/>
          </p:cNvGrpSpPr>
          <p:nvPr/>
        </p:nvGrpSpPr>
        <p:grpSpPr bwMode="auto">
          <a:xfrm>
            <a:off x="429954" y="2339770"/>
            <a:ext cx="611188" cy="3699520"/>
            <a:chOff x="1007" y="1152"/>
            <a:chExt cx="385" cy="2544"/>
          </a:xfrm>
        </p:grpSpPr>
        <p:sp>
          <p:nvSpPr>
            <p:cNvPr id="38948" name="AutoShape 8"/>
            <p:cNvSpPr>
              <a:spLocks/>
            </p:cNvSpPr>
            <p:nvPr/>
          </p:nvSpPr>
          <p:spPr bwMode="auto">
            <a:xfrm>
              <a:off x="1248" y="1152"/>
              <a:ext cx="144" cy="2544"/>
            </a:xfrm>
            <a:prstGeom prst="leftBracket">
              <a:avLst>
                <a:gd name="adj" fmla="val 147222"/>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49" name="Text Box 9"/>
            <p:cNvSpPr txBox="1">
              <a:spLocks noChangeArrowheads="1"/>
            </p:cNvSpPr>
            <p:nvPr/>
          </p:nvSpPr>
          <p:spPr bwMode="auto">
            <a:xfrm>
              <a:off x="1007" y="2233"/>
              <a:ext cx="278" cy="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sz="2000" dirty="0" smtClean="0">
                  <a:ea typeface="宋体" pitchFamily="2" charset="-122"/>
                </a:rPr>
                <a:t>B</a:t>
              </a:r>
              <a:r>
                <a:rPr lang="en-US" altLang="zh-CN" sz="2000" baseline="-25000" dirty="0" smtClean="0">
                  <a:ea typeface="宋体" pitchFamily="2" charset="-122"/>
                </a:rPr>
                <a:t>1</a:t>
              </a:r>
              <a:endParaRPr lang="en-US" altLang="zh-CN" sz="2000" dirty="0">
                <a:ea typeface="宋体" pitchFamily="2" charset="-122"/>
              </a:endParaRPr>
            </a:p>
          </p:txBody>
        </p:sp>
      </p:grpSp>
      <p:grpSp>
        <p:nvGrpSpPr>
          <p:cNvPr id="250890" name="Group 10"/>
          <p:cNvGrpSpPr>
            <a:grpSpLocks/>
          </p:cNvGrpSpPr>
          <p:nvPr/>
        </p:nvGrpSpPr>
        <p:grpSpPr bwMode="auto">
          <a:xfrm>
            <a:off x="931669" y="2978950"/>
            <a:ext cx="534988" cy="1125125"/>
            <a:chOff x="1295" y="1584"/>
            <a:chExt cx="337" cy="720"/>
          </a:xfrm>
        </p:grpSpPr>
        <p:sp>
          <p:nvSpPr>
            <p:cNvPr id="38946" name="AutoShape 11"/>
            <p:cNvSpPr>
              <a:spLocks/>
            </p:cNvSpPr>
            <p:nvPr/>
          </p:nvSpPr>
          <p:spPr bwMode="auto">
            <a:xfrm>
              <a:off x="1536" y="1584"/>
              <a:ext cx="96" cy="720"/>
            </a:xfrm>
            <a:prstGeom prst="leftBracket">
              <a:avLst>
                <a:gd name="adj" fmla="val 62500"/>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47" name="Text Box 12"/>
            <p:cNvSpPr txBox="1">
              <a:spLocks noChangeArrowheads="1"/>
            </p:cNvSpPr>
            <p:nvPr/>
          </p:nvSpPr>
          <p:spPr bwMode="auto">
            <a:xfrm>
              <a:off x="1295" y="1773"/>
              <a:ext cx="278"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sz="2000" dirty="0" smtClean="0">
                  <a:ea typeface="宋体" pitchFamily="2" charset="-122"/>
                </a:rPr>
                <a:t>B</a:t>
              </a:r>
              <a:r>
                <a:rPr lang="en-US" altLang="zh-CN" sz="2000" baseline="-25000" dirty="0" smtClean="0">
                  <a:ea typeface="宋体" pitchFamily="2" charset="-122"/>
                </a:rPr>
                <a:t>2</a:t>
              </a:r>
              <a:endParaRPr lang="en-US" altLang="zh-CN" sz="2000" dirty="0">
                <a:ea typeface="宋体" pitchFamily="2" charset="-122"/>
              </a:endParaRPr>
            </a:p>
          </p:txBody>
        </p:sp>
      </p:grpSp>
      <p:grpSp>
        <p:nvGrpSpPr>
          <p:cNvPr id="250893" name="Group 13"/>
          <p:cNvGrpSpPr>
            <a:grpSpLocks/>
          </p:cNvGrpSpPr>
          <p:nvPr/>
        </p:nvGrpSpPr>
        <p:grpSpPr bwMode="auto">
          <a:xfrm>
            <a:off x="925009" y="4251919"/>
            <a:ext cx="534988" cy="1112295"/>
            <a:chOff x="1295" y="2496"/>
            <a:chExt cx="337" cy="720"/>
          </a:xfrm>
        </p:grpSpPr>
        <p:sp>
          <p:nvSpPr>
            <p:cNvPr id="38944" name="AutoShape 14"/>
            <p:cNvSpPr>
              <a:spLocks/>
            </p:cNvSpPr>
            <p:nvPr/>
          </p:nvSpPr>
          <p:spPr bwMode="auto">
            <a:xfrm>
              <a:off x="1536" y="2496"/>
              <a:ext cx="96" cy="720"/>
            </a:xfrm>
            <a:prstGeom prst="leftBracket">
              <a:avLst>
                <a:gd name="adj" fmla="val 62500"/>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45" name="Text Box 15"/>
            <p:cNvSpPr txBox="1">
              <a:spLocks noChangeArrowheads="1"/>
            </p:cNvSpPr>
            <p:nvPr/>
          </p:nvSpPr>
          <p:spPr bwMode="auto">
            <a:xfrm>
              <a:off x="1295" y="2674"/>
              <a:ext cx="278" cy="2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sz="2000" dirty="0" smtClean="0">
                  <a:ea typeface="宋体" pitchFamily="2" charset="-122"/>
                </a:rPr>
                <a:t>B</a:t>
              </a:r>
              <a:r>
                <a:rPr lang="en-US" altLang="zh-CN" sz="2000" baseline="-25000" dirty="0" smtClean="0">
                  <a:ea typeface="宋体" pitchFamily="2" charset="-122"/>
                </a:rPr>
                <a:t>3</a:t>
              </a:r>
              <a:endParaRPr lang="en-US" altLang="zh-CN" sz="2000" dirty="0">
                <a:ea typeface="宋体" pitchFamily="2" charset="-122"/>
              </a:endParaRPr>
            </a:p>
          </p:txBody>
        </p:sp>
      </p:grpSp>
      <p:sp>
        <p:nvSpPr>
          <p:cNvPr id="250896" name="Line 16"/>
          <p:cNvSpPr>
            <a:spLocks noChangeShapeType="1"/>
          </p:cNvSpPr>
          <p:nvPr/>
        </p:nvSpPr>
        <p:spPr bwMode="auto">
          <a:xfrm rot="10800000">
            <a:off x="2051720" y="2123854"/>
            <a:ext cx="2895600" cy="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50897" name="Group 17"/>
          <p:cNvGrpSpPr>
            <a:grpSpLocks/>
          </p:cNvGrpSpPr>
          <p:nvPr/>
        </p:nvGrpSpPr>
        <p:grpSpPr bwMode="auto">
          <a:xfrm>
            <a:off x="6648580" y="5775920"/>
            <a:ext cx="1676400" cy="533400"/>
            <a:chOff x="3936" y="912"/>
            <a:chExt cx="1056" cy="336"/>
          </a:xfrm>
        </p:grpSpPr>
        <p:sp>
          <p:nvSpPr>
            <p:cNvPr id="38942" name="Rectangle 18"/>
            <p:cNvSpPr>
              <a:spLocks noChangeArrowheads="1"/>
            </p:cNvSpPr>
            <p:nvPr/>
          </p:nvSpPr>
          <p:spPr bwMode="auto">
            <a:xfrm>
              <a:off x="3936" y="912"/>
              <a:ext cx="1056" cy="3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43" name="Text Box 19"/>
            <p:cNvSpPr txBox="1">
              <a:spLocks noChangeArrowheads="1"/>
            </p:cNvSpPr>
            <p:nvPr/>
          </p:nvSpPr>
          <p:spPr bwMode="auto">
            <a:xfrm>
              <a:off x="4118" y="960"/>
              <a:ext cx="54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en-US" altLang="zh-CN">
                  <a:latin typeface="Verdana" pitchFamily="34" charset="0"/>
                  <a:ea typeface="宋体" pitchFamily="2" charset="-122"/>
                </a:rPr>
                <a:t>a=2</a:t>
              </a:r>
            </a:p>
          </p:txBody>
        </p:sp>
      </p:grpSp>
      <p:grpSp>
        <p:nvGrpSpPr>
          <p:cNvPr id="250900" name="Group 20"/>
          <p:cNvGrpSpPr>
            <a:grpSpLocks/>
          </p:cNvGrpSpPr>
          <p:nvPr/>
        </p:nvGrpSpPr>
        <p:grpSpPr bwMode="auto">
          <a:xfrm>
            <a:off x="6648580" y="4175720"/>
            <a:ext cx="1676400" cy="533400"/>
            <a:chOff x="3936" y="912"/>
            <a:chExt cx="1056" cy="336"/>
          </a:xfrm>
        </p:grpSpPr>
        <p:sp>
          <p:nvSpPr>
            <p:cNvPr id="38940" name="Rectangle 21"/>
            <p:cNvSpPr>
              <a:spLocks noChangeArrowheads="1"/>
            </p:cNvSpPr>
            <p:nvPr/>
          </p:nvSpPr>
          <p:spPr bwMode="auto">
            <a:xfrm>
              <a:off x="3936" y="912"/>
              <a:ext cx="1056" cy="3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41" name="Text Box 22"/>
            <p:cNvSpPr txBox="1">
              <a:spLocks noChangeArrowheads="1"/>
            </p:cNvSpPr>
            <p:nvPr/>
          </p:nvSpPr>
          <p:spPr bwMode="auto">
            <a:xfrm>
              <a:off x="4118" y="960"/>
              <a:ext cx="54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en-US" altLang="zh-CN">
                  <a:latin typeface="Verdana" pitchFamily="34" charset="0"/>
                  <a:ea typeface="宋体" pitchFamily="2" charset="-122"/>
                </a:rPr>
                <a:t>a=0</a:t>
              </a:r>
            </a:p>
          </p:txBody>
        </p:sp>
      </p:grpSp>
      <p:grpSp>
        <p:nvGrpSpPr>
          <p:cNvPr id="250903" name="Group 23"/>
          <p:cNvGrpSpPr>
            <a:grpSpLocks/>
          </p:cNvGrpSpPr>
          <p:nvPr/>
        </p:nvGrpSpPr>
        <p:grpSpPr bwMode="auto">
          <a:xfrm>
            <a:off x="6648580" y="4709120"/>
            <a:ext cx="1676400" cy="533400"/>
            <a:chOff x="3936" y="912"/>
            <a:chExt cx="1056" cy="336"/>
          </a:xfrm>
        </p:grpSpPr>
        <p:sp>
          <p:nvSpPr>
            <p:cNvPr id="38938" name="Rectangle 24"/>
            <p:cNvSpPr>
              <a:spLocks noChangeArrowheads="1"/>
            </p:cNvSpPr>
            <p:nvPr/>
          </p:nvSpPr>
          <p:spPr bwMode="auto">
            <a:xfrm>
              <a:off x="3936" y="912"/>
              <a:ext cx="1056" cy="3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39" name="Text Box 25"/>
            <p:cNvSpPr txBox="1">
              <a:spLocks noChangeArrowheads="1"/>
            </p:cNvSpPr>
            <p:nvPr/>
          </p:nvSpPr>
          <p:spPr bwMode="auto">
            <a:xfrm>
              <a:off x="4118" y="960"/>
              <a:ext cx="55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en-US" altLang="zh-CN">
                  <a:latin typeface="Verdana" pitchFamily="34" charset="0"/>
                  <a:ea typeface="宋体" pitchFamily="2" charset="-122"/>
                </a:rPr>
                <a:t>b=0</a:t>
              </a:r>
            </a:p>
          </p:txBody>
        </p:sp>
      </p:grpSp>
      <p:grpSp>
        <p:nvGrpSpPr>
          <p:cNvPr id="250906" name="Group 26"/>
          <p:cNvGrpSpPr>
            <a:grpSpLocks/>
          </p:cNvGrpSpPr>
          <p:nvPr/>
        </p:nvGrpSpPr>
        <p:grpSpPr bwMode="auto">
          <a:xfrm>
            <a:off x="6648580" y="5242520"/>
            <a:ext cx="1676400" cy="533400"/>
            <a:chOff x="3936" y="912"/>
            <a:chExt cx="1056" cy="336"/>
          </a:xfrm>
        </p:grpSpPr>
        <p:sp>
          <p:nvSpPr>
            <p:cNvPr id="38936" name="Rectangle 27"/>
            <p:cNvSpPr>
              <a:spLocks noChangeArrowheads="1"/>
            </p:cNvSpPr>
            <p:nvPr/>
          </p:nvSpPr>
          <p:spPr bwMode="auto">
            <a:xfrm>
              <a:off x="3936" y="912"/>
              <a:ext cx="1056" cy="3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37" name="Text Box 28"/>
            <p:cNvSpPr txBox="1">
              <a:spLocks noChangeArrowheads="1"/>
            </p:cNvSpPr>
            <p:nvPr/>
          </p:nvSpPr>
          <p:spPr bwMode="auto">
            <a:xfrm>
              <a:off x="4118" y="960"/>
              <a:ext cx="55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en-US" altLang="zh-CN">
                  <a:latin typeface="Verdana" pitchFamily="34" charset="0"/>
                  <a:ea typeface="宋体" pitchFamily="2" charset="-122"/>
                </a:rPr>
                <a:t>b=1</a:t>
              </a:r>
            </a:p>
          </p:txBody>
        </p:sp>
      </p:grpSp>
      <p:sp>
        <p:nvSpPr>
          <p:cNvPr id="250909" name="Line 29"/>
          <p:cNvSpPr>
            <a:spLocks noChangeShapeType="1"/>
          </p:cNvSpPr>
          <p:nvPr/>
        </p:nvSpPr>
        <p:spPr bwMode="auto">
          <a:xfrm rot="10800000">
            <a:off x="2432720" y="2753925"/>
            <a:ext cx="2514600" cy="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0910" name="Line 30"/>
          <p:cNvSpPr>
            <a:spLocks noChangeShapeType="1"/>
          </p:cNvSpPr>
          <p:nvPr/>
        </p:nvSpPr>
        <p:spPr bwMode="auto">
          <a:xfrm rot="10800000">
            <a:off x="2889920" y="3428999"/>
            <a:ext cx="2057400" cy="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0911" name="Line 31"/>
          <p:cNvSpPr>
            <a:spLocks noChangeShapeType="1"/>
          </p:cNvSpPr>
          <p:nvPr/>
        </p:nvSpPr>
        <p:spPr bwMode="auto">
          <a:xfrm rot="10800000">
            <a:off x="2889920" y="4644135"/>
            <a:ext cx="2057400" cy="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0912" name="Text Box 32"/>
          <p:cNvSpPr txBox="1">
            <a:spLocks noChangeArrowheads="1"/>
          </p:cNvSpPr>
          <p:nvPr/>
        </p:nvSpPr>
        <p:spPr bwMode="auto">
          <a:xfrm>
            <a:off x="4887035" y="3523945"/>
            <a:ext cx="633507" cy="40011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sz="2000">
                <a:ea typeface="宋体" pitchFamily="2" charset="-122"/>
              </a:rPr>
              <a:t>2 , 1</a:t>
            </a:r>
          </a:p>
        </p:txBody>
      </p:sp>
      <p:sp>
        <p:nvSpPr>
          <p:cNvPr id="250913" name="Text Box 33"/>
          <p:cNvSpPr txBox="1">
            <a:spLocks noChangeArrowheads="1"/>
          </p:cNvSpPr>
          <p:nvPr/>
        </p:nvSpPr>
        <p:spPr bwMode="auto">
          <a:xfrm>
            <a:off x="4887035" y="4784085"/>
            <a:ext cx="633507" cy="40011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sz="2000" dirty="0">
                <a:ea typeface="宋体" pitchFamily="2" charset="-122"/>
              </a:rPr>
              <a:t>0 , 3</a:t>
            </a:r>
          </a:p>
        </p:txBody>
      </p:sp>
      <p:sp>
        <p:nvSpPr>
          <p:cNvPr id="250914" name="Text Box 34"/>
          <p:cNvSpPr txBox="1">
            <a:spLocks noChangeArrowheads="1"/>
          </p:cNvSpPr>
          <p:nvPr/>
        </p:nvSpPr>
        <p:spPr bwMode="auto">
          <a:xfrm>
            <a:off x="4478553" y="5414155"/>
            <a:ext cx="633507" cy="40011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sz="2000" dirty="0">
                <a:ea typeface="宋体" pitchFamily="2" charset="-122"/>
              </a:rPr>
              <a:t>0 , 1</a:t>
            </a:r>
          </a:p>
        </p:txBody>
      </p:sp>
      <p:sp>
        <p:nvSpPr>
          <p:cNvPr id="250915" name="Text Box 35"/>
          <p:cNvSpPr txBox="1">
            <a:spLocks noChangeArrowheads="1"/>
          </p:cNvSpPr>
          <p:nvPr/>
        </p:nvSpPr>
        <p:spPr bwMode="auto">
          <a:xfrm>
            <a:off x="4481990" y="6025915"/>
            <a:ext cx="633507" cy="40011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sz="2000">
                <a:ea typeface="宋体" pitchFamily="2" charset="-122"/>
              </a:rPr>
              <a:t>0 , 0</a:t>
            </a:r>
          </a:p>
        </p:txBody>
      </p:sp>
      <p:grpSp>
        <p:nvGrpSpPr>
          <p:cNvPr id="250916" name="Group 36"/>
          <p:cNvGrpSpPr>
            <a:grpSpLocks/>
          </p:cNvGrpSpPr>
          <p:nvPr/>
        </p:nvGrpSpPr>
        <p:grpSpPr bwMode="auto">
          <a:xfrm>
            <a:off x="6642230" y="5775920"/>
            <a:ext cx="1676400" cy="533400"/>
            <a:chOff x="3936" y="912"/>
            <a:chExt cx="1056" cy="336"/>
          </a:xfrm>
        </p:grpSpPr>
        <p:sp>
          <p:nvSpPr>
            <p:cNvPr id="38934" name="Rectangle 37"/>
            <p:cNvSpPr>
              <a:spLocks noChangeArrowheads="1"/>
            </p:cNvSpPr>
            <p:nvPr/>
          </p:nvSpPr>
          <p:spPr bwMode="auto">
            <a:xfrm>
              <a:off x="3936" y="912"/>
              <a:ext cx="1056"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35" name="Text Box 38"/>
            <p:cNvSpPr txBox="1">
              <a:spLocks noChangeArrowheads="1"/>
            </p:cNvSpPr>
            <p:nvPr/>
          </p:nvSpPr>
          <p:spPr bwMode="auto">
            <a:xfrm>
              <a:off x="4118" y="960"/>
              <a:ext cx="554" cy="2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r>
                <a:rPr lang="en-US" altLang="zh-CN">
                  <a:latin typeface="Verdana" pitchFamily="34" charset="0"/>
                  <a:ea typeface="宋体" pitchFamily="2" charset="-122"/>
                </a:rPr>
                <a:t>b=3</a:t>
              </a:r>
            </a:p>
          </p:txBody>
        </p:sp>
      </p:grpSp>
      <p:pic>
        <p:nvPicPr>
          <p:cNvPr id="40" name="图片 39"/>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6129" y="1286634"/>
            <a:ext cx="3691366" cy="2187371"/>
          </a:xfrm>
          <a:prstGeom prst="rect">
            <a:avLst/>
          </a:prstGeom>
          <a:noFill/>
          <a:ln>
            <a:noFill/>
          </a:ln>
        </p:spPr>
      </p:pic>
      <p:sp>
        <p:nvSpPr>
          <p:cNvPr id="2" name="内容占位符 1"/>
          <p:cNvSpPr>
            <a:spLocks noGrp="1"/>
          </p:cNvSpPr>
          <p:nvPr>
            <p:ph idx="1"/>
          </p:nvPr>
        </p:nvSpPr>
        <p:spPr>
          <a:xfrm>
            <a:off x="5302415" y="787191"/>
            <a:ext cx="3579272" cy="544615"/>
          </a:xfrm>
        </p:spPr>
        <p:txBody>
          <a:bodyPr/>
          <a:lstStyle/>
          <a:p>
            <a:r>
              <a:rPr lang="zh-CN" altLang="en-US" sz="2400" dirty="0" smtClean="0"/>
              <a:t>名字的作用域</a:t>
            </a:r>
            <a:endParaRPr lang="zh-CN" altLang="en-US" sz="2400" dirty="0"/>
          </a:p>
        </p:txBody>
      </p:sp>
      <p:sp>
        <p:nvSpPr>
          <p:cNvPr id="43" name="内容占位符 1"/>
          <p:cNvSpPr txBox="1">
            <a:spLocks/>
          </p:cNvSpPr>
          <p:nvPr/>
        </p:nvSpPr>
        <p:spPr bwMode="auto">
          <a:xfrm>
            <a:off x="6033288" y="3649470"/>
            <a:ext cx="2994207" cy="5446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0000FF"/>
              </a:buClr>
              <a:buSzPct val="70000"/>
              <a:buFont typeface="Monotype Sorts" pitchFamily="2" charset="2"/>
              <a:buChar char="n"/>
              <a:defRPr kumimoji="1" sz="2800" b="1">
                <a:solidFill>
                  <a:schemeClr val="tx1"/>
                </a:solidFill>
                <a:latin typeface="+mn-lt"/>
                <a:ea typeface="+mn-ea"/>
                <a:cs typeface="+mn-cs"/>
              </a:defRPr>
            </a:lvl1pPr>
            <a:lvl2pPr marL="742950" indent="-285750" algn="l" rtl="0" eaLnBrk="0" fontAlgn="base" hangingPunct="0">
              <a:spcBef>
                <a:spcPct val="20000"/>
              </a:spcBef>
              <a:spcAft>
                <a:spcPct val="0"/>
              </a:spcAft>
              <a:buClr>
                <a:srgbClr val="0000FF"/>
              </a:buClr>
              <a:buSzPct val="70000"/>
              <a:buFont typeface="Wingdings" pitchFamily="2" charset="2"/>
              <a:buChar char="u"/>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000" b="1">
                <a:solidFill>
                  <a:schemeClr val="tx1"/>
                </a:solidFill>
                <a:latin typeface="+mn-lt"/>
                <a:ea typeface="+mn-ea"/>
              </a:defRPr>
            </a:lvl3pPr>
            <a:lvl4pPr marL="1600200" indent="-228600" algn="l" rtl="0" eaLnBrk="0" fontAlgn="base" hangingPunct="0">
              <a:spcBef>
                <a:spcPct val="20000"/>
              </a:spcBef>
              <a:spcAft>
                <a:spcPct val="0"/>
              </a:spcAft>
              <a:buChar char="–"/>
              <a:defRPr kumimoji="1" b="1">
                <a:solidFill>
                  <a:schemeClr val="tx1"/>
                </a:solidFill>
                <a:latin typeface="+mn-lt"/>
                <a:ea typeface="+mn-ea"/>
              </a:defRPr>
            </a:lvl4pPr>
            <a:lvl5pPr marL="2057400" indent="-228600" algn="l" rtl="0" eaLnBrk="0" fontAlgn="base" hangingPunct="0">
              <a:spcBef>
                <a:spcPct val="20000"/>
              </a:spcBef>
              <a:spcAft>
                <a:spcPct val="0"/>
              </a:spcAft>
              <a:buChar char="»"/>
              <a:defRPr kumimoji="1" b="1">
                <a:solidFill>
                  <a:schemeClr val="tx1"/>
                </a:solidFill>
                <a:latin typeface="+mn-lt"/>
                <a:ea typeface="+mn-ea"/>
              </a:defRPr>
            </a:lvl5pPr>
            <a:lvl6pPr marL="2514600" indent="-228600" algn="l" rtl="0" fontAlgn="base">
              <a:spcBef>
                <a:spcPct val="20000"/>
              </a:spcBef>
              <a:spcAft>
                <a:spcPct val="0"/>
              </a:spcAft>
              <a:buChar char="»"/>
              <a:defRPr kumimoji="1" b="1">
                <a:solidFill>
                  <a:schemeClr val="tx1"/>
                </a:solidFill>
                <a:latin typeface="+mn-lt"/>
                <a:ea typeface="+mn-ea"/>
              </a:defRPr>
            </a:lvl6pPr>
            <a:lvl7pPr marL="2971800" indent="-228600" algn="l" rtl="0" fontAlgn="base">
              <a:spcBef>
                <a:spcPct val="20000"/>
              </a:spcBef>
              <a:spcAft>
                <a:spcPct val="0"/>
              </a:spcAft>
              <a:buChar char="»"/>
              <a:defRPr kumimoji="1" b="1">
                <a:solidFill>
                  <a:schemeClr val="tx1"/>
                </a:solidFill>
                <a:latin typeface="+mn-lt"/>
                <a:ea typeface="+mn-ea"/>
              </a:defRPr>
            </a:lvl7pPr>
            <a:lvl8pPr marL="3429000" indent="-228600" algn="l" rtl="0" fontAlgn="base">
              <a:spcBef>
                <a:spcPct val="20000"/>
              </a:spcBef>
              <a:spcAft>
                <a:spcPct val="0"/>
              </a:spcAft>
              <a:buChar char="»"/>
              <a:defRPr kumimoji="1" b="1">
                <a:solidFill>
                  <a:schemeClr val="tx1"/>
                </a:solidFill>
                <a:latin typeface="+mn-lt"/>
                <a:ea typeface="+mn-ea"/>
              </a:defRPr>
            </a:lvl8pPr>
            <a:lvl9pPr marL="3886200" indent="-228600" algn="l" rtl="0" fontAlgn="base">
              <a:spcBef>
                <a:spcPct val="20000"/>
              </a:spcBef>
              <a:spcAft>
                <a:spcPct val="0"/>
              </a:spcAft>
              <a:buChar char="»"/>
              <a:defRPr kumimoji="1" b="1">
                <a:solidFill>
                  <a:schemeClr val="tx1"/>
                </a:solidFill>
                <a:latin typeface="+mn-lt"/>
                <a:ea typeface="+mn-ea"/>
              </a:defRPr>
            </a:lvl9pPr>
          </a:lstStyle>
          <a:p>
            <a:r>
              <a:rPr lang="zh-CN" altLang="en-US" sz="2400" kern="0" dirty="0" smtClean="0"/>
              <a:t>栈式存储分配</a:t>
            </a:r>
            <a:endParaRPr lang="zh-CN" altLang="en-US" sz="2400" kern="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250884"/>
                                        </p:tgtEl>
                                        <p:attrNameLst>
                                          <p:attrName>style.visibility</p:attrName>
                                        </p:attrNameLst>
                                      </p:cBhvr>
                                      <p:to>
                                        <p:strVal val="visible"/>
                                      </p:to>
                                    </p:set>
                                    <p:animEffect transition="in" filter="strips(downLeft)">
                                      <p:cBhvr>
                                        <p:cTn id="7" dur="500"/>
                                        <p:tgtEl>
                                          <p:spTgt spid="250884"/>
                                        </p:tgtEl>
                                      </p:cBhvr>
                                    </p:animEffect>
                                  </p:childTnLst>
                                </p:cTn>
                              </p:par>
                            </p:childTnLst>
                          </p:cTn>
                        </p:par>
                        <p:par>
                          <p:cTn id="8" fill="hold" nodeType="afterGroup">
                            <p:stCondLst>
                              <p:cond delay="500"/>
                            </p:stCondLst>
                            <p:childTnLst>
                              <p:par>
                                <p:cTn id="9" presetID="18" presetClass="entr" presetSubtype="12" fill="hold" nodeType="afterEffect">
                                  <p:stCondLst>
                                    <p:cond delay="0"/>
                                  </p:stCondLst>
                                  <p:childTnLst>
                                    <p:set>
                                      <p:cBhvr>
                                        <p:cTn id="10" dur="1" fill="hold">
                                          <p:stCondLst>
                                            <p:cond delay="0"/>
                                          </p:stCondLst>
                                        </p:cTn>
                                        <p:tgtEl>
                                          <p:spTgt spid="250887"/>
                                        </p:tgtEl>
                                        <p:attrNameLst>
                                          <p:attrName>style.visibility</p:attrName>
                                        </p:attrNameLst>
                                      </p:cBhvr>
                                      <p:to>
                                        <p:strVal val="visible"/>
                                      </p:to>
                                    </p:set>
                                    <p:animEffect transition="in" filter="strips(downLeft)">
                                      <p:cBhvr>
                                        <p:cTn id="11" dur="500"/>
                                        <p:tgtEl>
                                          <p:spTgt spid="250887"/>
                                        </p:tgtEl>
                                      </p:cBhvr>
                                    </p:animEffect>
                                  </p:childTnLst>
                                </p:cTn>
                              </p:par>
                            </p:childTnLst>
                          </p:cTn>
                        </p:par>
                        <p:par>
                          <p:cTn id="12" fill="hold" nodeType="afterGroup">
                            <p:stCondLst>
                              <p:cond delay="1000"/>
                            </p:stCondLst>
                            <p:childTnLst>
                              <p:par>
                                <p:cTn id="13" presetID="18" presetClass="entr" presetSubtype="12" fill="hold" nodeType="afterEffect">
                                  <p:stCondLst>
                                    <p:cond delay="0"/>
                                  </p:stCondLst>
                                  <p:childTnLst>
                                    <p:set>
                                      <p:cBhvr>
                                        <p:cTn id="14" dur="1" fill="hold">
                                          <p:stCondLst>
                                            <p:cond delay="0"/>
                                          </p:stCondLst>
                                        </p:cTn>
                                        <p:tgtEl>
                                          <p:spTgt spid="250890"/>
                                        </p:tgtEl>
                                        <p:attrNameLst>
                                          <p:attrName>style.visibility</p:attrName>
                                        </p:attrNameLst>
                                      </p:cBhvr>
                                      <p:to>
                                        <p:strVal val="visible"/>
                                      </p:to>
                                    </p:set>
                                    <p:animEffect transition="in" filter="strips(downLeft)">
                                      <p:cBhvr>
                                        <p:cTn id="15" dur="500"/>
                                        <p:tgtEl>
                                          <p:spTgt spid="250890"/>
                                        </p:tgtEl>
                                      </p:cBhvr>
                                    </p:animEffect>
                                  </p:childTnLst>
                                </p:cTn>
                              </p:par>
                            </p:childTnLst>
                          </p:cTn>
                        </p:par>
                        <p:par>
                          <p:cTn id="16" fill="hold" nodeType="afterGroup">
                            <p:stCondLst>
                              <p:cond delay="1500"/>
                            </p:stCondLst>
                            <p:childTnLst>
                              <p:par>
                                <p:cTn id="17" presetID="18" presetClass="entr" presetSubtype="12" fill="hold" nodeType="afterEffect">
                                  <p:stCondLst>
                                    <p:cond delay="0"/>
                                  </p:stCondLst>
                                  <p:childTnLst>
                                    <p:set>
                                      <p:cBhvr>
                                        <p:cTn id="18" dur="1" fill="hold">
                                          <p:stCondLst>
                                            <p:cond delay="0"/>
                                          </p:stCondLst>
                                        </p:cTn>
                                        <p:tgtEl>
                                          <p:spTgt spid="250893"/>
                                        </p:tgtEl>
                                        <p:attrNameLst>
                                          <p:attrName>style.visibility</p:attrName>
                                        </p:attrNameLst>
                                      </p:cBhvr>
                                      <p:to>
                                        <p:strVal val="visible"/>
                                      </p:to>
                                    </p:set>
                                    <p:animEffect transition="in" filter="strips(downLeft)">
                                      <p:cBhvr>
                                        <p:cTn id="19" dur="500"/>
                                        <p:tgtEl>
                                          <p:spTgt spid="25089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2">
                                            <p:txEl>
                                              <p:pRg st="0" end="0"/>
                                            </p:txEl>
                                          </p:spTgt>
                                        </p:tgtEl>
                                        <p:attrNameLst>
                                          <p:attrName>style.visibility</p:attrName>
                                        </p:attrNameLst>
                                      </p:cBhvr>
                                      <p:to>
                                        <p:strVal val="visible"/>
                                      </p:to>
                                    </p:set>
                                    <p:animEffect transition="in" filter="wipe(up)">
                                      <p:cBhvr>
                                        <p:cTn id="24" dur="500"/>
                                        <p:tgtEl>
                                          <p:spTgt spid="2">
                                            <p:txEl>
                                              <p:pRg st="0" end="0"/>
                                            </p:txEl>
                                          </p:spTgt>
                                        </p:tgtEl>
                                      </p:cBhvr>
                                    </p:animEffect>
                                  </p:childTnLst>
                                </p:cTn>
                              </p:par>
                            </p:childTnLst>
                          </p:cTn>
                        </p:par>
                        <p:par>
                          <p:cTn id="25" fill="hold">
                            <p:stCondLst>
                              <p:cond delay="500"/>
                            </p:stCondLst>
                            <p:childTnLst>
                              <p:par>
                                <p:cTn id="26" presetID="22" presetClass="entr" presetSubtype="1" fill="hold" nodeType="after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wipe(up)">
                                      <p:cBhvr>
                                        <p:cTn id="28" dur="500"/>
                                        <p:tgtEl>
                                          <p:spTgt spid="4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43">
                                            <p:txEl>
                                              <p:pRg st="0" end="0"/>
                                            </p:txEl>
                                          </p:spTgt>
                                        </p:tgtEl>
                                        <p:attrNameLst>
                                          <p:attrName>style.visibility</p:attrName>
                                        </p:attrNameLst>
                                      </p:cBhvr>
                                      <p:to>
                                        <p:strVal val="visible"/>
                                      </p:to>
                                    </p:set>
                                    <p:animEffect transition="in" filter="wipe(left)">
                                      <p:cBhvr>
                                        <p:cTn id="33" dur="500"/>
                                        <p:tgtEl>
                                          <p:spTgt spid="43">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grpId="0" nodeType="clickEffect">
                                  <p:stCondLst>
                                    <p:cond delay="0"/>
                                  </p:stCondLst>
                                  <p:childTnLst>
                                    <p:set>
                                      <p:cBhvr>
                                        <p:cTn id="37" dur="1" fill="hold">
                                          <p:stCondLst>
                                            <p:cond delay="0"/>
                                          </p:stCondLst>
                                        </p:cTn>
                                        <p:tgtEl>
                                          <p:spTgt spid="250896"/>
                                        </p:tgtEl>
                                        <p:attrNameLst>
                                          <p:attrName>style.visibility</p:attrName>
                                        </p:attrNameLst>
                                      </p:cBhvr>
                                      <p:to>
                                        <p:strVal val="visible"/>
                                      </p:to>
                                    </p:set>
                                    <p:animEffect transition="in" filter="wipe(right)">
                                      <p:cBhvr>
                                        <p:cTn id="38" dur="500"/>
                                        <p:tgtEl>
                                          <p:spTgt spid="250896"/>
                                        </p:tgtEl>
                                      </p:cBhvr>
                                    </p:animEffect>
                                  </p:childTnLst>
                                </p:cTn>
                              </p:par>
                            </p:childTnLst>
                          </p:cTn>
                        </p:par>
                        <p:par>
                          <p:cTn id="39" fill="hold" nodeType="afterGroup">
                            <p:stCondLst>
                              <p:cond delay="500"/>
                            </p:stCondLst>
                            <p:childTnLst>
                              <p:par>
                                <p:cTn id="40" presetID="2" presetClass="entr" presetSubtype="4" fill="hold" nodeType="afterEffect">
                                  <p:stCondLst>
                                    <p:cond delay="0"/>
                                  </p:stCondLst>
                                  <p:childTnLst>
                                    <p:set>
                                      <p:cBhvr>
                                        <p:cTn id="41" dur="1" fill="hold">
                                          <p:stCondLst>
                                            <p:cond delay="0"/>
                                          </p:stCondLst>
                                        </p:cTn>
                                        <p:tgtEl>
                                          <p:spTgt spid="250900"/>
                                        </p:tgtEl>
                                        <p:attrNameLst>
                                          <p:attrName>style.visibility</p:attrName>
                                        </p:attrNameLst>
                                      </p:cBhvr>
                                      <p:to>
                                        <p:strVal val="visible"/>
                                      </p:to>
                                    </p:set>
                                    <p:anim calcmode="lin" valueType="num">
                                      <p:cBhvr additive="base">
                                        <p:cTn id="42" dur="500" fill="hold"/>
                                        <p:tgtEl>
                                          <p:spTgt spid="250900"/>
                                        </p:tgtEl>
                                        <p:attrNameLst>
                                          <p:attrName>ppt_x</p:attrName>
                                        </p:attrNameLst>
                                      </p:cBhvr>
                                      <p:tavLst>
                                        <p:tav tm="0">
                                          <p:val>
                                            <p:strVal val="#ppt_x"/>
                                          </p:val>
                                        </p:tav>
                                        <p:tav tm="100000">
                                          <p:val>
                                            <p:strVal val="#ppt_x"/>
                                          </p:val>
                                        </p:tav>
                                      </p:tavLst>
                                    </p:anim>
                                    <p:anim calcmode="lin" valueType="num">
                                      <p:cBhvr additive="base">
                                        <p:cTn id="43" dur="500" fill="hold"/>
                                        <p:tgtEl>
                                          <p:spTgt spid="250900"/>
                                        </p:tgtEl>
                                        <p:attrNameLst>
                                          <p:attrName>ppt_y</p:attrName>
                                        </p:attrNameLst>
                                      </p:cBhvr>
                                      <p:tavLst>
                                        <p:tav tm="0">
                                          <p:val>
                                            <p:strVal val="1+#ppt_h/2"/>
                                          </p:val>
                                        </p:tav>
                                        <p:tav tm="100000">
                                          <p:val>
                                            <p:strVal val="#ppt_y"/>
                                          </p:val>
                                        </p:tav>
                                      </p:tavLst>
                                    </p:anim>
                                  </p:childTnLst>
                                </p:cTn>
                              </p:par>
                            </p:childTnLst>
                          </p:cTn>
                        </p:par>
                        <p:par>
                          <p:cTn id="44" fill="hold" nodeType="afterGroup">
                            <p:stCondLst>
                              <p:cond delay="1000"/>
                            </p:stCondLst>
                            <p:childTnLst>
                              <p:par>
                                <p:cTn id="45" presetID="2" presetClass="entr" presetSubtype="4" fill="hold" nodeType="afterEffect">
                                  <p:stCondLst>
                                    <p:cond delay="0"/>
                                  </p:stCondLst>
                                  <p:childTnLst>
                                    <p:set>
                                      <p:cBhvr>
                                        <p:cTn id="46" dur="1" fill="hold">
                                          <p:stCondLst>
                                            <p:cond delay="0"/>
                                          </p:stCondLst>
                                        </p:cTn>
                                        <p:tgtEl>
                                          <p:spTgt spid="250903"/>
                                        </p:tgtEl>
                                        <p:attrNameLst>
                                          <p:attrName>style.visibility</p:attrName>
                                        </p:attrNameLst>
                                      </p:cBhvr>
                                      <p:to>
                                        <p:strVal val="visible"/>
                                      </p:to>
                                    </p:set>
                                    <p:anim calcmode="lin" valueType="num">
                                      <p:cBhvr additive="base">
                                        <p:cTn id="47" dur="500" fill="hold"/>
                                        <p:tgtEl>
                                          <p:spTgt spid="250903"/>
                                        </p:tgtEl>
                                        <p:attrNameLst>
                                          <p:attrName>ppt_x</p:attrName>
                                        </p:attrNameLst>
                                      </p:cBhvr>
                                      <p:tavLst>
                                        <p:tav tm="0">
                                          <p:val>
                                            <p:strVal val="#ppt_x"/>
                                          </p:val>
                                        </p:tav>
                                        <p:tav tm="100000">
                                          <p:val>
                                            <p:strVal val="#ppt_x"/>
                                          </p:val>
                                        </p:tav>
                                      </p:tavLst>
                                    </p:anim>
                                    <p:anim calcmode="lin" valueType="num">
                                      <p:cBhvr additive="base">
                                        <p:cTn id="48" dur="500" fill="hold"/>
                                        <p:tgtEl>
                                          <p:spTgt spid="250903"/>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2" fill="hold" grpId="0" nodeType="clickEffect">
                                  <p:stCondLst>
                                    <p:cond delay="0"/>
                                  </p:stCondLst>
                                  <p:childTnLst>
                                    <p:set>
                                      <p:cBhvr>
                                        <p:cTn id="52" dur="1" fill="hold">
                                          <p:stCondLst>
                                            <p:cond delay="0"/>
                                          </p:stCondLst>
                                        </p:cTn>
                                        <p:tgtEl>
                                          <p:spTgt spid="250909"/>
                                        </p:tgtEl>
                                        <p:attrNameLst>
                                          <p:attrName>style.visibility</p:attrName>
                                        </p:attrNameLst>
                                      </p:cBhvr>
                                      <p:to>
                                        <p:strVal val="visible"/>
                                      </p:to>
                                    </p:set>
                                    <p:animEffect transition="in" filter="wipe(right)">
                                      <p:cBhvr>
                                        <p:cTn id="53" dur="500"/>
                                        <p:tgtEl>
                                          <p:spTgt spid="250909"/>
                                        </p:tgtEl>
                                      </p:cBhvr>
                                    </p:animEffect>
                                  </p:childTnLst>
                                </p:cTn>
                              </p:par>
                            </p:childTnLst>
                          </p:cTn>
                        </p:par>
                        <p:par>
                          <p:cTn id="54" fill="hold" nodeType="afterGroup">
                            <p:stCondLst>
                              <p:cond delay="500"/>
                            </p:stCondLst>
                            <p:childTnLst>
                              <p:par>
                                <p:cTn id="55" presetID="2" presetClass="entr" presetSubtype="4" fill="hold" nodeType="afterEffect">
                                  <p:stCondLst>
                                    <p:cond delay="0"/>
                                  </p:stCondLst>
                                  <p:childTnLst>
                                    <p:set>
                                      <p:cBhvr>
                                        <p:cTn id="56" dur="1" fill="hold">
                                          <p:stCondLst>
                                            <p:cond delay="0"/>
                                          </p:stCondLst>
                                        </p:cTn>
                                        <p:tgtEl>
                                          <p:spTgt spid="250906"/>
                                        </p:tgtEl>
                                        <p:attrNameLst>
                                          <p:attrName>style.visibility</p:attrName>
                                        </p:attrNameLst>
                                      </p:cBhvr>
                                      <p:to>
                                        <p:strVal val="visible"/>
                                      </p:to>
                                    </p:set>
                                    <p:anim calcmode="lin" valueType="num">
                                      <p:cBhvr additive="base">
                                        <p:cTn id="57" dur="500" fill="hold"/>
                                        <p:tgtEl>
                                          <p:spTgt spid="250906"/>
                                        </p:tgtEl>
                                        <p:attrNameLst>
                                          <p:attrName>ppt_x</p:attrName>
                                        </p:attrNameLst>
                                      </p:cBhvr>
                                      <p:tavLst>
                                        <p:tav tm="0">
                                          <p:val>
                                            <p:strVal val="#ppt_x"/>
                                          </p:val>
                                        </p:tav>
                                        <p:tav tm="100000">
                                          <p:val>
                                            <p:strVal val="#ppt_x"/>
                                          </p:val>
                                        </p:tav>
                                      </p:tavLst>
                                    </p:anim>
                                    <p:anim calcmode="lin" valueType="num">
                                      <p:cBhvr additive="base">
                                        <p:cTn id="58" dur="500" fill="hold"/>
                                        <p:tgtEl>
                                          <p:spTgt spid="250906"/>
                                        </p:tgtEl>
                                        <p:attrNameLst>
                                          <p:attrName>ppt_y</p:attrName>
                                        </p:attrNameLst>
                                      </p:cBhvr>
                                      <p:tavLst>
                                        <p:tav tm="0">
                                          <p:val>
                                            <p:strVal val="1+#ppt_h/2"/>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2" fill="hold" grpId="0" nodeType="clickEffect">
                                  <p:stCondLst>
                                    <p:cond delay="0"/>
                                  </p:stCondLst>
                                  <p:childTnLst>
                                    <p:set>
                                      <p:cBhvr>
                                        <p:cTn id="62" dur="1" fill="hold">
                                          <p:stCondLst>
                                            <p:cond delay="0"/>
                                          </p:stCondLst>
                                        </p:cTn>
                                        <p:tgtEl>
                                          <p:spTgt spid="250910"/>
                                        </p:tgtEl>
                                        <p:attrNameLst>
                                          <p:attrName>style.visibility</p:attrName>
                                        </p:attrNameLst>
                                      </p:cBhvr>
                                      <p:to>
                                        <p:strVal val="visible"/>
                                      </p:to>
                                    </p:set>
                                    <p:animEffect transition="in" filter="wipe(right)">
                                      <p:cBhvr>
                                        <p:cTn id="63" dur="500"/>
                                        <p:tgtEl>
                                          <p:spTgt spid="250910"/>
                                        </p:tgtEl>
                                      </p:cBhvr>
                                    </p:animEffect>
                                  </p:childTnLst>
                                </p:cTn>
                              </p:par>
                            </p:childTnLst>
                          </p:cTn>
                        </p:par>
                        <p:par>
                          <p:cTn id="64" fill="hold" nodeType="afterGroup">
                            <p:stCondLst>
                              <p:cond delay="500"/>
                            </p:stCondLst>
                            <p:childTnLst>
                              <p:par>
                                <p:cTn id="65" presetID="2" presetClass="entr" presetSubtype="4" fill="hold" nodeType="afterEffect">
                                  <p:stCondLst>
                                    <p:cond delay="0"/>
                                  </p:stCondLst>
                                  <p:childTnLst>
                                    <p:set>
                                      <p:cBhvr>
                                        <p:cTn id="66" dur="1" fill="hold">
                                          <p:stCondLst>
                                            <p:cond delay="0"/>
                                          </p:stCondLst>
                                        </p:cTn>
                                        <p:tgtEl>
                                          <p:spTgt spid="250897"/>
                                        </p:tgtEl>
                                        <p:attrNameLst>
                                          <p:attrName>style.visibility</p:attrName>
                                        </p:attrNameLst>
                                      </p:cBhvr>
                                      <p:to>
                                        <p:strVal val="visible"/>
                                      </p:to>
                                    </p:set>
                                    <p:anim calcmode="lin" valueType="num">
                                      <p:cBhvr additive="base">
                                        <p:cTn id="67" dur="500" fill="hold"/>
                                        <p:tgtEl>
                                          <p:spTgt spid="250897"/>
                                        </p:tgtEl>
                                        <p:attrNameLst>
                                          <p:attrName>ppt_x</p:attrName>
                                        </p:attrNameLst>
                                      </p:cBhvr>
                                      <p:tavLst>
                                        <p:tav tm="0">
                                          <p:val>
                                            <p:strVal val="#ppt_x"/>
                                          </p:val>
                                        </p:tav>
                                        <p:tav tm="100000">
                                          <p:val>
                                            <p:strVal val="#ppt_x"/>
                                          </p:val>
                                        </p:tav>
                                      </p:tavLst>
                                    </p:anim>
                                    <p:anim calcmode="lin" valueType="num">
                                      <p:cBhvr additive="base">
                                        <p:cTn id="68" dur="500" fill="hold"/>
                                        <p:tgtEl>
                                          <p:spTgt spid="250897"/>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17" presetClass="entr" presetSubtype="8" fill="hold" grpId="0" nodeType="clickEffect">
                                  <p:stCondLst>
                                    <p:cond delay="0"/>
                                  </p:stCondLst>
                                  <p:childTnLst>
                                    <p:set>
                                      <p:cBhvr>
                                        <p:cTn id="72" dur="1" fill="hold">
                                          <p:stCondLst>
                                            <p:cond delay="0"/>
                                          </p:stCondLst>
                                        </p:cTn>
                                        <p:tgtEl>
                                          <p:spTgt spid="250912"/>
                                        </p:tgtEl>
                                        <p:attrNameLst>
                                          <p:attrName>style.visibility</p:attrName>
                                        </p:attrNameLst>
                                      </p:cBhvr>
                                      <p:to>
                                        <p:strVal val="visible"/>
                                      </p:to>
                                    </p:set>
                                    <p:anim calcmode="lin" valueType="num">
                                      <p:cBhvr>
                                        <p:cTn id="73" dur="500" fill="hold"/>
                                        <p:tgtEl>
                                          <p:spTgt spid="250912"/>
                                        </p:tgtEl>
                                        <p:attrNameLst>
                                          <p:attrName>ppt_x</p:attrName>
                                        </p:attrNameLst>
                                      </p:cBhvr>
                                      <p:tavLst>
                                        <p:tav tm="0">
                                          <p:val>
                                            <p:strVal val="#ppt_x-#ppt_w/2"/>
                                          </p:val>
                                        </p:tav>
                                        <p:tav tm="100000">
                                          <p:val>
                                            <p:strVal val="#ppt_x"/>
                                          </p:val>
                                        </p:tav>
                                      </p:tavLst>
                                    </p:anim>
                                    <p:anim calcmode="lin" valueType="num">
                                      <p:cBhvr>
                                        <p:cTn id="74" dur="500" fill="hold"/>
                                        <p:tgtEl>
                                          <p:spTgt spid="250912"/>
                                        </p:tgtEl>
                                        <p:attrNameLst>
                                          <p:attrName>ppt_y</p:attrName>
                                        </p:attrNameLst>
                                      </p:cBhvr>
                                      <p:tavLst>
                                        <p:tav tm="0">
                                          <p:val>
                                            <p:strVal val="#ppt_y"/>
                                          </p:val>
                                        </p:tav>
                                        <p:tav tm="100000">
                                          <p:val>
                                            <p:strVal val="#ppt_y"/>
                                          </p:val>
                                        </p:tav>
                                      </p:tavLst>
                                    </p:anim>
                                    <p:anim calcmode="lin" valueType="num">
                                      <p:cBhvr>
                                        <p:cTn id="75" dur="500" fill="hold"/>
                                        <p:tgtEl>
                                          <p:spTgt spid="250912"/>
                                        </p:tgtEl>
                                        <p:attrNameLst>
                                          <p:attrName>ppt_w</p:attrName>
                                        </p:attrNameLst>
                                      </p:cBhvr>
                                      <p:tavLst>
                                        <p:tav tm="0">
                                          <p:val>
                                            <p:fltVal val="0"/>
                                          </p:val>
                                        </p:tav>
                                        <p:tav tm="100000">
                                          <p:val>
                                            <p:strVal val="#ppt_w"/>
                                          </p:val>
                                        </p:tav>
                                      </p:tavLst>
                                    </p:anim>
                                    <p:anim calcmode="lin" valueType="num">
                                      <p:cBhvr>
                                        <p:cTn id="76" dur="500" fill="hold"/>
                                        <p:tgtEl>
                                          <p:spTgt spid="250912"/>
                                        </p:tgtEl>
                                        <p:attrNameLst>
                                          <p:attrName>ppt_h</p:attrName>
                                        </p:attrNameLst>
                                      </p:cBhvr>
                                      <p:tavLst>
                                        <p:tav tm="0">
                                          <p:val>
                                            <p:strVal val="#ppt_h"/>
                                          </p:val>
                                        </p:tav>
                                        <p:tav tm="100000">
                                          <p:val>
                                            <p:strVal val="#ppt_h"/>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2" presetClass="exit" presetSubtype="4" fill="hold" nodeType="clickEffect">
                                  <p:stCondLst>
                                    <p:cond delay="0"/>
                                  </p:stCondLst>
                                  <p:childTnLst>
                                    <p:anim calcmode="lin" valueType="num">
                                      <p:cBhvr additive="base">
                                        <p:cTn id="80" dur="500"/>
                                        <p:tgtEl>
                                          <p:spTgt spid="250897"/>
                                        </p:tgtEl>
                                        <p:attrNameLst>
                                          <p:attrName>ppt_x</p:attrName>
                                        </p:attrNameLst>
                                      </p:cBhvr>
                                      <p:tavLst>
                                        <p:tav tm="0">
                                          <p:val>
                                            <p:strVal val="ppt_x"/>
                                          </p:val>
                                        </p:tav>
                                        <p:tav tm="100000">
                                          <p:val>
                                            <p:strVal val="ppt_x"/>
                                          </p:val>
                                        </p:tav>
                                      </p:tavLst>
                                    </p:anim>
                                    <p:anim calcmode="lin" valueType="num">
                                      <p:cBhvr additive="base">
                                        <p:cTn id="81" dur="500"/>
                                        <p:tgtEl>
                                          <p:spTgt spid="250897"/>
                                        </p:tgtEl>
                                        <p:attrNameLst>
                                          <p:attrName>ppt_y</p:attrName>
                                        </p:attrNameLst>
                                      </p:cBhvr>
                                      <p:tavLst>
                                        <p:tav tm="0">
                                          <p:val>
                                            <p:strVal val="ppt_y"/>
                                          </p:val>
                                        </p:tav>
                                        <p:tav tm="100000">
                                          <p:val>
                                            <p:strVal val="1+ppt_h/2"/>
                                          </p:val>
                                        </p:tav>
                                      </p:tavLst>
                                    </p:anim>
                                    <p:set>
                                      <p:cBhvr>
                                        <p:cTn id="82" dur="1" fill="hold">
                                          <p:stCondLst>
                                            <p:cond delay="499"/>
                                          </p:stCondLst>
                                        </p:cTn>
                                        <p:tgtEl>
                                          <p:spTgt spid="250897"/>
                                        </p:tgtEl>
                                        <p:attrNameLst>
                                          <p:attrName>style.visibility</p:attrName>
                                        </p:attrNameLst>
                                      </p:cBhvr>
                                      <p:to>
                                        <p:strVal val="hidden"/>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2" fill="hold" grpId="0" nodeType="clickEffect">
                                  <p:stCondLst>
                                    <p:cond delay="0"/>
                                  </p:stCondLst>
                                  <p:childTnLst>
                                    <p:set>
                                      <p:cBhvr>
                                        <p:cTn id="86" dur="1" fill="hold">
                                          <p:stCondLst>
                                            <p:cond delay="0"/>
                                          </p:stCondLst>
                                        </p:cTn>
                                        <p:tgtEl>
                                          <p:spTgt spid="250911"/>
                                        </p:tgtEl>
                                        <p:attrNameLst>
                                          <p:attrName>style.visibility</p:attrName>
                                        </p:attrNameLst>
                                      </p:cBhvr>
                                      <p:to>
                                        <p:strVal val="visible"/>
                                      </p:to>
                                    </p:set>
                                    <p:animEffect transition="in" filter="wipe(right)">
                                      <p:cBhvr>
                                        <p:cTn id="87" dur="500"/>
                                        <p:tgtEl>
                                          <p:spTgt spid="250911"/>
                                        </p:tgtEl>
                                      </p:cBhvr>
                                    </p:animEffect>
                                  </p:childTnLst>
                                </p:cTn>
                              </p:par>
                            </p:childTnLst>
                          </p:cTn>
                        </p:par>
                        <p:par>
                          <p:cTn id="88" fill="hold" nodeType="afterGroup">
                            <p:stCondLst>
                              <p:cond delay="500"/>
                            </p:stCondLst>
                            <p:childTnLst>
                              <p:par>
                                <p:cTn id="89" presetID="2" presetClass="entr" presetSubtype="4" fill="hold" nodeType="afterEffect">
                                  <p:stCondLst>
                                    <p:cond delay="0"/>
                                  </p:stCondLst>
                                  <p:childTnLst>
                                    <p:set>
                                      <p:cBhvr>
                                        <p:cTn id="90" dur="1" fill="hold">
                                          <p:stCondLst>
                                            <p:cond delay="0"/>
                                          </p:stCondLst>
                                        </p:cTn>
                                        <p:tgtEl>
                                          <p:spTgt spid="250916"/>
                                        </p:tgtEl>
                                        <p:attrNameLst>
                                          <p:attrName>style.visibility</p:attrName>
                                        </p:attrNameLst>
                                      </p:cBhvr>
                                      <p:to>
                                        <p:strVal val="visible"/>
                                      </p:to>
                                    </p:set>
                                    <p:anim calcmode="lin" valueType="num">
                                      <p:cBhvr additive="base">
                                        <p:cTn id="91" dur="500" fill="hold"/>
                                        <p:tgtEl>
                                          <p:spTgt spid="250916"/>
                                        </p:tgtEl>
                                        <p:attrNameLst>
                                          <p:attrName>ppt_x</p:attrName>
                                        </p:attrNameLst>
                                      </p:cBhvr>
                                      <p:tavLst>
                                        <p:tav tm="0">
                                          <p:val>
                                            <p:strVal val="#ppt_x"/>
                                          </p:val>
                                        </p:tav>
                                        <p:tav tm="100000">
                                          <p:val>
                                            <p:strVal val="#ppt_x"/>
                                          </p:val>
                                        </p:tav>
                                      </p:tavLst>
                                    </p:anim>
                                    <p:anim calcmode="lin" valueType="num">
                                      <p:cBhvr additive="base">
                                        <p:cTn id="92" dur="500" fill="hold"/>
                                        <p:tgtEl>
                                          <p:spTgt spid="250916"/>
                                        </p:tgtEl>
                                        <p:attrNameLst>
                                          <p:attrName>ppt_y</p:attrName>
                                        </p:attrNameLst>
                                      </p:cBhvr>
                                      <p:tavLst>
                                        <p:tav tm="0">
                                          <p:val>
                                            <p:strVal val="1+#ppt_h/2"/>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17" presetClass="entr" presetSubtype="8" fill="hold" grpId="0" nodeType="clickEffect">
                                  <p:stCondLst>
                                    <p:cond delay="0"/>
                                  </p:stCondLst>
                                  <p:childTnLst>
                                    <p:set>
                                      <p:cBhvr>
                                        <p:cTn id="96" dur="1" fill="hold">
                                          <p:stCondLst>
                                            <p:cond delay="0"/>
                                          </p:stCondLst>
                                        </p:cTn>
                                        <p:tgtEl>
                                          <p:spTgt spid="250913"/>
                                        </p:tgtEl>
                                        <p:attrNameLst>
                                          <p:attrName>style.visibility</p:attrName>
                                        </p:attrNameLst>
                                      </p:cBhvr>
                                      <p:to>
                                        <p:strVal val="visible"/>
                                      </p:to>
                                    </p:set>
                                    <p:anim calcmode="lin" valueType="num">
                                      <p:cBhvr>
                                        <p:cTn id="97" dur="500" fill="hold"/>
                                        <p:tgtEl>
                                          <p:spTgt spid="250913"/>
                                        </p:tgtEl>
                                        <p:attrNameLst>
                                          <p:attrName>ppt_x</p:attrName>
                                        </p:attrNameLst>
                                      </p:cBhvr>
                                      <p:tavLst>
                                        <p:tav tm="0">
                                          <p:val>
                                            <p:strVal val="#ppt_x-#ppt_w/2"/>
                                          </p:val>
                                        </p:tav>
                                        <p:tav tm="100000">
                                          <p:val>
                                            <p:strVal val="#ppt_x"/>
                                          </p:val>
                                        </p:tav>
                                      </p:tavLst>
                                    </p:anim>
                                    <p:anim calcmode="lin" valueType="num">
                                      <p:cBhvr>
                                        <p:cTn id="98" dur="500" fill="hold"/>
                                        <p:tgtEl>
                                          <p:spTgt spid="250913"/>
                                        </p:tgtEl>
                                        <p:attrNameLst>
                                          <p:attrName>ppt_y</p:attrName>
                                        </p:attrNameLst>
                                      </p:cBhvr>
                                      <p:tavLst>
                                        <p:tav tm="0">
                                          <p:val>
                                            <p:strVal val="#ppt_y"/>
                                          </p:val>
                                        </p:tav>
                                        <p:tav tm="100000">
                                          <p:val>
                                            <p:strVal val="#ppt_y"/>
                                          </p:val>
                                        </p:tav>
                                      </p:tavLst>
                                    </p:anim>
                                    <p:anim calcmode="lin" valueType="num">
                                      <p:cBhvr>
                                        <p:cTn id="99" dur="500" fill="hold"/>
                                        <p:tgtEl>
                                          <p:spTgt spid="250913"/>
                                        </p:tgtEl>
                                        <p:attrNameLst>
                                          <p:attrName>ppt_w</p:attrName>
                                        </p:attrNameLst>
                                      </p:cBhvr>
                                      <p:tavLst>
                                        <p:tav tm="0">
                                          <p:val>
                                            <p:fltVal val="0"/>
                                          </p:val>
                                        </p:tav>
                                        <p:tav tm="100000">
                                          <p:val>
                                            <p:strVal val="#ppt_w"/>
                                          </p:val>
                                        </p:tav>
                                      </p:tavLst>
                                    </p:anim>
                                    <p:anim calcmode="lin" valueType="num">
                                      <p:cBhvr>
                                        <p:cTn id="100" dur="500" fill="hold"/>
                                        <p:tgtEl>
                                          <p:spTgt spid="250913"/>
                                        </p:tgtEl>
                                        <p:attrNameLst>
                                          <p:attrName>ppt_h</p:attrName>
                                        </p:attrNameLst>
                                      </p:cBhvr>
                                      <p:tavLst>
                                        <p:tav tm="0">
                                          <p:val>
                                            <p:strVal val="#ppt_h"/>
                                          </p:val>
                                        </p:tav>
                                        <p:tav tm="100000">
                                          <p:val>
                                            <p:strVal val="#ppt_h"/>
                                          </p:val>
                                        </p:tav>
                                      </p:tavLst>
                                    </p:anim>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 presetClass="exit" presetSubtype="4" fill="hold" nodeType="clickEffect">
                                  <p:stCondLst>
                                    <p:cond delay="0"/>
                                  </p:stCondLst>
                                  <p:childTnLst>
                                    <p:anim calcmode="lin" valueType="num">
                                      <p:cBhvr additive="base">
                                        <p:cTn id="104" dur="500"/>
                                        <p:tgtEl>
                                          <p:spTgt spid="250916"/>
                                        </p:tgtEl>
                                        <p:attrNameLst>
                                          <p:attrName>ppt_x</p:attrName>
                                        </p:attrNameLst>
                                      </p:cBhvr>
                                      <p:tavLst>
                                        <p:tav tm="0">
                                          <p:val>
                                            <p:strVal val="ppt_x"/>
                                          </p:val>
                                        </p:tav>
                                        <p:tav tm="100000">
                                          <p:val>
                                            <p:strVal val="ppt_x"/>
                                          </p:val>
                                        </p:tav>
                                      </p:tavLst>
                                    </p:anim>
                                    <p:anim calcmode="lin" valueType="num">
                                      <p:cBhvr additive="base">
                                        <p:cTn id="105" dur="500"/>
                                        <p:tgtEl>
                                          <p:spTgt spid="250916"/>
                                        </p:tgtEl>
                                        <p:attrNameLst>
                                          <p:attrName>ppt_y</p:attrName>
                                        </p:attrNameLst>
                                      </p:cBhvr>
                                      <p:tavLst>
                                        <p:tav tm="0">
                                          <p:val>
                                            <p:strVal val="ppt_y"/>
                                          </p:val>
                                        </p:tav>
                                        <p:tav tm="100000">
                                          <p:val>
                                            <p:strVal val="1+ppt_h/2"/>
                                          </p:val>
                                        </p:tav>
                                      </p:tavLst>
                                    </p:anim>
                                    <p:set>
                                      <p:cBhvr>
                                        <p:cTn id="106" dur="1" fill="hold">
                                          <p:stCondLst>
                                            <p:cond delay="499"/>
                                          </p:stCondLst>
                                        </p:cTn>
                                        <p:tgtEl>
                                          <p:spTgt spid="250916"/>
                                        </p:tgtEl>
                                        <p:attrNameLst>
                                          <p:attrName>style.visibility</p:attrName>
                                        </p:attrNameLst>
                                      </p:cBhvr>
                                      <p:to>
                                        <p:strVal val="hidden"/>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7" presetClass="entr" presetSubtype="8" fill="hold" grpId="0" nodeType="clickEffect">
                                  <p:stCondLst>
                                    <p:cond delay="0"/>
                                  </p:stCondLst>
                                  <p:childTnLst>
                                    <p:set>
                                      <p:cBhvr>
                                        <p:cTn id="110" dur="1" fill="hold">
                                          <p:stCondLst>
                                            <p:cond delay="0"/>
                                          </p:stCondLst>
                                        </p:cTn>
                                        <p:tgtEl>
                                          <p:spTgt spid="250914"/>
                                        </p:tgtEl>
                                        <p:attrNameLst>
                                          <p:attrName>style.visibility</p:attrName>
                                        </p:attrNameLst>
                                      </p:cBhvr>
                                      <p:to>
                                        <p:strVal val="visible"/>
                                      </p:to>
                                    </p:set>
                                    <p:anim calcmode="lin" valueType="num">
                                      <p:cBhvr>
                                        <p:cTn id="111" dur="500" fill="hold"/>
                                        <p:tgtEl>
                                          <p:spTgt spid="250914"/>
                                        </p:tgtEl>
                                        <p:attrNameLst>
                                          <p:attrName>ppt_x</p:attrName>
                                        </p:attrNameLst>
                                      </p:cBhvr>
                                      <p:tavLst>
                                        <p:tav tm="0">
                                          <p:val>
                                            <p:strVal val="#ppt_x-#ppt_w/2"/>
                                          </p:val>
                                        </p:tav>
                                        <p:tav tm="100000">
                                          <p:val>
                                            <p:strVal val="#ppt_x"/>
                                          </p:val>
                                        </p:tav>
                                      </p:tavLst>
                                    </p:anim>
                                    <p:anim calcmode="lin" valueType="num">
                                      <p:cBhvr>
                                        <p:cTn id="112" dur="500" fill="hold"/>
                                        <p:tgtEl>
                                          <p:spTgt spid="250914"/>
                                        </p:tgtEl>
                                        <p:attrNameLst>
                                          <p:attrName>ppt_y</p:attrName>
                                        </p:attrNameLst>
                                      </p:cBhvr>
                                      <p:tavLst>
                                        <p:tav tm="0">
                                          <p:val>
                                            <p:strVal val="#ppt_y"/>
                                          </p:val>
                                        </p:tav>
                                        <p:tav tm="100000">
                                          <p:val>
                                            <p:strVal val="#ppt_y"/>
                                          </p:val>
                                        </p:tav>
                                      </p:tavLst>
                                    </p:anim>
                                    <p:anim calcmode="lin" valueType="num">
                                      <p:cBhvr>
                                        <p:cTn id="113" dur="500" fill="hold"/>
                                        <p:tgtEl>
                                          <p:spTgt spid="250914"/>
                                        </p:tgtEl>
                                        <p:attrNameLst>
                                          <p:attrName>ppt_w</p:attrName>
                                        </p:attrNameLst>
                                      </p:cBhvr>
                                      <p:tavLst>
                                        <p:tav tm="0">
                                          <p:val>
                                            <p:fltVal val="0"/>
                                          </p:val>
                                        </p:tav>
                                        <p:tav tm="100000">
                                          <p:val>
                                            <p:strVal val="#ppt_w"/>
                                          </p:val>
                                        </p:tav>
                                      </p:tavLst>
                                    </p:anim>
                                    <p:anim calcmode="lin" valueType="num">
                                      <p:cBhvr>
                                        <p:cTn id="114" dur="500" fill="hold"/>
                                        <p:tgtEl>
                                          <p:spTgt spid="250914"/>
                                        </p:tgtEl>
                                        <p:attrNameLst>
                                          <p:attrName>ppt_h</p:attrName>
                                        </p:attrNameLst>
                                      </p:cBhvr>
                                      <p:tavLst>
                                        <p:tav tm="0">
                                          <p:val>
                                            <p:strVal val="#ppt_h"/>
                                          </p:val>
                                        </p:tav>
                                        <p:tav tm="100000">
                                          <p:val>
                                            <p:strVal val="#ppt_h"/>
                                          </p:val>
                                        </p:tav>
                                      </p:tavLst>
                                    </p:anim>
                                  </p:childTnLst>
                                </p:cTn>
                              </p:par>
                            </p:childTnLst>
                          </p:cTn>
                        </p:par>
                      </p:childTnLst>
                    </p:cTn>
                  </p:par>
                  <p:par>
                    <p:cTn id="115" fill="hold" nodeType="clickPar">
                      <p:stCondLst>
                        <p:cond delay="indefinite"/>
                      </p:stCondLst>
                      <p:childTnLst>
                        <p:par>
                          <p:cTn id="116" fill="hold" nodeType="withGroup">
                            <p:stCondLst>
                              <p:cond delay="0"/>
                            </p:stCondLst>
                            <p:childTnLst>
                              <p:par>
                                <p:cTn id="117" presetID="2" presetClass="exit" presetSubtype="4" fill="hold" nodeType="clickEffect">
                                  <p:stCondLst>
                                    <p:cond delay="0"/>
                                  </p:stCondLst>
                                  <p:childTnLst>
                                    <p:anim calcmode="lin" valueType="num">
                                      <p:cBhvr additive="base">
                                        <p:cTn id="118" dur="500"/>
                                        <p:tgtEl>
                                          <p:spTgt spid="250906"/>
                                        </p:tgtEl>
                                        <p:attrNameLst>
                                          <p:attrName>ppt_x</p:attrName>
                                        </p:attrNameLst>
                                      </p:cBhvr>
                                      <p:tavLst>
                                        <p:tav tm="0">
                                          <p:val>
                                            <p:strVal val="ppt_x"/>
                                          </p:val>
                                        </p:tav>
                                        <p:tav tm="100000">
                                          <p:val>
                                            <p:strVal val="ppt_x"/>
                                          </p:val>
                                        </p:tav>
                                      </p:tavLst>
                                    </p:anim>
                                    <p:anim calcmode="lin" valueType="num">
                                      <p:cBhvr additive="base">
                                        <p:cTn id="119" dur="500"/>
                                        <p:tgtEl>
                                          <p:spTgt spid="250906"/>
                                        </p:tgtEl>
                                        <p:attrNameLst>
                                          <p:attrName>ppt_y</p:attrName>
                                        </p:attrNameLst>
                                      </p:cBhvr>
                                      <p:tavLst>
                                        <p:tav tm="0">
                                          <p:val>
                                            <p:strVal val="ppt_y"/>
                                          </p:val>
                                        </p:tav>
                                        <p:tav tm="100000">
                                          <p:val>
                                            <p:strVal val="1+ppt_h/2"/>
                                          </p:val>
                                        </p:tav>
                                      </p:tavLst>
                                    </p:anim>
                                    <p:set>
                                      <p:cBhvr>
                                        <p:cTn id="120" dur="1" fill="hold">
                                          <p:stCondLst>
                                            <p:cond delay="499"/>
                                          </p:stCondLst>
                                        </p:cTn>
                                        <p:tgtEl>
                                          <p:spTgt spid="250906"/>
                                        </p:tgtEl>
                                        <p:attrNameLst>
                                          <p:attrName>style.visibility</p:attrName>
                                        </p:attrNameLst>
                                      </p:cBhvr>
                                      <p:to>
                                        <p:strVal val="hidden"/>
                                      </p:to>
                                    </p:se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17" presetClass="entr" presetSubtype="8" fill="hold" grpId="0" nodeType="clickEffect">
                                  <p:stCondLst>
                                    <p:cond delay="0"/>
                                  </p:stCondLst>
                                  <p:childTnLst>
                                    <p:set>
                                      <p:cBhvr>
                                        <p:cTn id="124" dur="1" fill="hold">
                                          <p:stCondLst>
                                            <p:cond delay="0"/>
                                          </p:stCondLst>
                                        </p:cTn>
                                        <p:tgtEl>
                                          <p:spTgt spid="250915"/>
                                        </p:tgtEl>
                                        <p:attrNameLst>
                                          <p:attrName>style.visibility</p:attrName>
                                        </p:attrNameLst>
                                      </p:cBhvr>
                                      <p:to>
                                        <p:strVal val="visible"/>
                                      </p:to>
                                    </p:set>
                                    <p:anim calcmode="lin" valueType="num">
                                      <p:cBhvr>
                                        <p:cTn id="125" dur="500" fill="hold"/>
                                        <p:tgtEl>
                                          <p:spTgt spid="250915"/>
                                        </p:tgtEl>
                                        <p:attrNameLst>
                                          <p:attrName>ppt_x</p:attrName>
                                        </p:attrNameLst>
                                      </p:cBhvr>
                                      <p:tavLst>
                                        <p:tav tm="0">
                                          <p:val>
                                            <p:strVal val="#ppt_x-#ppt_w/2"/>
                                          </p:val>
                                        </p:tav>
                                        <p:tav tm="100000">
                                          <p:val>
                                            <p:strVal val="#ppt_x"/>
                                          </p:val>
                                        </p:tav>
                                      </p:tavLst>
                                    </p:anim>
                                    <p:anim calcmode="lin" valueType="num">
                                      <p:cBhvr>
                                        <p:cTn id="126" dur="500" fill="hold"/>
                                        <p:tgtEl>
                                          <p:spTgt spid="250915"/>
                                        </p:tgtEl>
                                        <p:attrNameLst>
                                          <p:attrName>ppt_y</p:attrName>
                                        </p:attrNameLst>
                                      </p:cBhvr>
                                      <p:tavLst>
                                        <p:tav tm="0">
                                          <p:val>
                                            <p:strVal val="#ppt_y"/>
                                          </p:val>
                                        </p:tav>
                                        <p:tav tm="100000">
                                          <p:val>
                                            <p:strVal val="#ppt_y"/>
                                          </p:val>
                                        </p:tav>
                                      </p:tavLst>
                                    </p:anim>
                                    <p:anim calcmode="lin" valueType="num">
                                      <p:cBhvr>
                                        <p:cTn id="127" dur="500" fill="hold"/>
                                        <p:tgtEl>
                                          <p:spTgt spid="250915"/>
                                        </p:tgtEl>
                                        <p:attrNameLst>
                                          <p:attrName>ppt_w</p:attrName>
                                        </p:attrNameLst>
                                      </p:cBhvr>
                                      <p:tavLst>
                                        <p:tav tm="0">
                                          <p:val>
                                            <p:fltVal val="0"/>
                                          </p:val>
                                        </p:tav>
                                        <p:tav tm="100000">
                                          <p:val>
                                            <p:strVal val="#ppt_w"/>
                                          </p:val>
                                        </p:tav>
                                      </p:tavLst>
                                    </p:anim>
                                    <p:anim calcmode="lin" valueType="num">
                                      <p:cBhvr>
                                        <p:cTn id="128" dur="500" fill="hold"/>
                                        <p:tgtEl>
                                          <p:spTgt spid="250915"/>
                                        </p:tgtEl>
                                        <p:attrNameLst>
                                          <p:attrName>ppt_h</p:attrName>
                                        </p:attrNameLst>
                                      </p:cBhvr>
                                      <p:tavLst>
                                        <p:tav tm="0">
                                          <p:val>
                                            <p:strVal val="#ppt_h"/>
                                          </p:val>
                                        </p:tav>
                                        <p:tav tm="100000">
                                          <p:val>
                                            <p:strVal val="#ppt_h"/>
                                          </p:val>
                                        </p:tav>
                                      </p:tavLst>
                                    </p:anim>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 presetClass="exit" presetSubtype="4" fill="hold" nodeType="clickEffect">
                                  <p:stCondLst>
                                    <p:cond delay="0"/>
                                  </p:stCondLst>
                                  <p:childTnLst>
                                    <p:anim calcmode="lin" valueType="num">
                                      <p:cBhvr additive="base">
                                        <p:cTn id="132" dur="500"/>
                                        <p:tgtEl>
                                          <p:spTgt spid="250903"/>
                                        </p:tgtEl>
                                        <p:attrNameLst>
                                          <p:attrName>ppt_x</p:attrName>
                                        </p:attrNameLst>
                                      </p:cBhvr>
                                      <p:tavLst>
                                        <p:tav tm="0">
                                          <p:val>
                                            <p:strVal val="ppt_x"/>
                                          </p:val>
                                        </p:tav>
                                        <p:tav tm="100000">
                                          <p:val>
                                            <p:strVal val="ppt_x"/>
                                          </p:val>
                                        </p:tav>
                                      </p:tavLst>
                                    </p:anim>
                                    <p:anim calcmode="lin" valueType="num">
                                      <p:cBhvr additive="base">
                                        <p:cTn id="133" dur="500"/>
                                        <p:tgtEl>
                                          <p:spTgt spid="250903"/>
                                        </p:tgtEl>
                                        <p:attrNameLst>
                                          <p:attrName>ppt_y</p:attrName>
                                        </p:attrNameLst>
                                      </p:cBhvr>
                                      <p:tavLst>
                                        <p:tav tm="0">
                                          <p:val>
                                            <p:strVal val="ppt_y"/>
                                          </p:val>
                                        </p:tav>
                                        <p:tav tm="100000">
                                          <p:val>
                                            <p:strVal val="1+ppt_h/2"/>
                                          </p:val>
                                        </p:tav>
                                      </p:tavLst>
                                    </p:anim>
                                    <p:set>
                                      <p:cBhvr>
                                        <p:cTn id="134" dur="1" fill="hold">
                                          <p:stCondLst>
                                            <p:cond delay="499"/>
                                          </p:stCondLst>
                                        </p:cTn>
                                        <p:tgtEl>
                                          <p:spTgt spid="250903"/>
                                        </p:tgtEl>
                                        <p:attrNameLst>
                                          <p:attrName>style.visibility</p:attrName>
                                        </p:attrNameLst>
                                      </p:cBhvr>
                                      <p:to>
                                        <p:strVal val="hidden"/>
                                      </p:to>
                                    </p:set>
                                  </p:childTnLst>
                                </p:cTn>
                              </p:par>
                            </p:childTnLst>
                          </p:cTn>
                        </p:par>
                        <p:par>
                          <p:cTn id="135" fill="hold">
                            <p:stCondLst>
                              <p:cond delay="500"/>
                            </p:stCondLst>
                            <p:childTnLst>
                              <p:par>
                                <p:cTn id="136" presetID="2" presetClass="exit" presetSubtype="4" fill="hold" nodeType="afterEffect">
                                  <p:stCondLst>
                                    <p:cond delay="0"/>
                                  </p:stCondLst>
                                  <p:childTnLst>
                                    <p:anim calcmode="lin" valueType="num">
                                      <p:cBhvr additive="base">
                                        <p:cTn id="137" dur="500"/>
                                        <p:tgtEl>
                                          <p:spTgt spid="250900"/>
                                        </p:tgtEl>
                                        <p:attrNameLst>
                                          <p:attrName>ppt_x</p:attrName>
                                        </p:attrNameLst>
                                      </p:cBhvr>
                                      <p:tavLst>
                                        <p:tav tm="0">
                                          <p:val>
                                            <p:strVal val="ppt_x"/>
                                          </p:val>
                                        </p:tav>
                                        <p:tav tm="100000">
                                          <p:val>
                                            <p:strVal val="ppt_x"/>
                                          </p:val>
                                        </p:tav>
                                      </p:tavLst>
                                    </p:anim>
                                    <p:anim calcmode="lin" valueType="num">
                                      <p:cBhvr additive="base">
                                        <p:cTn id="138" dur="500"/>
                                        <p:tgtEl>
                                          <p:spTgt spid="250900"/>
                                        </p:tgtEl>
                                        <p:attrNameLst>
                                          <p:attrName>ppt_y</p:attrName>
                                        </p:attrNameLst>
                                      </p:cBhvr>
                                      <p:tavLst>
                                        <p:tav tm="0">
                                          <p:val>
                                            <p:strVal val="ppt_y"/>
                                          </p:val>
                                        </p:tav>
                                        <p:tav tm="100000">
                                          <p:val>
                                            <p:strVal val="1+ppt_h/2"/>
                                          </p:val>
                                        </p:tav>
                                      </p:tavLst>
                                    </p:anim>
                                    <p:set>
                                      <p:cBhvr>
                                        <p:cTn id="139" dur="1" fill="hold">
                                          <p:stCondLst>
                                            <p:cond delay="499"/>
                                          </p:stCondLst>
                                        </p:cTn>
                                        <p:tgtEl>
                                          <p:spTgt spid="25090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96" grpId="0" animBg="1"/>
      <p:bldP spid="250909" grpId="0" animBg="1"/>
      <p:bldP spid="250910" grpId="0" animBg="1"/>
      <p:bldP spid="250911" grpId="0" animBg="1"/>
      <p:bldP spid="250912" grpId="0" animBg="1" autoUpdateAnimBg="0"/>
      <p:bldP spid="250913" grpId="0" animBg="1" autoUpdateAnimBg="0"/>
      <p:bldP spid="250914" grpId="0" animBg="1" autoUpdateAnimBg="0"/>
      <p:bldP spid="250915" grpId="0" animBg="1" autoUpdateAnimBg="0"/>
      <p:bldP spid="2" grpId="0" build="p"/>
      <p:bldP spid="43"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灯片编号占位符 3"/>
          <p:cNvSpPr>
            <a:spLocks noGrp="1"/>
          </p:cNvSpPr>
          <p:nvPr>
            <p:ph type="sldNum" sz="quarter" idx="10"/>
          </p:nvPr>
        </p:nvSpPr>
        <p:spPr>
          <a:noFill/>
        </p:spPr>
        <p:txBody>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F25D32FA-F65E-41A9-84A3-368FCEB405C7}" type="slidenum">
              <a:rPr lang="en-US" altLang="zh-CN" sz="1400" b="0">
                <a:ea typeface="宋体" pitchFamily="2" charset="-122"/>
              </a:rPr>
              <a:pPr eaLnBrk="1" hangingPunct="1"/>
              <a:t>4</a:t>
            </a:fld>
            <a:endParaRPr lang="en-US" altLang="zh-CN" sz="1400" b="0">
              <a:ea typeface="宋体" pitchFamily="2" charset="-122"/>
            </a:endParaRPr>
          </a:p>
        </p:txBody>
      </p:sp>
      <p:sp>
        <p:nvSpPr>
          <p:cNvPr id="6147" name="Rectangle 2"/>
          <p:cNvSpPr>
            <a:spLocks noGrp="1" noChangeArrowheads="1"/>
          </p:cNvSpPr>
          <p:nvPr>
            <p:ph type="title"/>
          </p:nvPr>
        </p:nvSpPr>
        <p:spPr/>
        <p:txBody>
          <a:bodyPr/>
          <a:lstStyle/>
          <a:p>
            <a:pPr eaLnBrk="1" hangingPunct="1"/>
            <a:r>
              <a:rPr lang="zh-CN" altLang="en-US" sz="4400" dirty="0" smtClean="0">
                <a:latin typeface="宋体" pitchFamily="2" charset="-122"/>
              </a:rPr>
              <a:t>本节内容</a:t>
            </a:r>
          </a:p>
        </p:txBody>
      </p:sp>
      <p:sp>
        <p:nvSpPr>
          <p:cNvPr id="6148" name="Rectangle 3"/>
          <p:cNvSpPr>
            <a:spLocks noGrp="1" noChangeArrowheads="1"/>
          </p:cNvSpPr>
          <p:nvPr>
            <p:ph type="body" idx="1"/>
          </p:nvPr>
        </p:nvSpPr>
        <p:spPr/>
        <p:txBody>
          <a:bodyPr/>
          <a:lstStyle/>
          <a:p>
            <a:pPr eaLnBrk="1" hangingPunct="1">
              <a:buFont typeface="Monotype Sorts" pitchFamily="2" charset="2"/>
              <a:buNone/>
            </a:pPr>
            <a:r>
              <a:rPr lang="zh-CN" altLang="en-US" dirty="0" smtClean="0">
                <a:latin typeface="宋体" pitchFamily="2" charset="-122"/>
              </a:rPr>
              <a:t>概念：过程与活动</a:t>
            </a:r>
          </a:p>
          <a:p>
            <a:pPr eaLnBrk="1" hangingPunct="1">
              <a:buFont typeface="Monotype Sorts" pitchFamily="2" charset="2"/>
              <a:buNone/>
            </a:pPr>
            <a:r>
              <a:rPr lang="en-US" altLang="zh-CN" dirty="0" smtClean="0">
                <a:latin typeface="宋体" pitchFamily="2" charset="-122"/>
              </a:rPr>
              <a:t>7.1.1 </a:t>
            </a:r>
            <a:r>
              <a:rPr lang="zh-CN" altLang="en-US" dirty="0" smtClean="0">
                <a:latin typeface="宋体" pitchFamily="2" charset="-122"/>
              </a:rPr>
              <a:t>程序运行空间的划分</a:t>
            </a:r>
          </a:p>
          <a:p>
            <a:pPr eaLnBrk="1" hangingPunct="1">
              <a:buNone/>
            </a:pPr>
            <a:r>
              <a:rPr lang="en-US" altLang="zh-CN" dirty="0" smtClean="0">
                <a:latin typeface="宋体" pitchFamily="2" charset="-122"/>
              </a:rPr>
              <a:t>7.1.2 </a:t>
            </a:r>
            <a:r>
              <a:rPr lang="zh-CN" altLang="en-US" dirty="0" smtClean="0">
                <a:latin typeface="宋体" pitchFamily="2" charset="-122"/>
              </a:rPr>
              <a:t>活动记录与控制栈</a:t>
            </a:r>
          </a:p>
          <a:p>
            <a:pPr eaLnBrk="1" hangingPunct="1">
              <a:buFont typeface="Monotype Sorts" pitchFamily="2" charset="2"/>
              <a:buNone/>
            </a:pPr>
            <a:r>
              <a:rPr lang="en-US" altLang="zh-CN" dirty="0" smtClean="0">
                <a:latin typeface="宋体" pitchFamily="2" charset="-122"/>
              </a:rPr>
              <a:t>7.1.3 </a:t>
            </a:r>
            <a:r>
              <a:rPr lang="zh-CN" altLang="en-US" dirty="0" smtClean="0">
                <a:latin typeface="宋体" pitchFamily="2" charset="-122"/>
              </a:rPr>
              <a:t>名字的作用域及名字绑定</a:t>
            </a:r>
            <a:endParaRPr lang="zh-CN" altLang="en-US" dirty="0" smtClean="0">
              <a:latin typeface="楷体_GB2312" pitchFamily="49" charset="-122"/>
              <a:ea typeface="楷体_GB2312" pitchFamily="49" charset="-122"/>
            </a:endParaRPr>
          </a:p>
        </p:txBody>
      </p:sp>
    </p:spTree>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8610600" cy="1116360"/>
          </a:xfrm>
        </p:spPr>
        <p:txBody>
          <a:bodyPr/>
          <a:lstStyle/>
          <a:p>
            <a:r>
              <a:rPr lang="en-US" altLang="zh-CN" sz="3200" dirty="0">
                <a:latin typeface="宋体" pitchFamily="2" charset="-122"/>
              </a:rPr>
              <a:t>7.3.2 </a:t>
            </a:r>
            <a:r>
              <a:rPr lang="zh-CN" altLang="en-US" sz="3200" dirty="0">
                <a:latin typeface="宋体" pitchFamily="2" charset="-122"/>
              </a:rPr>
              <a:t>静态作用域规则</a:t>
            </a:r>
            <a:r>
              <a:rPr lang="zh-CN" altLang="en-US" sz="3200" dirty="0" smtClean="0">
                <a:latin typeface="宋体" pitchFamily="2" charset="-122"/>
              </a:rPr>
              <a:t>下非</a:t>
            </a:r>
            <a:r>
              <a:rPr lang="zh-CN" altLang="en-US" sz="3200" dirty="0">
                <a:latin typeface="宋体" pitchFamily="2" charset="-122"/>
              </a:rPr>
              <a:t>局部名字的</a:t>
            </a:r>
            <a:r>
              <a:rPr lang="zh-CN" altLang="en-US" sz="3200" dirty="0" smtClean="0">
                <a:latin typeface="宋体" pitchFamily="2" charset="-122"/>
              </a:rPr>
              <a:t>访问</a:t>
            </a:r>
            <a:endParaRPr lang="zh-CN" altLang="en-US" sz="3200" dirty="0"/>
          </a:p>
        </p:txBody>
      </p:sp>
      <p:sp>
        <p:nvSpPr>
          <p:cNvPr id="3" name="内容占位符 2"/>
          <p:cNvSpPr>
            <a:spLocks noGrp="1"/>
          </p:cNvSpPr>
          <p:nvPr>
            <p:ph idx="1"/>
          </p:nvPr>
        </p:nvSpPr>
        <p:spPr>
          <a:xfrm>
            <a:off x="228600" y="1358770"/>
            <a:ext cx="8686800" cy="5042030"/>
          </a:xfrm>
        </p:spPr>
        <p:txBody>
          <a:bodyPr/>
          <a:lstStyle/>
          <a:p>
            <a:r>
              <a:rPr lang="zh-CN" altLang="en-US" dirty="0" smtClean="0"/>
              <a:t>块结构语言</a:t>
            </a:r>
            <a:r>
              <a:rPr lang="zh-CN" altLang="zh-CN" dirty="0" smtClean="0"/>
              <a:t>分为</a:t>
            </a:r>
            <a:r>
              <a:rPr lang="zh-CN" altLang="en-US" dirty="0" smtClean="0"/>
              <a:t>两类：</a:t>
            </a:r>
            <a:endParaRPr lang="en-US" altLang="zh-CN" dirty="0" smtClean="0"/>
          </a:p>
          <a:p>
            <a:pPr lvl="1"/>
            <a:r>
              <a:rPr lang="zh-CN" altLang="zh-CN" dirty="0" smtClean="0"/>
              <a:t>非</a:t>
            </a:r>
            <a:r>
              <a:rPr lang="zh-CN" altLang="zh-CN" dirty="0"/>
              <a:t>嵌套</a:t>
            </a:r>
            <a:r>
              <a:rPr lang="zh-CN" altLang="zh-CN" dirty="0" smtClean="0"/>
              <a:t>过程语言</a:t>
            </a:r>
            <a:r>
              <a:rPr lang="zh-CN" altLang="en-US" dirty="0" smtClean="0"/>
              <a:t>：</a:t>
            </a:r>
            <a:endParaRPr lang="en-US" altLang="zh-CN" dirty="0" smtClean="0"/>
          </a:p>
          <a:p>
            <a:pPr lvl="2"/>
            <a:r>
              <a:rPr lang="zh-CN" altLang="zh-CN" sz="2400" dirty="0" smtClean="0"/>
              <a:t>过程</a:t>
            </a:r>
            <a:r>
              <a:rPr lang="zh-CN" altLang="zh-CN" sz="2400" dirty="0"/>
              <a:t>定义不允许嵌套，即一个过程定义不能出现在另一个过程定义</a:t>
            </a:r>
            <a:r>
              <a:rPr lang="zh-CN" altLang="zh-CN" sz="2400" dirty="0" smtClean="0"/>
              <a:t>之中</a:t>
            </a:r>
            <a:r>
              <a:rPr lang="zh-CN" altLang="en-US" sz="2400" dirty="0" smtClean="0"/>
              <a:t>。</a:t>
            </a:r>
            <a:endParaRPr lang="en-US" altLang="zh-CN" sz="2400" dirty="0" smtClean="0"/>
          </a:p>
          <a:p>
            <a:pPr lvl="2"/>
            <a:r>
              <a:rPr lang="zh-CN" altLang="en-US" sz="2400" dirty="0" smtClean="0"/>
              <a:t>语言代表：</a:t>
            </a:r>
            <a:r>
              <a:rPr lang="en-US" altLang="zh-CN" sz="2400" dirty="0" smtClean="0"/>
              <a:t>C</a:t>
            </a:r>
            <a:r>
              <a:rPr lang="zh-CN" altLang="zh-CN" sz="2400" dirty="0" smtClean="0"/>
              <a:t>语言</a:t>
            </a:r>
            <a:endParaRPr lang="en-US" altLang="zh-CN" sz="2400" dirty="0" smtClean="0"/>
          </a:p>
          <a:p>
            <a:pPr lvl="1"/>
            <a:r>
              <a:rPr lang="zh-CN" altLang="zh-CN" dirty="0" smtClean="0"/>
              <a:t>嵌套过程语言</a:t>
            </a:r>
            <a:endParaRPr lang="en-US" altLang="zh-CN" dirty="0" smtClean="0"/>
          </a:p>
          <a:p>
            <a:pPr lvl="2"/>
            <a:r>
              <a:rPr lang="zh-CN" altLang="zh-CN" sz="2400" dirty="0" smtClean="0"/>
              <a:t>过程</a:t>
            </a:r>
            <a:r>
              <a:rPr lang="zh-CN" altLang="zh-CN" sz="2400" dirty="0"/>
              <a:t>定义允许</a:t>
            </a:r>
            <a:r>
              <a:rPr lang="zh-CN" altLang="zh-CN" sz="2400" dirty="0" smtClean="0"/>
              <a:t>嵌套</a:t>
            </a:r>
            <a:endParaRPr lang="en-US" altLang="zh-CN" sz="2400" dirty="0" smtClean="0"/>
          </a:p>
          <a:p>
            <a:pPr lvl="2"/>
            <a:r>
              <a:rPr lang="zh-CN" altLang="en-US" sz="2400" dirty="0" smtClean="0"/>
              <a:t>语言代表：</a:t>
            </a:r>
            <a:r>
              <a:rPr lang="en-US" altLang="zh-CN" sz="2400" dirty="0" smtClean="0"/>
              <a:t>Pascal</a:t>
            </a:r>
            <a:r>
              <a:rPr lang="zh-CN" altLang="zh-CN" sz="2400" dirty="0" smtClean="0"/>
              <a:t>语言</a:t>
            </a:r>
            <a:endParaRPr lang="en-US" altLang="zh-CN" sz="2400" dirty="0" smtClean="0"/>
          </a:p>
          <a:p>
            <a:r>
              <a:rPr lang="zh-CN" altLang="zh-CN" dirty="0"/>
              <a:t>程序运行时刻数据空间的分配</a:t>
            </a:r>
            <a:r>
              <a:rPr lang="zh-CN" altLang="zh-CN" dirty="0" smtClean="0"/>
              <a:t>有差别</a:t>
            </a:r>
            <a:endParaRPr lang="en-US" altLang="zh-CN" dirty="0" smtClean="0"/>
          </a:p>
          <a:p>
            <a:r>
              <a:rPr lang="zh-CN" altLang="zh-CN" dirty="0" smtClean="0"/>
              <a:t>对</a:t>
            </a:r>
            <a:r>
              <a:rPr lang="zh-CN" altLang="zh-CN" dirty="0"/>
              <a:t>非局部名字访问的实现</a:t>
            </a:r>
            <a:r>
              <a:rPr lang="zh-CN" altLang="zh-CN" dirty="0" smtClean="0"/>
              <a:t>方式不同</a:t>
            </a:r>
            <a:endParaRPr lang="zh-CN" altLang="en-US" dirty="0"/>
          </a:p>
        </p:txBody>
      </p:sp>
      <p:sp>
        <p:nvSpPr>
          <p:cNvPr id="4" name="灯片编号占位符 3"/>
          <p:cNvSpPr>
            <a:spLocks noGrp="1"/>
          </p:cNvSpPr>
          <p:nvPr>
            <p:ph type="sldNum" sz="quarter" idx="10"/>
          </p:nvPr>
        </p:nvSpPr>
        <p:spPr/>
        <p:txBody>
          <a:bodyPr/>
          <a:lstStyle/>
          <a:p>
            <a:pPr>
              <a:defRPr/>
            </a:pPr>
            <a:fld id="{5FBA2045-A460-4FD2-A3A7-A2D1757D5550}" type="slidenum">
              <a:rPr lang="en-US" altLang="zh-CN" smtClean="0"/>
              <a:pPr>
                <a:defRPr/>
              </a:pPr>
              <a:t>40</a:t>
            </a:fld>
            <a:endParaRPr lang="en-US" altLang="zh-CN"/>
          </a:p>
        </p:txBody>
      </p:sp>
    </p:spTree>
    <p:extLst>
      <p:ext uri="{BB962C8B-B14F-4D97-AF65-F5344CB8AC3E}">
        <p14:creationId xmlns:p14="http://schemas.microsoft.com/office/powerpoint/2010/main" val="2429662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up)">
                                      <p:cBhvr>
                                        <p:cTn id="11" dur="500"/>
                                        <p:tgtEl>
                                          <p:spTgt spid="3">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up)">
                                      <p:cBhvr>
                                        <p:cTn id="15" dur="500"/>
                                        <p:tgtEl>
                                          <p:spTgt spid="3">
                                            <p:txEl>
                                              <p:pRg st="2" end="2"/>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up)">
                                      <p:cBhvr>
                                        <p:cTn id="19" dur="500"/>
                                        <p:tgtEl>
                                          <p:spTgt spid="3">
                                            <p:txEl>
                                              <p:pRg st="3" end="3"/>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up)">
                                      <p:cBhvr>
                                        <p:cTn id="23" dur="500"/>
                                        <p:tgtEl>
                                          <p:spTgt spid="3">
                                            <p:txEl>
                                              <p:pRg st="4" end="4"/>
                                            </p:txEl>
                                          </p:spTgt>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up)">
                                      <p:cBhvr>
                                        <p:cTn id="27" dur="500"/>
                                        <p:tgtEl>
                                          <p:spTgt spid="3">
                                            <p:txEl>
                                              <p:pRg st="5" end="5"/>
                                            </p:txEl>
                                          </p:spTgt>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up)">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wipe(up)">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wipe(up)">
                                      <p:cBhvr>
                                        <p:cTn id="4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 name="矩形 10"/>
          <p:cNvSpPr/>
          <p:nvPr/>
        </p:nvSpPr>
        <p:spPr bwMode="auto">
          <a:xfrm>
            <a:off x="4276302" y="6039290"/>
            <a:ext cx="4132083" cy="630070"/>
          </a:xfrm>
          <a:prstGeom prst="rect">
            <a:avLst/>
          </a:prstGeom>
          <a:solidFill>
            <a:srgbClr val="FFFF66"/>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黑体" pitchFamily="2" charset="-122"/>
            </a:endParaRPr>
          </a:p>
        </p:txBody>
      </p:sp>
      <p:sp>
        <p:nvSpPr>
          <p:cNvPr id="10" name="矩形 9"/>
          <p:cNvSpPr/>
          <p:nvPr/>
        </p:nvSpPr>
        <p:spPr bwMode="auto">
          <a:xfrm>
            <a:off x="4268607" y="3834044"/>
            <a:ext cx="4132083" cy="2205246"/>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黑体" pitchFamily="2" charset="-122"/>
            </a:endParaRPr>
          </a:p>
        </p:txBody>
      </p:sp>
      <p:sp>
        <p:nvSpPr>
          <p:cNvPr id="9" name="矩形 8"/>
          <p:cNvSpPr/>
          <p:nvPr/>
        </p:nvSpPr>
        <p:spPr bwMode="auto">
          <a:xfrm>
            <a:off x="4265341" y="2078849"/>
            <a:ext cx="4132083" cy="1755195"/>
          </a:xfrm>
          <a:prstGeom prst="rect">
            <a:avLst/>
          </a:prstGeom>
          <a:solidFill>
            <a:srgbClr val="FFFF66"/>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黑体" pitchFamily="2" charset="-122"/>
            </a:endParaRPr>
          </a:p>
        </p:txBody>
      </p:sp>
      <p:sp>
        <p:nvSpPr>
          <p:cNvPr id="8" name="矩形 7"/>
          <p:cNvSpPr/>
          <p:nvPr/>
        </p:nvSpPr>
        <p:spPr bwMode="auto">
          <a:xfrm>
            <a:off x="4265341" y="1448780"/>
            <a:ext cx="4132083" cy="63007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黑体" pitchFamily="2" charset="-122"/>
            </a:endParaRPr>
          </a:p>
        </p:txBody>
      </p:sp>
      <p:sp>
        <p:nvSpPr>
          <p:cNvPr id="2" name="矩形 1"/>
          <p:cNvSpPr/>
          <p:nvPr/>
        </p:nvSpPr>
        <p:spPr bwMode="auto">
          <a:xfrm>
            <a:off x="4265341" y="818710"/>
            <a:ext cx="4132083" cy="630070"/>
          </a:xfrm>
          <a:prstGeom prst="rect">
            <a:avLst/>
          </a:prstGeom>
          <a:solidFill>
            <a:srgbClr val="FFFF66"/>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黑体" pitchFamily="2" charset="-122"/>
            </a:endParaRPr>
          </a:p>
        </p:txBody>
      </p:sp>
      <p:sp>
        <p:nvSpPr>
          <p:cNvPr id="39938" name="灯片编号占位符 3"/>
          <p:cNvSpPr>
            <a:spLocks noGrp="1"/>
          </p:cNvSpPr>
          <p:nvPr>
            <p:ph type="sldNum" sz="quarter" idx="10"/>
          </p:nvPr>
        </p:nvSpPr>
        <p:spPr>
          <a:noFill/>
        </p:spPr>
        <p:txBody>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8ADB81EF-25A0-4308-9F9F-4EE8FC952EAD}" type="slidenum">
              <a:rPr lang="en-US" altLang="zh-CN" sz="1400" b="0">
                <a:ea typeface="宋体" pitchFamily="2" charset="-122"/>
              </a:rPr>
              <a:pPr eaLnBrk="1" hangingPunct="1"/>
              <a:t>41</a:t>
            </a:fld>
            <a:endParaRPr lang="en-US" altLang="zh-CN" sz="1400" b="0">
              <a:ea typeface="宋体" pitchFamily="2" charset="-122"/>
            </a:endParaRPr>
          </a:p>
        </p:txBody>
      </p:sp>
      <p:sp>
        <p:nvSpPr>
          <p:cNvPr id="39939" name="Rectangle 2"/>
          <p:cNvSpPr>
            <a:spLocks noGrp="1" noChangeArrowheads="1"/>
          </p:cNvSpPr>
          <p:nvPr>
            <p:ph type="title"/>
          </p:nvPr>
        </p:nvSpPr>
        <p:spPr/>
        <p:txBody>
          <a:bodyPr/>
          <a:lstStyle/>
          <a:p>
            <a:pPr eaLnBrk="1" hangingPunct="1"/>
            <a:r>
              <a:rPr lang="en-US" altLang="zh-CN" dirty="0" smtClean="0">
                <a:latin typeface="宋体" pitchFamily="2" charset="-122"/>
              </a:rPr>
              <a:t>1.</a:t>
            </a:r>
            <a:r>
              <a:rPr lang="zh-CN" altLang="en-US" dirty="0" smtClean="0">
                <a:latin typeface="宋体" pitchFamily="2" charset="-122"/>
              </a:rPr>
              <a:t>非</a:t>
            </a:r>
            <a:r>
              <a:rPr lang="zh-CN" altLang="en-US" smtClean="0">
                <a:latin typeface="宋体" pitchFamily="2" charset="-122"/>
              </a:rPr>
              <a:t>嵌套过程</a:t>
            </a:r>
            <a:endParaRPr lang="zh-CN" altLang="en-US" dirty="0" smtClean="0">
              <a:latin typeface="宋体" pitchFamily="2" charset="-122"/>
            </a:endParaRPr>
          </a:p>
        </p:txBody>
      </p:sp>
      <p:sp>
        <p:nvSpPr>
          <p:cNvPr id="251907" name="Rectangle 3"/>
          <p:cNvSpPr>
            <a:spLocks noGrp="1" noChangeArrowheads="1"/>
          </p:cNvSpPr>
          <p:nvPr>
            <p:ph type="body" idx="1"/>
          </p:nvPr>
        </p:nvSpPr>
        <p:spPr>
          <a:xfrm>
            <a:off x="228600" y="1219200"/>
            <a:ext cx="4028365" cy="5181600"/>
          </a:xfrm>
        </p:spPr>
        <p:txBody>
          <a:bodyPr/>
          <a:lstStyle/>
          <a:p>
            <a:pPr eaLnBrk="1" hangingPunct="1"/>
            <a:r>
              <a:rPr lang="zh-CN" altLang="en-US" sz="2400" dirty="0" smtClean="0"/>
              <a:t>过程定义不允许嵌套</a:t>
            </a:r>
          </a:p>
          <a:p>
            <a:pPr lvl="1" eaLnBrk="1" hangingPunct="1"/>
            <a:r>
              <a:rPr lang="zh-CN" altLang="en-US" dirty="0" smtClean="0"/>
              <a:t>独立的</a:t>
            </a:r>
          </a:p>
          <a:p>
            <a:pPr lvl="1" eaLnBrk="1" hangingPunct="1"/>
            <a:r>
              <a:rPr lang="zh-CN" altLang="en-US" dirty="0" smtClean="0"/>
              <a:t>顺序的</a:t>
            </a:r>
          </a:p>
          <a:p>
            <a:pPr eaLnBrk="1" hangingPunct="1"/>
            <a:r>
              <a:rPr lang="zh-CN" altLang="en-US" sz="2400" dirty="0" smtClean="0"/>
              <a:t>声明语句的位置</a:t>
            </a:r>
          </a:p>
          <a:p>
            <a:pPr lvl="1" eaLnBrk="1" hangingPunct="1"/>
            <a:r>
              <a:rPr lang="zh-CN" altLang="en-US" dirty="0" smtClean="0"/>
              <a:t>过程</a:t>
            </a:r>
            <a:r>
              <a:rPr lang="en-US" altLang="zh-CN" dirty="0" smtClean="0"/>
              <a:t>/</a:t>
            </a:r>
            <a:r>
              <a:rPr lang="zh-CN" altLang="en-US" dirty="0" smtClean="0"/>
              <a:t>函数内部</a:t>
            </a:r>
          </a:p>
          <a:p>
            <a:pPr lvl="1" eaLnBrk="1" hangingPunct="1"/>
            <a:r>
              <a:rPr lang="zh-CN" altLang="en-US" dirty="0" smtClean="0"/>
              <a:t>所有过程之外</a:t>
            </a:r>
          </a:p>
          <a:p>
            <a:pPr eaLnBrk="1" hangingPunct="1"/>
            <a:r>
              <a:rPr lang="zh-CN" altLang="en-US" sz="2400" dirty="0" smtClean="0"/>
              <a:t>在一个过程中引用的名字</a:t>
            </a:r>
          </a:p>
          <a:p>
            <a:pPr lvl="1" eaLnBrk="1" hangingPunct="1"/>
            <a:r>
              <a:rPr lang="zh-CN" altLang="en-US" dirty="0" smtClean="0"/>
              <a:t>局部的</a:t>
            </a:r>
          </a:p>
          <a:p>
            <a:pPr lvl="1" eaLnBrk="1" hangingPunct="1"/>
            <a:r>
              <a:rPr lang="zh-CN" altLang="en-US" dirty="0" smtClean="0"/>
              <a:t>全局的</a:t>
            </a:r>
          </a:p>
          <a:p>
            <a:pPr eaLnBrk="1" hangingPunct="1"/>
            <a:endParaRPr lang="en-US" altLang="zh-CN" sz="2400" dirty="0" smtClean="0"/>
          </a:p>
        </p:txBody>
      </p:sp>
      <p:sp>
        <p:nvSpPr>
          <p:cNvPr id="251908" name="Rectangle 4"/>
          <p:cNvSpPr>
            <a:spLocks noChangeArrowheads="1"/>
          </p:cNvSpPr>
          <p:nvPr/>
        </p:nvSpPr>
        <p:spPr bwMode="auto">
          <a:xfrm>
            <a:off x="4391980" y="143635"/>
            <a:ext cx="4501195" cy="6570729"/>
          </a:xfrm>
          <a:prstGeom prst="rect">
            <a:avLst/>
          </a:prstGeom>
          <a:noFill/>
          <a:ln>
            <a:noFill/>
          </a:ln>
          <a:extLst/>
        </p:spPr>
        <p:txBody>
          <a:bodyPr/>
          <a:lstStyle/>
          <a:p>
            <a:r>
              <a:rPr lang="en-US" altLang="zh-CN" sz="2000" dirty="0" err="1" smtClean="0"/>
              <a:t>int</a:t>
            </a:r>
            <a:r>
              <a:rPr lang="en-US" altLang="zh-CN" sz="2000" dirty="0" smtClean="0"/>
              <a:t>  </a:t>
            </a:r>
            <a:r>
              <a:rPr lang="en-US" altLang="zh-CN" sz="2000" dirty="0"/>
              <a:t>a[11];</a:t>
            </a:r>
            <a:endParaRPr lang="zh-CN" altLang="zh-CN" sz="2000" dirty="0"/>
          </a:p>
          <a:p>
            <a:r>
              <a:rPr lang="en-US" altLang="zh-CN" sz="2000" dirty="0" err="1" smtClean="0"/>
              <a:t>int</a:t>
            </a:r>
            <a:r>
              <a:rPr lang="en-US" altLang="zh-CN" sz="2000" dirty="0" smtClean="0"/>
              <a:t>  </a:t>
            </a:r>
            <a:r>
              <a:rPr lang="en-US" altLang="zh-CN" sz="2000" dirty="0"/>
              <a:t>x;</a:t>
            </a:r>
            <a:endParaRPr lang="zh-CN" altLang="zh-CN" sz="2000" dirty="0"/>
          </a:p>
          <a:p>
            <a:r>
              <a:rPr lang="en-US" altLang="zh-CN" sz="2000" dirty="0" smtClean="0"/>
              <a:t>void  </a:t>
            </a:r>
            <a:r>
              <a:rPr lang="en-US" altLang="zh-CN" sz="2000" dirty="0" err="1"/>
              <a:t>readarray</a:t>
            </a:r>
            <a:r>
              <a:rPr lang="en-US" altLang="zh-CN" sz="2000" dirty="0"/>
              <a:t>( </a:t>
            </a:r>
            <a:r>
              <a:rPr lang="en-US" altLang="zh-CN" sz="2000" dirty="0" smtClean="0"/>
              <a:t>)</a:t>
            </a:r>
            <a:endParaRPr lang="zh-CN" altLang="zh-CN" sz="2000" dirty="0"/>
          </a:p>
          <a:p>
            <a:r>
              <a:rPr lang="en-US" altLang="zh-CN" sz="2000" dirty="0" smtClean="0"/>
              <a:t>    {  </a:t>
            </a:r>
            <a:r>
              <a:rPr lang="en-US" altLang="zh-CN" sz="2000" dirty="0" err="1"/>
              <a:t>int</a:t>
            </a:r>
            <a:r>
              <a:rPr lang="en-US" altLang="zh-CN" sz="2000" dirty="0"/>
              <a:t> </a:t>
            </a:r>
            <a:r>
              <a:rPr lang="en-US" altLang="zh-CN" sz="2000" dirty="0" err="1"/>
              <a:t>i</a:t>
            </a:r>
            <a:r>
              <a:rPr lang="en-US" altLang="zh-CN" sz="2000" dirty="0"/>
              <a:t>; </a:t>
            </a:r>
            <a:r>
              <a:rPr lang="en-US" altLang="zh-CN" sz="2000" dirty="0" smtClean="0"/>
              <a:t>    </a:t>
            </a:r>
            <a:r>
              <a:rPr lang="zh-CN" altLang="zh-CN" sz="2000" dirty="0" smtClean="0"/>
              <a:t>… </a:t>
            </a:r>
            <a:r>
              <a:rPr lang="en-US" altLang="zh-CN" sz="2000" dirty="0"/>
              <a:t>a </a:t>
            </a:r>
            <a:r>
              <a:rPr lang="zh-CN" altLang="zh-CN" sz="2000" dirty="0"/>
              <a:t>…</a:t>
            </a:r>
            <a:r>
              <a:rPr lang="en-US" altLang="zh-CN" sz="2000" dirty="0"/>
              <a:t> } </a:t>
            </a:r>
            <a:endParaRPr lang="zh-CN" altLang="zh-CN" sz="2000" dirty="0"/>
          </a:p>
          <a:p>
            <a:r>
              <a:rPr lang="en-US" altLang="zh-CN" sz="2000" dirty="0" smtClean="0"/>
              <a:t>void  </a:t>
            </a:r>
            <a:r>
              <a:rPr lang="en-US" altLang="zh-CN" sz="2000" dirty="0"/>
              <a:t>exchange(</a:t>
            </a:r>
            <a:r>
              <a:rPr lang="en-US" altLang="zh-CN" sz="2000" dirty="0" err="1"/>
              <a:t>int</a:t>
            </a:r>
            <a:r>
              <a:rPr lang="en-US" altLang="zh-CN" sz="2000" dirty="0"/>
              <a:t> </a:t>
            </a:r>
            <a:r>
              <a:rPr lang="en-US" altLang="zh-CN" sz="2000" dirty="0" err="1"/>
              <a:t>i</a:t>
            </a:r>
            <a:r>
              <a:rPr lang="en-US" altLang="zh-CN" sz="2000" dirty="0"/>
              <a:t>, </a:t>
            </a:r>
            <a:r>
              <a:rPr lang="en-US" altLang="zh-CN" sz="2000" dirty="0" err="1"/>
              <a:t>int</a:t>
            </a:r>
            <a:r>
              <a:rPr lang="en-US" altLang="zh-CN" sz="2000" dirty="0"/>
              <a:t> j</a:t>
            </a:r>
            <a:r>
              <a:rPr lang="en-US" altLang="zh-CN" sz="2000" dirty="0" smtClean="0"/>
              <a:t>)</a:t>
            </a:r>
            <a:endParaRPr lang="zh-CN" altLang="zh-CN" sz="2000" dirty="0"/>
          </a:p>
          <a:p>
            <a:r>
              <a:rPr lang="en-US" altLang="zh-CN" sz="2000" dirty="0" smtClean="0"/>
              <a:t>    {  </a:t>
            </a:r>
            <a:r>
              <a:rPr lang="zh-CN" altLang="zh-CN" sz="2000" dirty="0"/>
              <a:t>… </a:t>
            </a:r>
            <a:r>
              <a:rPr lang="en-US" altLang="zh-CN" sz="2000" dirty="0"/>
              <a:t>a </a:t>
            </a:r>
            <a:r>
              <a:rPr lang="zh-CN" altLang="zh-CN" sz="2000" dirty="0"/>
              <a:t>…</a:t>
            </a:r>
            <a:r>
              <a:rPr lang="en-US" altLang="zh-CN" sz="2000" dirty="0" smtClean="0"/>
              <a:t>;    </a:t>
            </a:r>
            <a:r>
              <a:rPr lang="zh-CN" altLang="zh-CN" sz="2000" dirty="0" smtClean="0"/>
              <a:t>… </a:t>
            </a:r>
            <a:r>
              <a:rPr lang="en-US" altLang="zh-CN" sz="2000" dirty="0"/>
              <a:t>x </a:t>
            </a:r>
            <a:r>
              <a:rPr lang="zh-CN" altLang="zh-CN" sz="2000" dirty="0"/>
              <a:t>… </a:t>
            </a:r>
            <a:r>
              <a:rPr lang="en-US" altLang="zh-CN" sz="2000" dirty="0"/>
              <a:t> }</a:t>
            </a:r>
            <a:endParaRPr lang="zh-CN" altLang="zh-CN" sz="2000" dirty="0"/>
          </a:p>
          <a:p>
            <a:r>
              <a:rPr lang="en-US" altLang="zh-CN" sz="2000" dirty="0" err="1" smtClean="0"/>
              <a:t>int</a:t>
            </a:r>
            <a:r>
              <a:rPr lang="en-US" altLang="zh-CN" sz="2000" dirty="0" smtClean="0"/>
              <a:t>  </a:t>
            </a:r>
            <a:r>
              <a:rPr lang="en-US" altLang="zh-CN" sz="2000" dirty="0"/>
              <a:t>partition(</a:t>
            </a:r>
            <a:r>
              <a:rPr lang="en-US" altLang="zh-CN" sz="2000" dirty="0" err="1"/>
              <a:t>int</a:t>
            </a:r>
            <a:r>
              <a:rPr lang="en-US" altLang="zh-CN" sz="2000" dirty="0"/>
              <a:t> y, </a:t>
            </a:r>
            <a:r>
              <a:rPr lang="en-US" altLang="zh-CN" sz="2000" dirty="0" err="1"/>
              <a:t>int</a:t>
            </a:r>
            <a:r>
              <a:rPr lang="en-US" altLang="zh-CN" sz="2000" dirty="0"/>
              <a:t> z</a:t>
            </a:r>
            <a:r>
              <a:rPr lang="en-US" altLang="zh-CN" sz="2000" dirty="0" smtClean="0"/>
              <a:t>)</a:t>
            </a:r>
            <a:r>
              <a:rPr lang="en-US" altLang="zh-CN" sz="2000" dirty="0"/>
              <a:t> {</a:t>
            </a:r>
            <a:endParaRPr lang="zh-CN" altLang="zh-CN" sz="2000" dirty="0"/>
          </a:p>
          <a:p>
            <a:r>
              <a:rPr lang="en-US" altLang="zh-CN" sz="2000" dirty="0" smtClean="0"/>
              <a:t>    </a:t>
            </a:r>
            <a:r>
              <a:rPr lang="en-US" altLang="zh-CN" sz="2000" dirty="0" err="1" smtClean="0"/>
              <a:t>int</a:t>
            </a:r>
            <a:r>
              <a:rPr lang="en-US" altLang="zh-CN" sz="2000" dirty="0" smtClean="0"/>
              <a:t> </a:t>
            </a:r>
            <a:r>
              <a:rPr lang="en-US" altLang="zh-CN" sz="2000" dirty="0" err="1"/>
              <a:t>i</a:t>
            </a:r>
            <a:r>
              <a:rPr lang="en-US" altLang="zh-CN" sz="2000" dirty="0"/>
              <a:t>, j; </a:t>
            </a:r>
            <a:r>
              <a:rPr lang="en-US" altLang="zh-CN" sz="2000" dirty="0" smtClean="0"/>
              <a:t>  </a:t>
            </a:r>
          </a:p>
          <a:p>
            <a:r>
              <a:rPr lang="en-US" altLang="zh-CN" sz="2000" dirty="0" smtClean="0"/>
              <a:t>    </a:t>
            </a:r>
            <a:r>
              <a:rPr lang="zh-CN" altLang="zh-CN" sz="2000" dirty="0" smtClean="0"/>
              <a:t>… </a:t>
            </a:r>
            <a:r>
              <a:rPr lang="en-US" altLang="zh-CN" sz="2000" dirty="0"/>
              <a:t>a </a:t>
            </a:r>
            <a:r>
              <a:rPr lang="zh-CN" altLang="zh-CN" sz="2000" dirty="0"/>
              <a:t>…</a:t>
            </a:r>
            <a:r>
              <a:rPr lang="en-US" altLang="zh-CN" sz="2000" dirty="0"/>
              <a:t>; </a:t>
            </a:r>
            <a:r>
              <a:rPr lang="en-US" altLang="zh-CN" sz="2000" dirty="0" smtClean="0"/>
              <a:t>   </a:t>
            </a:r>
          </a:p>
          <a:p>
            <a:r>
              <a:rPr lang="en-US" altLang="zh-CN" sz="2000" dirty="0"/>
              <a:t> </a:t>
            </a:r>
            <a:r>
              <a:rPr lang="en-US" altLang="zh-CN" sz="2000" dirty="0" smtClean="0"/>
              <a:t>   exchange(</a:t>
            </a:r>
            <a:r>
              <a:rPr lang="en-US" altLang="zh-CN" sz="2000" dirty="0" err="1" smtClean="0"/>
              <a:t>i</a:t>
            </a:r>
            <a:r>
              <a:rPr lang="en-US" altLang="zh-CN" sz="2000" dirty="0"/>
              <a:t>, j); </a:t>
            </a:r>
            <a:r>
              <a:rPr lang="en-US" altLang="zh-CN" sz="2000" dirty="0" smtClean="0"/>
              <a:t>  </a:t>
            </a:r>
          </a:p>
          <a:p>
            <a:r>
              <a:rPr lang="en-US" altLang="zh-CN" sz="2000" dirty="0"/>
              <a:t> </a:t>
            </a:r>
            <a:r>
              <a:rPr lang="en-US" altLang="zh-CN" sz="2000" dirty="0" smtClean="0"/>
              <a:t>   </a:t>
            </a:r>
            <a:r>
              <a:rPr lang="zh-CN" altLang="zh-CN" sz="2000" dirty="0" smtClean="0"/>
              <a:t>…</a:t>
            </a:r>
            <a:r>
              <a:rPr lang="en-US" altLang="zh-CN" sz="2000" dirty="0" smtClean="0"/>
              <a:t> </a:t>
            </a:r>
          </a:p>
          <a:p>
            <a:r>
              <a:rPr lang="en-US" altLang="zh-CN" sz="2000" dirty="0" smtClean="0"/>
              <a:t>}</a:t>
            </a:r>
            <a:endParaRPr lang="zh-CN" altLang="zh-CN" sz="2000" dirty="0"/>
          </a:p>
          <a:p>
            <a:r>
              <a:rPr lang="en-US" altLang="zh-CN" sz="2000" dirty="0" smtClean="0"/>
              <a:t>void  </a:t>
            </a:r>
            <a:r>
              <a:rPr lang="en-US" altLang="zh-CN" sz="2000" dirty="0"/>
              <a:t>quicksort(</a:t>
            </a:r>
            <a:r>
              <a:rPr lang="en-US" altLang="zh-CN" sz="2000" dirty="0" err="1"/>
              <a:t>int</a:t>
            </a:r>
            <a:r>
              <a:rPr lang="en-US" altLang="zh-CN" sz="2000" dirty="0"/>
              <a:t> m, </a:t>
            </a:r>
            <a:r>
              <a:rPr lang="en-US" altLang="zh-CN" sz="2000" dirty="0" err="1"/>
              <a:t>int</a:t>
            </a:r>
            <a:r>
              <a:rPr lang="en-US" altLang="zh-CN" sz="2000" dirty="0"/>
              <a:t> </a:t>
            </a:r>
            <a:r>
              <a:rPr lang="en-US" altLang="zh-CN" sz="2000" dirty="0" smtClean="0"/>
              <a:t>n)</a:t>
            </a:r>
            <a:r>
              <a:rPr lang="en-US" altLang="zh-CN" sz="2000" dirty="0"/>
              <a:t> {</a:t>
            </a:r>
            <a:endParaRPr lang="zh-CN" altLang="zh-CN" sz="2000" dirty="0"/>
          </a:p>
          <a:p>
            <a:r>
              <a:rPr lang="en-US" altLang="zh-CN" sz="2000" dirty="0" smtClean="0"/>
              <a:t>    </a:t>
            </a:r>
            <a:r>
              <a:rPr lang="en-US" altLang="zh-CN" sz="2000" dirty="0" err="1" smtClean="0"/>
              <a:t>int</a:t>
            </a:r>
            <a:r>
              <a:rPr lang="en-US" altLang="zh-CN" sz="2000" dirty="0" smtClean="0"/>
              <a:t> </a:t>
            </a:r>
            <a:r>
              <a:rPr lang="en-US" altLang="zh-CN" sz="2000" dirty="0" err="1"/>
              <a:t>i</a:t>
            </a:r>
            <a:r>
              <a:rPr lang="en-US" altLang="zh-CN" sz="2000" dirty="0"/>
              <a:t>; </a:t>
            </a:r>
            <a:endParaRPr lang="zh-CN" altLang="zh-CN" sz="2000" dirty="0"/>
          </a:p>
          <a:p>
            <a:r>
              <a:rPr lang="en-US" altLang="zh-CN" sz="2000" dirty="0" smtClean="0"/>
              <a:t>    </a:t>
            </a:r>
            <a:r>
              <a:rPr lang="zh-CN" altLang="zh-CN" sz="2000" dirty="0" smtClean="0"/>
              <a:t>…</a:t>
            </a:r>
            <a:endParaRPr lang="zh-CN" altLang="zh-CN" sz="2000" dirty="0"/>
          </a:p>
          <a:p>
            <a:r>
              <a:rPr lang="en-US" altLang="zh-CN" sz="2000" dirty="0" smtClean="0"/>
              <a:t>    </a:t>
            </a:r>
            <a:r>
              <a:rPr lang="en-US" altLang="zh-CN" sz="2000" dirty="0" err="1"/>
              <a:t>i</a:t>
            </a:r>
            <a:r>
              <a:rPr lang="en-US" altLang="zh-CN" sz="2000" dirty="0"/>
              <a:t>=partition(m, n);</a:t>
            </a:r>
            <a:endParaRPr lang="zh-CN" altLang="zh-CN" sz="2000" dirty="0"/>
          </a:p>
          <a:p>
            <a:r>
              <a:rPr lang="en-US" altLang="zh-CN" sz="2000" dirty="0" smtClean="0"/>
              <a:t>    </a:t>
            </a:r>
            <a:r>
              <a:rPr lang="en-US" altLang="zh-CN" sz="2000" dirty="0"/>
              <a:t>quicksort(m, i-1);</a:t>
            </a:r>
            <a:endParaRPr lang="zh-CN" altLang="zh-CN" sz="2000" dirty="0"/>
          </a:p>
          <a:p>
            <a:r>
              <a:rPr lang="en-US" altLang="zh-CN" sz="2000" dirty="0" smtClean="0"/>
              <a:t>    quicksort(i+1</a:t>
            </a:r>
            <a:r>
              <a:rPr lang="en-US" altLang="zh-CN" sz="2000" dirty="0"/>
              <a:t>, n); </a:t>
            </a:r>
            <a:endParaRPr lang="en-US" altLang="zh-CN" sz="2000" dirty="0" smtClean="0"/>
          </a:p>
          <a:p>
            <a:r>
              <a:rPr lang="en-US" altLang="zh-CN" sz="2000" dirty="0" smtClean="0"/>
              <a:t>}</a:t>
            </a:r>
            <a:endParaRPr lang="zh-CN" altLang="zh-CN" sz="2000" dirty="0"/>
          </a:p>
          <a:p>
            <a:r>
              <a:rPr lang="en-US" altLang="zh-CN" sz="2000" dirty="0" smtClean="0"/>
              <a:t>void main </a:t>
            </a:r>
            <a:r>
              <a:rPr lang="en-US" altLang="zh-CN" sz="2000" dirty="0"/>
              <a:t>( ) </a:t>
            </a:r>
            <a:endParaRPr lang="zh-CN" altLang="zh-CN" sz="2000" dirty="0"/>
          </a:p>
          <a:p>
            <a:r>
              <a:rPr lang="en-US" altLang="zh-CN" sz="2000" dirty="0" smtClean="0"/>
              <a:t>    { </a:t>
            </a:r>
            <a:r>
              <a:rPr lang="en-US" altLang="zh-CN" sz="2000" dirty="0" err="1"/>
              <a:t>readarray</a:t>
            </a:r>
            <a:r>
              <a:rPr lang="en-US" altLang="zh-CN" sz="2000" dirty="0"/>
              <a:t>();  quicksort(0,10); }</a:t>
            </a:r>
            <a:endParaRPr lang="en-US" altLang="zh-CN" sz="2000" dirty="0">
              <a:cs typeface="Times New Roman" panose="02020603050405020304" pitchFamily="18" charset="0"/>
            </a:endParaRPr>
          </a:p>
        </p:txBody>
      </p:sp>
      <p:sp>
        <p:nvSpPr>
          <p:cNvPr id="5" name="圆角矩形 4"/>
          <p:cNvSpPr/>
          <p:nvPr/>
        </p:nvSpPr>
        <p:spPr bwMode="auto">
          <a:xfrm>
            <a:off x="4265341" y="143634"/>
            <a:ext cx="1521794" cy="675075"/>
          </a:xfrm>
          <a:prstGeom prst="roundRect">
            <a:avLst>
              <a:gd name="adj" fmla="val 32603"/>
            </a:avLst>
          </a:prstGeom>
          <a:noFill/>
          <a:ln w="28575" cap="flat" cmpd="sng" algn="ctr">
            <a:solidFill>
              <a:srgbClr val="FF33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黑体" pitchFamily="2" charset="-122"/>
            </a:endParaRPr>
          </a:p>
        </p:txBody>
      </p:sp>
      <p:sp>
        <p:nvSpPr>
          <p:cNvPr id="14" name="圆角矩形 13"/>
          <p:cNvSpPr/>
          <p:nvPr/>
        </p:nvSpPr>
        <p:spPr bwMode="auto">
          <a:xfrm>
            <a:off x="4887035" y="1133745"/>
            <a:ext cx="675075" cy="270030"/>
          </a:xfrm>
          <a:prstGeom prst="roundRect">
            <a:avLst>
              <a:gd name="adj" fmla="val 32603"/>
            </a:avLst>
          </a:prstGeom>
          <a:noFill/>
          <a:ln w="28575" cap="flat" cmpd="sng" algn="ctr">
            <a:solidFill>
              <a:srgbClr val="FF33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黑体" pitchFamily="2" charset="-122"/>
            </a:endParaRPr>
          </a:p>
        </p:txBody>
      </p:sp>
      <p:sp>
        <p:nvSpPr>
          <p:cNvPr id="15" name="圆角矩形 14"/>
          <p:cNvSpPr/>
          <p:nvPr/>
        </p:nvSpPr>
        <p:spPr bwMode="auto">
          <a:xfrm>
            <a:off x="4276302" y="2303875"/>
            <a:ext cx="1375818" cy="360040"/>
          </a:xfrm>
          <a:prstGeom prst="roundRect">
            <a:avLst>
              <a:gd name="adj" fmla="val 28618"/>
            </a:avLst>
          </a:prstGeom>
          <a:noFill/>
          <a:ln w="28575" cap="flat" cmpd="sng" algn="ctr">
            <a:solidFill>
              <a:srgbClr val="FF33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黑体" pitchFamily="2" charset="-122"/>
            </a:endParaRPr>
          </a:p>
        </p:txBody>
      </p:sp>
      <p:sp>
        <p:nvSpPr>
          <p:cNvPr id="17" name="圆角矩形 16"/>
          <p:cNvSpPr/>
          <p:nvPr/>
        </p:nvSpPr>
        <p:spPr bwMode="auto">
          <a:xfrm>
            <a:off x="4276302" y="4149080"/>
            <a:ext cx="1375818" cy="360040"/>
          </a:xfrm>
          <a:prstGeom prst="roundRect">
            <a:avLst>
              <a:gd name="adj" fmla="val 43558"/>
            </a:avLst>
          </a:prstGeom>
          <a:noFill/>
          <a:ln w="28575" cap="flat" cmpd="sng" algn="ctr">
            <a:solidFill>
              <a:srgbClr val="FF33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黑体"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51907">
                                            <p:txEl>
                                              <p:pRg st="0" end="0"/>
                                            </p:txEl>
                                          </p:spTgt>
                                        </p:tgtEl>
                                        <p:attrNameLst>
                                          <p:attrName>style.visibility</p:attrName>
                                        </p:attrNameLst>
                                      </p:cBhvr>
                                      <p:to>
                                        <p:strVal val="visible"/>
                                      </p:to>
                                    </p:set>
                                    <p:animEffect transition="in" filter="wipe(up)">
                                      <p:cBhvr>
                                        <p:cTn id="7" dur="500"/>
                                        <p:tgtEl>
                                          <p:spTgt spid="251907">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51907">
                                            <p:txEl>
                                              <p:pRg st="1" end="1"/>
                                            </p:txEl>
                                          </p:spTgt>
                                        </p:tgtEl>
                                        <p:attrNameLst>
                                          <p:attrName>style.visibility</p:attrName>
                                        </p:attrNameLst>
                                      </p:cBhvr>
                                      <p:to>
                                        <p:strVal val="visible"/>
                                      </p:to>
                                    </p:set>
                                    <p:animEffect transition="in" filter="wipe(up)">
                                      <p:cBhvr>
                                        <p:cTn id="11" dur="500"/>
                                        <p:tgtEl>
                                          <p:spTgt spid="251907">
                                            <p:txEl>
                                              <p:pRg st="1" end="1"/>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51907">
                                            <p:txEl>
                                              <p:pRg st="2" end="2"/>
                                            </p:txEl>
                                          </p:spTgt>
                                        </p:tgtEl>
                                        <p:attrNameLst>
                                          <p:attrName>style.visibility</p:attrName>
                                        </p:attrNameLst>
                                      </p:cBhvr>
                                      <p:to>
                                        <p:strVal val="visible"/>
                                      </p:to>
                                    </p:set>
                                    <p:animEffect transition="in" filter="wipe(up)">
                                      <p:cBhvr>
                                        <p:cTn id="15" dur="500"/>
                                        <p:tgtEl>
                                          <p:spTgt spid="251907">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251907">
                                            <p:txEl>
                                              <p:pRg st="3" end="3"/>
                                            </p:txEl>
                                          </p:spTgt>
                                        </p:tgtEl>
                                        <p:attrNameLst>
                                          <p:attrName>style.visibility</p:attrName>
                                        </p:attrNameLst>
                                      </p:cBhvr>
                                      <p:to>
                                        <p:strVal val="visible"/>
                                      </p:to>
                                    </p:set>
                                    <p:animEffect transition="in" filter="wipe(up)">
                                      <p:cBhvr>
                                        <p:cTn id="20" dur="500"/>
                                        <p:tgtEl>
                                          <p:spTgt spid="251907">
                                            <p:txEl>
                                              <p:pRg st="3" end="3"/>
                                            </p:txEl>
                                          </p:spTgt>
                                        </p:tgtEl>
                                      </p:cBhvr>
                                    </p:animEffect>
                                  </p:childTnLst>
                                </p:cTn>
                              </p:par>
                            </p:childTnLst>
                          </p:cTn>
                        </p:par>
                        <p:par>
                          <p:cTn id="21" fill="hold" nodeType="afterGroup">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251907">
                                            <p:txEl>
                                              <p:pRg st="4" end="4"/>
                                            </p:txEl>
                                          </p:spTgt>
                                        </p:tgtEl>
                                        <p:attrNameLst>
                                          <p:attrName>style.visibility</p:attrName>
                                        </p:attrNameLst>
                                      </p:cBhvr>
                                      <p:to>
                                        <p:strVal val="visible"/>
                                      </p:to>
                                    </p:set>
                                    <p:animEffect transition="in" filter="wipe(up)">
                                      <p:cBhvr>
                                        <p:cTn id="24" dur="500"/>
                                        <p:tgtEl>
                                          <p:spTgt spid="251907">
                                            <p:txEl>
                                              <p:pRg st="4" end="4"/>
                                            </p:txEl>
                                          </p:spTgt>
                                        </p:tgtEl>
                                      </p:cBhvr>
                                    </p:animEffect>
                                  </p:childTnLst>
                                </p:cTn>
                              </p:par>
                            </p:childTnLst>
                          </p:cTn>
                        </p:par>
                        <p:par>
                          <p:cTn id="25" fill="hold" nodeType="afterGroup">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251907">
                                            <p:txEl>
                                              <p:pRg st="5" end="5"/>
                                            </p:txEl>
                                          </p:spTgt>
                                        </p:tgtEl>
                                        <p:attrNameLst>
                                          <p:attrName>style.visibility</p:attrName>
                                        </p:attrNameLst>
                                      </p:cBhvr>
                                      <p:to>
                                        <p:strVal val="visible"/>
                                      </p:to>
                                    </p:set>
                                    <p:animEffect transition="in" filter="wipe(up)">
                                      <p:cBhvr>
                                        <p:cTn id="28" dur="500"/>
                                        <p:tgtEl>
                                          <p:spTgt spid="251907">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251907">
                                            <p:txEl>
                                              <p:pRg st="6" end="6"/>
                                            </p:txEl>
                                          </p:spTgt>
                                        </p:tgtEl>
                                        <p:attrNameLst>
                                          <p:attrName>style.visibility</p:attrName>
                                        </p:attrNameLst>
                                      </p:cBhvr>
                                      <p:to>
                                        <p:strVal val="visible"/>
                                      </p:to>
                                    </p:set>
                                    <p:animEffect transition="in" filter="wipe(up)">
                                      <p:cBhvr>
                                        <p:cTn id="33" dur="500"/>
                                        <p:tgtEl>
                                          <p:spTgt spid="251907">
                                            <p:txEl>
                                              <p:pRg st="6" end="6"/>
                                            </p:txEl>
                                          </p:spTgt>
                                        </p:tgtEl>
                                      </p:cBhvr>
                                    </p:animEffect>
                                  </p:childTnLst>
                                </p:cTn>
                              </p:par>
                            </p:childTnLst>
                          </p:cTn>
                        </p:par>
                        <p:par>
                          <p:cTn id="34" fill="hold" nodeType="afterGroup">
                            <p:stCondLst>
                              <p:cond delay="500"/>
                            </p:stCondLst>
                            <p:childTnLst>
                              <p:par>
                                <p:cTn id="35" presetID="22" presetClass="entr" presetSubtype="1" fill="hold" grpId="0" nodeType="afterEffect">
                                  <p:stCondLst>
                                    <p:cond delay="0"/>
                                  </p:stCondLst>
                                  <p:childTnLst>
                                    <p:set>
                                      <p:cBhvr>
                                        <p:cTn id="36" dur="1" fill="hold">
                                          <p:stCondLst>
                                            <p:cond delay="0"/>
                                          </p:stCondLst>
                                        </p:cTn>
                                        <p:tgtEl>
                                          <p:spTgt spid="251907">
                                            <p:txEl>
                                              <p:pRg st="7" end="7"/>
                                            </p:txEl>
                                          </p:spTgt>
                                        </p:tgtEl>
                                        <p:attrNameLst>
                                          <p:attrName>style.visibility</p:attrName>
                                        </p:attrNameLst>
                                      </p:cBhvr>
                                      <p:to>
                                        <p:strVal val="visible"/>
                                      </p:to>
                                    </p:set>
                                    <p:animEffect transition="in" filter="wipe(up)">
                                      <p:cBhvr>
                                        <p:cTn id="37" dur="500"/>
                                        <p:tgtEl>
                                          <p:spTgt spid="251907">
                                            <p:txEl>
                                              <p:pRg st="7" end="7"/>
                                            </p:txEl>
                                          </p:spTgt>
                                        </p:tgtEl>
                                      </p:cBhvr>
                                    </p:animEffect>
                                  </p:childTnLst>
                                </p:cTn>
                              </p:par>
                            </p:childTnLst>
                          </p:cTn>
                        </p:par>
                        <p:par>
                          <p:cTn id="38" fill="hold" nodeType="afterGroup">
                            <p:stCondLst>
                              <p:cond delay="1000"/>
                            </p:stCondLst>
                            <p:childTnLst>
                              <p:par>
                                <p:cTn id="39" presetID="22" presetClass="entr" presetSubtype="1" fill="hold" grpId="0" nodeType="afterEffect">
                                  <p:stCondLst>
                                    <p:cond delay="0"/>
                                  </p:stCondLst>
                                  <p:childTnLst>
                                    <p:set>
                                      <p:cBhvr>
                                        <p:cTn id="40" dur="1" fill="hold">
                                          <p:stCondLst>
                                            <p:cond delay="0"/>
                                          </p:stCondLst>
                                        </p:cTn>
                                        <p:tgtEl>
                                          <p:spTgt spid="251907">
                                            <p:txEl>
                                              <p:pRg st="8" end="8"/>
                                            </p:txEl>
                                          </p:spTgt>
                                        </p:tgtEl>
                                        <p:attrNameLst>
                                          <p:attrName>style.visibility</p:attrName>
                                        </p:attrNameLst>
                                      </p:cBhvr>
                                      <p:to>
                                        <p:strVal val="visible"/>
                                      </p:to>
                                    </p:set>
                                    <p:animEffect transition="in" filter="wipe(up)">
                                      <p:cBhvr>
                                        <p:cTn id="41" dur="500"/>
                                        <p:tgtEl>
                                          <p:spTgt spid="251907">
                                            <p:txEl>
                                              <p:pRg st="8" end="8"/>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251908"/>
                                        </p:tgtEl>
                                        <p:attrNameLst>
                                          <p:attrName>style.visibility</p:attrName>
                                        </p:attrNameLst>
                                      </p:cBhvr>
                                      <p:to>
                                        <p:strVal val="visible"/>
                                      </p:to>
                                    </p:set>
                                    <p:animEffect transition="in" filter="wipe(up)">
                                      <p:cBhvr>
                                        <p:cTn id="46" dur="500"/>
                                        <p:tgtEl>
                                          <p:spTgt spid="25190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
                                        </p:tgtEl>
                                        <p:attrNameLst>
                                          <p:attrName>style.visibility</p:attrName>
                                        </p:attrNameLst>
                                      </p:cBhvr>
                                      <p:to>
                                        <p:strVal val="visible"/>
                                      </p:to>
                                    </p:set>
                                    <p:animEffect transition="in" filter="wipe(left)">
                                      <p:cBhvr>
                                        <p:cTn id="51" dur="500"/>
                                        <p:tgtEl>
                                          <p:spTgt spid="2"/>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wipe(left)">
                                      <p:cBhvr>
                                        <p:cTn id="56" dur="500"/>
                                        <p:tgtEl>
                                          <p:spTgt spid="8"/>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wipe(left)">
                                      <p:cBhvr>
                                        <p:cTn id="61" dur="500"/>
                                        <p:tgtEl>
                                          <p:spTgt spid="9"/>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wipe(left)">
                                      <p:cBhvr>
                                        <p:cTn id="66" dur="500"/>
                                        <p:tgtEl>
                                          <p:spTgt spid="10"/>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11"/>
                                        </p:tgtEl>
                                        <p:attrNameLst>
                                          <p:attrName>style.visibility</p:attrName>
                                        </p:attrNameLst>
                                      </p:cBhvr>
                                      <p:to>
                                        <p:strVal val="visible"/>
                                      </p:to>
                                    </p:set>
                                    <p:animEffect transition="in" filter="wipe(left)">
                                      <p:cBhvr>
                                        <p:cTn id="71" dur="500"/>
                                        <p:tgtEl>
                                          <p:spTgt spid="11"/>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5"/>
                                        </p:tgtEl>
                                        <p:attrNameLst>
                                          <p:attrName>style.visibility</p:attrName>
                                        </p:attrNameLst>
                                      </p:cBhvr>
                                      <p:to>
                                        <p:strVal val="visible"/>
                                      </p:to>
                                    </p:set>
                                    <p:animEffect transition="in" filter="wipe(left)">
                                      <p:cBhvr>
                                        <p:cTn id="76" dur="500"/>
                                        <p:tgtEl>
                                          <p:spTgt spid="5"/>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14"/>
                                        </p:tgtEl>
                                        <p:attrNameLst>
                                          <p:attrName>style.visibility</p:attrName>
                                        </p:attrNameLst>
                                      </p:cBhvr>
                                      <p:to>
                                        <p:strVal val="visible"/>
                                      </p:to>
                                    </p:set>
                                    <p:animEffect transition="in" filter="wipe(left)">
                                      <p:cBhvr>
                                        <p:cTn id="81" dur="500"/>
                                        <p:tgtEl>
                                          <p:spTgt spid="14"/>
                                        </p:tgtEl>
                                      </p:cBhvr>
                                    </p:animEffect>
                                  </p:childTnLst>
                                </p:cTn>
                              </p:par>
                            </p:childTnLst>
                          </p:cTn>
                        </p:par>
                        <p:par>
                          <p:cTn id="82" fill="hold">
                            <p:stCondLst>
                              <p:cond delay="500"/>
                            </p:stCondLst>
                            <p:childTnLst>
                              <p:par>
                                <p:cTn id="83" presetID="22" presetClass="entr" presetSubtype="8" fill="hold" grpId="0" nodeType="afterEffect">
                                  <p:stCondLst>
                                    <p:cond delay="0"/>
                                  </p:stCondLst>
                                  <p:childTnLst>
                                    <p:set>
                                      <p:cBhvr>
                                        <p:cTn id="84" dur="1" fill="hold">
                                          <p:stCondLst>
                                            <p:cond delay="0"/>
                                          </p:stCondLst>
                                        </p:cTn>
                                        <p:tgtEl>
                                          <p:spTgt spid="15"/>
                                        </p:tgtEl>
                                        <p:attrNameLst>
                                          <p:attrName>style.visibility</p:attrName>
                                        </p:attrNameLst>
                                      </p:cBhvr>
                                      <p:to>
                                        <p:strVal val="visible"/>
                                      </p:to>
                                    </p:set>
                                    <p:animEffect transition="in" filter="wipe(left)">
                                      <p:cBhvr>
                                        <p:cTn id="85" dur="500"/>
                                        <p:tgtEl>
                                          <p:spTgt spid="15"/>
                                        </p:tgtEl>
                                      </p:cBhvr>
                                    </p:animEffect>
                                  </p:childTnLst>
                                </p:cTn>
                              </p:par>
                            </p:childTnLst>
                          </p:cTn>
                        </p:par>
                        <p:par>
                          <p:cTn id="86" fill="hold">
                            <p:stCondLst>
                              <p:cond delay="1000"/>
                            </p:stCondLst>
                            <p:childTnLst>
                              <p:par>
                                <p:cTn id="87" presetID="22" presetClass="entr" presetSubtype="8" fill="hold" grpId="0" nodeType="afterEffect">
                                  <p:stCondLst>
                                    <p:cond delay="0"/>
                                  </p:stCondLst>
                                  <p:childTnLst>
                                    <p:set>
                                      <p:cBhvr>
                                        <p:cTn id="88" dur="1" fill="hold">
                                          <p:stCondLst>
                                            <p:cond delay="0"/>
                                          </p:stCondLst>
                                        </p:cTn>
                                        <p:tgtEl>
                                          <p:spTgt spid="17"/>
                                        </p:tgtEl>
                                        <p:attrNameLst>
                                          <p:attrName>style.visibility</p:attrName>
                                        </p:attrNameLst>
                                      </p:cBhvr>
                                      <p:to>
                                        <p:strVal val="visible"/>
                                      </p:to>
                                    </p:set>
                                    <p:animEffect transition="in" filter="wipe(left)">
                                      <p:cBhvr>
                                        <p:cTn id="8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animBg="1"/>
      <p:bldP spid="9" grpId="0" animBg="1"/>
      <p:bldP spid="8" grpId="0" animBg="1"/>
      <p:bldP spid="2" grpId="0" animBg="1"/>
      <p:bldP spid="251907" grpId="0" build="p" bldLvl="2" autoUpdateAnimBg="0"/>
      <p:bldP spid="251908" grpId="0"/>
      <p:bldP spid="5" grpId="0" animBg="1"/>
      <p:bldP spid="14" grpId="0" animBg="1"/>
      <p:bldP spid="15" grpId="0" animBg="1"/>
      <p:bldP spid="17" grpId="0" animBg="1"/>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灯片编号占位符 3"/>
          <p:cNvSpPr>
            <a:spLocks noGrp="1"/>
          </p:cNvSpPr>
          <p:nvPr>
            <p:ph type="sldNum" sz="quarter" idx="10"/>
          </p:nvPr>
        </p:nvSpPr>
        <p:spPr>
          <a:noFill/>
        </p:spPr>
        <p:txBody>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2D050786-554F-4513-A502-197243D43C32}" type="slidenum">
              <a:rPr lang="en-US" altLang="zh-CN" sz="1400" b="0">
                <a:ea typeface="宋体" pitchFamily="2" charset="-122"/>
              </a:rPr>
              <a:pPr eaLnBrk="1" hangingPunct="1"/>
              <a:t>42</a:t>
            </a:fld>
            <a:endParaRPr lang="en-US" altLang="zh-CN" sz="1400" b="0">
              <a:ea typeface="宋体" pitchFamily="2" charset="-122"/>
            </a:endParaRPr>
          </a:p>
        </p:txBody>
      </p:sp>
      <p:sp>
        <p:nvSpPr>
          <p:cNvPr id="40963" name="Rectangle 2"/>
          <p:cNvSpPr>
            <a:spLocks noGrp="1" noChangeArrowheads="1"/>
          </p:cNvSpPr>
          <p:nvPr>
            <p:ph type="title"/>
          </p:nvPr>
        </p:nvSpPr>
        <p:spPr/>
        <p:txBody>
          <a:bodyPr/>
          <a:lstStyle/>
          <a:p>
            <a:pPr eaLnBrk="1" hangingPunct="1"/>
            <a:r>
              <a:rPr lang="zh-CN" altLang="en-US" smtClean="0"/>
              <a:t>变量的存储分配</a:t>
            </a:r>
          </a:p>
        </p:txBody>
      </p:sp>
      <p:sp>
        <p:nvSpPr>
          <p:cNvPr id="252931" name="Rectangle 3"/>
          <p:cNvSpPr>
            <a:spLocks noGrp="1" noChangeArrowheads="1"/>
          </p:cNvSpPr>
          <p:nvPr>
            <p:ph type="body" idx="1"/>
          </p:nvPr>
        </p:nvSpPr>
        <p:spPr>
          <a:xfrm>
            <a:off x="228600" y="1133475"/>
            <a:ext cx="4748213" cy="5603125"/>
          </a:xfrm>
        </p:spPr>
        <p:txBody>
          <a:bodyPr/>
          <a:lstStyle/>
          <a:p>
            <a:pPr eaLnBrk="1" hangingPunct="1"/>
            <a:r>
              <a:rPr lang="zh-CN" altLang="en-US" dirty="0" smtClean="0"/>
              <a:t>全局变量</a:t>
            </a:r>
          </a:p>
          <a:p>
            <a:pPr lvl="1" eaLnBrk="1" hangingPunct="1"/>
            <a:r>
              <a:rPr lang="zh-CN" altLang="en-US" dirty="0" smtClean="0"/>
              <a:t>静态地进行分配</a:t>
            </a:r>
          </a:p>
          <a:p>
            <a:pPr lvl="1" eaLnBrk="1" hangingPunct="1"/>
            <a:r>
              <a:rPr lang="zh-CN" altLang="en-US" dirty="0" smtClean="0"/>
              <a:t>分配在静态数据区中</a:t>
            </a:r>
          </a:p>
          <a:p>
            <a:pPr lvl="1" eaLnBrk="1" hangingPunct="1"/>
            <a:r>
              <a:rPr lang="zh-CN" altLang="en-US" dirty="0" smtClean="0"/>
              <a:t>编译时知道它们的位置，可以将全局变量对应的存储单元的地址编入目标代码中</a:t>
            </a:r>
          </a:p>
          <a:p>
            <a:pPr eaLnBrk="1" hangingPunct="1"/>
            <a:r>
              <a:rPr lang="zh-CN" altLang="en-US" dirty="0" smtClean="0"/>
              <a:t>局部变量</a:t>
            </a:r>
          </a:p>
          <a:p>
            <a:pPr lvl="1" eaLnBrk="1" hangingPunct="1"/>
            <a:r>
              <a:rPr lang="zh-CN" altLang="en-US" dirty="0" smtClean="0"/>
              <a:t>动态地进行分配</a:t>
            </a:r>
          </a:p>
          <a:p>
            <a:pPr lvl="1" eaLnBrk="1" hangingPunct="1"/>
            <a:r>
              <a:rPr lang="zh-CN" altLang="en-US" dirty="0" smtClean="0"/>
              <a:t>分配在活动记录中</a:t>
            </a:r>
          </a:p>
          <a:p>
            <a:pPr lvl="1" eaLnBrk="1" hangingPunct="1"/>
            <a:r>
              <a:rPr lang="zh-CN" altLang="en-US" dirty="0" smtClean="0"/>
              <a:t>栈式存储分配</a:t>
            </a:r>
          </a:p>
          <a:p>
            <a:pPr lvl="1" eaLnBrk="1" hangingPunct="1"/>
            <a:r>
              <a:rPr lang="zh-CN" altLang="en-US" dirty="0" smtClean="0"/>
              <a:t>通过对栈环境指针</a:t>
            </a:r>
            <a:r>
              <a:rPr lang="en-US" altLang="zh-CN" dirty="0" err="1" smtClean="0"/>
              <a:t>top_ep</a:t>
            </a:r>
            <a:r>
              <a:rPr lang="zh-CN" altLang="en-US" dirty="0" smtClean="0"/>
              <a:t>的偏移访问当前活动记录中的局部名字</a:t>
            </a:r>
          </a:p>
        </p:txBody>
      </p:sp>
      <p:grpSp>
        <p:nvGrpSpPr>
          <p:cNvPr id="252945" name="Group 17"/>
          <p:cNvGrpSpPr>
            <a:grpSpLocks/>
          </p:cNvGrpSpPr>
          <p:nvPr/>
        </p:nvGrpSpPr>
        <p:grpSpPr bwMode="auto">
          <a:xfrm>
            <a:off x="6372780" y="278650"/>
            <a:ext cx="2339975" cy="3332163"/>
            <a:chOff x="3957" y="76"/>
            <a:chExt cx="1474" cy="2099"/>
          </a:xfrm>
        </p:grpSpPr>
        <p:sp>
          <p:nvSpPr>
            <p:cNvPr id="40995" name="Text Box 16"/>
            <p:cNvSpPr txBox="1">
              <a:spLocks noChangeArrowheads="1"/>
            </p:cNvSpPr>
            <p:nvPr/>
          </p:nvSpPr>
          <p:spPr bwMode="auto">
            <a:xfrm>
              <a:off x="3957" y="1253"/>
              <a:ext cx="1474" cy="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endParaRPr lang="zh-CN" altLang="zh-CN" sz="2000">
                <a:latin typeface="黑体" pitchFamily="2" charset="-122"/>
              </a:endParaRPr>
            </a:p>
          </p:txBody>
        </p:sp>
        <p:sp>
          <p:nvSpPr>
            <p:cNvPr id="40996" name="Text Box 5"/>
            <p:cNvSpPr txBox="1">
              <a:spLocks noChangeArrowheads="1"/>
            </p:cNvSpPr>
            <p:nvPr/>
          </p:nvSpPr>
          <p:spPr bwMode="auto">
            <a:xfrm>
              <a:off x="3957" y="76"/>
              <a:ext cx="1474" cy="44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zh-CN" altLang="en-US" sz="2000">
                  <a:latin typeface="黑体" pitchFamily="2" charset="-122"/>
                </a:rPr>
                <a:t>代码区</a:t>
              </a:r>
              <a:r>
                <a:rPr lang="en-US" altLang="zh-CN" sz="2000">
                  <a:latin typeface="黑体" pitchFamily="2" charset="-122"/>
                </a:rPr>
                <a:t>/</a:t>
              </a:r>
            </a:p>
            <a:p>
              <a:pPr algn="ctr" eaLnBrk="1" hangingPunct="1"/>
              <a:r>
                <a:rPr lang="en-US" altLang="zh-CN" sz="2000">
                  <a:latin typeface="黑体" pitchFamily="2" charset="-122"/>
                </a:rPr>
                <a:t>  </a:t>
              </a:r>
              <a:r>
                <a:rPr lang="zh-CN" altLang="en-US" sz="2000">
                  <a:latin typeface="黑体" pitchFamily="2" charset="-122"/>
                </a:rPr>
                <a:t>保存目标代码  </a:t>
              </a:r>
            </a:p>
          </p:txBody>
        </p:sp>
        <p:sp>
          <p:nvSpPr>
            <p:cNvPr id="40997" name="Line 8"/>
            <p:cNvSpPr>
              <a:spLocks noChangeShapeType="1"/>
            </p:cNvSpPr>
            <p:nvPr/>
          </p:nvSpPr>
          <p:spPr bwMode="auto">
            <a:xfrm>
              <a:off x="4692" y="1253"/>
              <a:ext cx="0" cy="225"/>
            </a:xfrm>
            <a:prstGeom prst="line">
              <a:avLst/>
            </a:prstGeom>
            <a:noFill/>
            <a:ln w="5715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98" name="Line 10"/>
            <p:cNvSpPr>
              <a:spLocks noChangeShapeType="1"/>
            </p:cNvSpPr>
            <p:nvPr/>
          </p:nvSpPr>
          <p:spPr bwMode="auto">
            <a:xfrm flipV="1">
              <a:off x="4692" y="1565"/>
              <a:ext cx="0" cy="224"/>
            </a:xfrm>
            <a:prstGeom prst="line">
              <a:avLst/>
            </a:prstGeom>
            <a:noFill/>
            <a:ln w="5715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99" name="Text Box 13"/>
            <p:cNvSpPr txBox="1">
              <a:spLocks noChangeArrowheads="1"/>
            </p:cNvSpPr>
            <p:nvPr/>
          </p:nvSpPr>
          <p:spPr bwMode="auto">
            <a:xfrm>
              <a:off x="3957" y="516"/>
              <a:ext cx="1474" cy="312"/>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zh-CN" altLang="en-US" sz="2000">
                  <a:latin typeface="黑体" pitchFamily="2" charset="-122"/>
                </a:rPr>
                <a:t>静态数据区</a:t>
              </a:r>
            </a:p>
          </p:txBody>
        </p:sp>
        <p:sp>
          <p:nvSpPr>
            <p:cNvPr id="41000" name="Text Box 14"/>
            <p:cNvSpPr txBox="1">
              <a:spLocks noChangeArrowheads="1"/>
            </p:cNvSpPr>
            <p:nvPr/>
          </p:nvSpPr>
          <p:spPr bwMode="auto">
            <a:xfrm>
              <a:off x="3957" y="828"/>
              <a:ext cx="1474" cy="440"/>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zh-CN" altLang="en-US" sz="2000">
                  <a:latin typeface="黑体" pitchFamily="2" charset="-122"/>
                </a:rPr>
                <a:t>控制栈</a:t>
              </a:r>
            </a:p>
          </p:txBody>
        </p:sp>
        <p:sp>
          <p:nvSpPr>
            <p:cNvPr id="41001" name="Text Box 15"/>
            <p:cNvSpPr txBox="1">
              <a:spLocks noChangeArrowheads="1"/>
            </p:cNvSpPr>
            <p:nvPr/>
          </p:nvSpPr>
          <p:spPr bwMode="auto">
            <a:xfrm>
              <a:off x="3957" y="1735"/>
              <a:ext cx="1474" cy="44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zh-CN" altLang="en-US" sz="2000">
                  <a:latin typeface="黑体" pitchFamily="2" charset="-122"/>
                </a:rPr>
                <a:t>堆</a:t>
              </a:r>
            </a:p>
          </p:txBody>
        </p:sp>
      </p:grpSp>
      <p:grpSp>
        <p:nvGrpSpPr>
          <p:cNvPr id="252946" name="Group 18"/>
          <p:cNvGrpSpPr>
            <a:grpSpLocks/>
          </p:cNvGrpSpPr>
          <p:nvPr/>
        </p:nvGrpSpPr>
        <p:grpSpPr bwMode="auto">
          <a:xfrm>
            <a:off x="4617005" y="3715588"/>
            <a:ext cx="4095750" cy="3021012"/>
            <a:chOff x="385" y="1877"/>
            <a:chExt cx="2382" cy="2132"/>
          </a:xfrm>
        </p:grpSpPr>
        <p:grpSp>
          <p:nvGrpSpPr>
            <p:cNvPr id="40967" name="Group 19"/>
            <p:cNvGrpSpPr>
              <a:grpSpLocks/>
            </p:cNvGrpSpPr>
            <p:nvPr/>
          </p:nvGrpSpPr>
          <p:grpSpPr bwMode="auto">
            <a:xfrm>
              <a:off x="1406" y="1877"/>
              <a:ext cx="1361" cy="2014"/>
              <a:chOff x="640" y="2047"/>
              <a:chExt cx="1361" cy="2014"/>
            </a:xfrm>
          </p:grpSpPr>
          <p:grpSp>
            <p:nvGrpSpPr>
              <p:cNvPr id="40974" name="Group 20"/>
              <p:cNvGrpSpPr>
                <a:grpSpLocks/>
              </p:cNvGrpSpPr>
              <p:nvPr/>
            </p:nvGrpSpPr>
            <p:grpSpPr bwMode="auto">
              <a:xfrm>
                <a:off x="640" y="2047"/>
                <a:ext cx="1361" cy="313"/>
                <a:chOff x="640" y="2047"/>
                <a:chExt cx="1361" cy="313"/>
              </a:xfrm>
            </p:grpSpPr>
            <p:sp>
              <p:nvSpPr>
                <p:cNvPr id="40993" name="Text Box 21"/>
                <p:cNvSpPr txBox="1">
                  <a:spLocks noChangeArrowheads="1"/>
                </p:cNvSpPr>
                <p:nvPr/>
              </p:nvSpPr>
              <p:spPr bwMode="auto">
                <a:xfrm>
                  <a:off x="980" y="2080"/>
                  <a:ext cx="702" cy="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zh-CN" altLang="en-US" sz="2000"/>
                    <a:t>返回值域</a:t>
                  </a:r>
                </a:p>
              </p:txBody>
            </p:sp>
            <p:sp>
              <p:nvSpPr>
                <p:cNvPr id="40994" name="Rectangle 22"/>
                <p:cNvSpPr>
                  <a:spLocks noChangeArrowheads="1"/>
                </p:cNvSpPr>
                <p:nvPr/>
              </p:nvSpPr>
              <p:spPr bwMode="auto">
                <a:xfrm>
                  <a:off x="640" y="2047"/>
                  <a:ext cx="1361" cy="28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0975" name="Group 23"/>
              <p:cNvGrpSpPr>
                <a:grpSpLocks/>
              </p:cNvGrpSpPr>
              <p:nvPr/>
            </p:nvGrpSpPr>
            <p:grpSpPr bwMode="auto">
              <a:xfrm>
                <a:off x="640" y="2331"/>
                <a:ext cx="1361" cy="313"/>
                <a:chOff x="640" y="2047"/>
                <a:chExt cx="1361" cy="313"/>
              </a:xfrm>
            </p:grpSpPr>
            <p:sp>
              <p:nvSpPr>
                <p:cNvPr id="40991" name="Text Box 24"/>
                <p:cNvSpPr txBox="1">
                  <a:spLocks noChangeArrowheads="1"/>
                </p:cNvSpPr>
                <p:nvPr/>
              </p:nvSpPr>
              <p:spPr bwMode="auto">
                <a:xfrm>
                  <a:off x="1056" y="2080"/>
                  <a:ext cx="554" cy="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zh-CN" altLang="en-US" sz="2000"/>
                    <a:t>参数域</a:t>
                  </a:r>
                </a:p>
              </p:txBody>
            </p:sp>
            <p:sp>
              <p:nvSpPr>
                <p:cNvPr id="40992" name="Rectangle 25"/>
                <p:cNvSpPr>
                  <a:spLocks noChangeArrowheads="1"/>
                </p:cNvSpPr>
                <p:nvPr/>
              </p:nvSpPr>
              <p:spPr bwMode="auto">
                <a:xfrm>
                  <a:off x="640" y="2047"/>
                  <a:ext cx="1361" cy="28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0976" name="Group 26"/>
              <p:cNvGrpSpPr>
                <a:grpSpLocks/>
              </p:cNvGrpSpPr>
              <p:nvPr/>
            </p:nvGrpSpPr>
            <p:grpSpPr bwMode="auto">
              <a:xfrm>
                <a:off x="640" y="2614"/>
                <a:ext cx="1361" cy="313"/>
                <a:chOff x="640" y="2047"/>
                <a:chExt cx="1361" cy="313"/>
              </a:xfrm>
            </p:grpSpPr>
            <p:sp>
              <p:nvSpPr>
                <p:cNvPr id="40989" name="Text Box 27"/>
                <p:cNvSpPr txBox="1">
                  <a:spLocks noChangeArrowheads="1"/>
                </p:cNvSpPr>
                <p:nvPr/>
              </p:nvSpPr>
              <p:spPr bwMode="auto">
                <a:xfrm>
                  <a:off x="1056" y="2081"/>
                  <a:ext cx="554"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zh-CN" altLang="en-US" sz="2000"/>
                    <a:t>控制链</a:t>
                  </a:r>
                </a:p>
              </p:txBody>
            </p:sp>
            <p:sp>
              <p:nvSpPr>
                <p:cNvPr id="40990" name="Rectangle 28"/>
                <p:cNvSpPr>
                  <a:spLocks noChangeArrowheads="1"/>
                </p:cNvSpPr>
                <p:nvPr/>
              </p:nvSpPr>
              <p:spPr bwMode="auto">
                <a:xfrm>
                  <a:off x="640" y="2047"/>
                  <a:ext cx="1361" cy="28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0977" name="Group 29"/>
              <p:cNvGrpSpPr>
                <a:grpSpLocks/>
              </p:cNvGrpSpPr>
              <p:nvPr/>
            </p:nvGrpSpPr>
            <p:grpSpPr bwMode="auto">
              <a:xfrm>
                <a:off x="640" y="2898"/>
                <a:ext cx="1361" cy="313"/>
                <a:chOff x="640" y="2047"/>
                <a:chExt cx="1361" cy="313"/>
              </a:xfrm>
            </p:grpSpPr>
            <p:sp>
              <p:nvSpPr>
                <p:cNvPr id="40987" name="Text Box 30"/>
                <p:cNvSpPr txBox="1">
                  <a:spLocks noChangeArrowheads="1"/>
                </p:cNvSpPr>
                <p:nvPr/>
              </p:nvSpPr>
              <p:spPr bwMode="auto">
                <a:xfrm>
                  <a:off x="1056" y="2080"/>
                  <a:ext cx="554" cy="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zh-CN" altLang="en-US" sz="2000"/>
                    <a:t>访问链</a:t>
                  </a:r>
                </a:p>
              </p:txBody>
            </p:sp>
            <p:sp>
              <p:nvSpPr>
                <p:cNvPr id="40988" name="Rectangle 31"/>
                <p:cNvSpPr>
                  <a:spLocks noChangeArrowheads="1"/>
                </p:cNvSpPr>
                <p:nvPr/>
              </p:nvSpPr>
              <p:spPr bwMode="auto">
                <a:xfrm>
                  <a:off x="640" y="2047"/>
                  <a:ext cx="1361" cy="28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0978" name="Group 32"/>
              <p:cNvGrpSpPr>
                <a:grpSpLocks/>
              </p:cNvGrpSpPr>
              <p:nvPr/>
            </p:nvGrpSpPr>
            <p:grpSpPr bwMode="auto">
              <a:xfrm>
                <a:off x="640" y="3181"/>
                <a:ext cx="1361" cy="312"/>
                <a:chOff x="640" y="2047"/>
                <a:chExt cx="1361" cy="312"/>
              </a:xfrm>
            </p:grpSpPr>
            <p:sp>
              <p:nvSpPr>
                <p:cNvPr id="40985" name="Text Box 33"/>
                <p:cNvSpPr txBox="1">
                  <a:spLocks noChangeArrowheads="1"/>
                </p:cNvSpPr>
                <p:nvPr/>
              </p:nvSpPr>
              <p:spPr bwMode="auto">
                <a:xfrm>
                  <a:off x="909" y="2079"/>
                  <a:ext cx="850" cy="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zh-CN" altLang="en-US" sz="2000"/>
                    <a:t>机器状态域</a:t>
                  </a:r>
                </a:p>
              </p:txBody>
            </p:sp>
            <p:sp>
              <p:nvSpPr>
                <p:cNvPr id="40986" name="Rectangle 34"/>
                <p:cNvSpPr>
                  <a:spLocks noChangeArrowheads="1"/>
                </p:cNvSpPr>
                <p:nvPr/>
              </p:nvSpPr>
              <p:spPr bwMode="auto">
                <a:xfrm>
                  <a:off x="640" y="2047"/>
                  <a:ext cx="1361" cy="28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0979" name="Group 35"/>
              <p:cNvGrpSpPr>
                <a:grpSpLocks/>
              </p:cNvGrpSpPr>
              <p:nvPr/>
            </p:nvGrpSpPr>
            <p:grpSpPr bwMode="auto">
              <a:xfrm>
                <a:off x="640" y="3465"/>
                <a:ext cx="1361" cy="313"/>
                <a:chOff x="640" y="2047"/>
                <a:chExt cx="1361" cy="313"/>
              </a:xfrm>
            </p:grpSpPr>
            <p:sp>
              <p:nvSpPr>
                <p:cNvPr id="40983" name="Text Box 36"/>
                <p:cNvSpPr txBox="1">
                  <a:spLocks noChangeArrowheads="1"/>
                </p:cNvSpPr>
                <p:nvPr/>
              </p:nvSpPr>
              <p:spPr bwMode="auto">
                <a:xfrm>
                  <a:off x="910" y="2080"/>
                  <a:ext cx="850" cy="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zh-CN" altLang="en-US" sz="2000"/>
                    <a:t>局部数据域</a:t>
                  </a:r>
                </a:p>
              </p:txBody>
            </p:sp>
            <p:sp>
              <p:nvSpPr>
                <p:cNvPr id="40984" name="Rectangle 37"/>
                <p:cNvSpPr>
                  <a:spLocks noChangeArrowheads="1"/>
                </p:cNvSpPr>
                <p:nvPr/>
              </p:nvSpPr>
              <p:spPr bwMode="auto">
                <a:xfrm>
                  <a:off x="640" y="2047"/>
                  <a:ext cx="1361" cy="28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0980" name="Group 38"/>
              <p:cNvGrpSpPr>
                <a:grpSpLocks/>
              </p:cNvGrpSpPr>
              <p:nvPr/>
            </p:nvGrpSpPr>
            <p:grpSpPr bwMode="auto">
              <a:xfrm>
                <a:off x="640" y="3748"/>
                <a:ext cx="1361" cy="313"/>
                <a:chOff x="640" y="2047"/>
                <a:chExt cx="1361" cy="313"/>
              </a:xfrm>
            </p:grpSpPr>
            <p:sp>
              <p:nvSpPr>
                <p:cNvPr id="40981" name="Text Box 39"/>
                <p:cNvSpPr txBox="1">
                  <a:spLocks noChangeArrowheads="1"/>
                </p:cNvSpPr>
                <p:nvPr/>
              </p:nvSpPr>
              <p:spPr bwMode="auto">
                <a:xfrm>
                  <a:off x="909" y="2080"/>
                  <a:ext cx="850" cy="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zh-CN" altLang="en-US" sz="2000"/>
                    <a:t>临时数据域</a:t>
                  </a:r>
                </a:p>
              </p:txBody>
            </p:sp>
            <p:sp>
              <p:nvSpPr>
                <p:cNvPr id="40982" name="Rectangle 40"/>
                <p:cNvSpPr>
                  <a:spLocks noChangeArrowheads="1"/>
                </p:cNvSpPr>
                <p:nvPr/>
              </p:nvSpPr>
              <p:spPr bwMode="auto">
                <a:xfrm>
                  <a:off x="640" y="2047"/>
                  <a:ext cx="1361" cy="28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40968" name="Group 41"/>
            <p:cNvGrpSpPr>
              <a:grpSpLocks/>
            </p:cNvGrpSpPr>
            <p:nvPr/>
          </p:nvGrpSpPr>
          <p:grpSpPr bwMode="auto">
            <a:xfrm>
              <a:off x="385" y="3686"/>
              <a:ext cx="1021" cy="323"/>
              <a:chOff x="385" y="3686"/>
              <a:chExt cx="1021" cy="323"/>
            </a:xfrm>
          </p:grpSpPr>
          <p:sp>
            <p:nvSpPr>
              <p:cNvPr id="40972" name="Text Box 42"/>
              <p:cNvSpPr txBox="1">
                <a:spLocks noChangeArrowheads="1"/>
              </p:cNvSpPr>
              <p:nvPr/>
            </p:nvSpPr>
            <p:spPr bwMode="auto">
              <a:xfrm>
                <a:off x="385" y="3686"/>
                <a:ext cx="82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r" eaLnBrk="1" hangingPunct="1">
                  <a:spcBef>
                    <a:spcPct val="50000"/>
                  </a:spcBef>
                </a:pPr>
                <a:r>
                  <a:rPr lang="en-US" altLang="zh-CN"/>
                  <a:t>top_sp</a:t>
                </a:r>
              </a:p>
            </p:txBody>
          </p:sp>
          <p:sp>
            <p:nvSpPr>
              <p:cNvPr id="40973" name="Line 43"/>
              <p:cNvSpPr>
                <a:spLocks noChangeShapeType="1"/>
              </p:cNvSpPr>
              <p:nvPr/>
            </p:nvSpPr>
            <p:spPr bwMode="auto">
              <a:xfrm>
                <a:off x="1179" y="3861"/>
                <a:ext cx="22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0969" name="Group 44"/>
            <p:cNvGrpSpPr>
              <a:grpSpLocks/>
            </p:cNvGrpSpPr>
            <p:nvPr/>
          </p:nvGrpSpPr>
          <p:grpSpPr bwMode="auto">
            <a:xfrm>
              <a:off x="385" y="3104"/>
              <a:ext cx="1012" cy="323"/>
              <a:chOff x="385" y="3133"/>
              <a:chExt cx="1012" cy="323"/>
            </a:xfrm>
          </p:grpSpPr>
          <p:sp>
            <p:nvSpPr>
              <p:cNvPr id="40970" name="Text Box 45"/>
              <p:cNvSpPr txBox="1">
                <a:spLocks noChangeArrowheads="1"/>
              </p:cNvSpPr>
              <p:nvPr/>
            </p:nvSpPr>
            <p:spPr bwMode="auto">
              <a:xfrm>
                <a:off x="385" y="3133"/>
                <a:ext cx="82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r" eaLnBrk="1" hangingPunct="1">
                  <a:spcBef>
                    <a:spcPct val="50000"/>
                  </a:spcBef>
                </a:pPr>
                <a:r>
                  <a:rPr lang="en-US" altLang="zh-CN" dirty="0" err="1"/>
                  <a:t>top_ep</a:t>
                </a:r>
                <a:endParaRPr lang="en-US" altLang="zh-CN" dirty="0"/>
              </a:p>
            </p:txBody>
          </p:sp>
          <p:sp>
            <p:nvSpPr>
              <p:cNvPr id="40971" name="Line 46"/>
              <p:cNvSpPr>
                <a:spLocks noChangeShapeType="1"/>
              </p:cNvSpPr>
              <p:nvPr/>
            </p:nvSpPr>
            <p:spPr bwMode="auto">
              <a:xfrm>
                <a:off x="1170" y="3324"/>
                <a:ext cx="22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52931">
                                            <p:txEl>
                                              <p:pRg st="0" end="0"/>
                                            </p:txEl>
                                          </p:spTgt>
                                        </p:tgtEl>
                                        <p:attrNameLst>
                                          <p:attrName>style.visibility</p:attrName>
                                        </p:attrNameLst>
                                      </p:cBhvr>
                                      <p:to>
                                        <p:strVal val="visible"/>
                                      </p:to>
                                    </p:set>
                                    <p:animEffect transition="in" filter="wipe(up)">
                                      <p:cBhvr>
                                        <p:cTn id="7" dur="500"/>
                                        <p:tgtEl>
                                          <p:spTgt spid="252931">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52931">
                                            <p:txEl>
                                              <p:pRg st="1" end="1"/>
                                            </p:txEl>
                                          </p:spTgt>
                                        </p:tgtEl>
                                        <p:attrNameLst>
                                          <p:attrName>style.visibility</p:attrName>
                                        </p:attrNameLst>
                                      </p:cBhvr>
                                      <p:to>
                                        <p:strVal val="visible"/>
                                      </p:to>
                                    </p:set>
                                    <p:animEffect transition="in" filter="wipe(up)">
                                      <p:cBhvr>
                                        <p:cTn id="11" dur="500"/>
                                        <p:tgtEl>
                                          <p:spTgt spid="252931">
                                            <p:txEl>
                                              <p:pRg st="1" end="1"/>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52931">
                                            <p:txEl>
                                              <p:pRg st="2" end="2"/>
                                            </p:txEl>
                                          </p:spTgt>
                                        </p:tgtEl>
                                        <p:attrNameLst>
                                          <p:attrName>style.visibility</p:attrName>
                                        </p:attrNameLst>
                                      </p:cBhvr>
                                      <p:to>
                                        <p:strVal val="visible"/>
                                      </p:to>
                                    </p:set>
                                    <p:animEffect transition="in" filter="wipe(up)">
                                      <p:cBhvr>
                                        <p:cTn id="15" dur="500"/>
                                        <p:tgtEl>
                                          <p:spTgt spid="252931">
                                            <p:txEl>
                                              <p:pRg st="2" end="2"/>
                                            </p:txEl>
                                          </p:spTgt>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52931">
                                            <p:txEl>
                                              <p:pRg st="3" end="3"/>
                                            </p:txEl>
                                          </p:spTgt>
                                        </p:tgtEl>
                                        <p:attrNameLst>
                                          <p:attrName>style.visibility</p:attrName>
                                        </p:attrNameLst>
                                      </p:cBhvr>
                                      <p:to>
                                        <p:strVal val="visible"/>
                                      </p:to>
                                    </p:set>
                                    <p:animEffect transition="in" filter="wipe(up)">
                                      <p:cBhvr>
                                        <p:cTn id="19" dur="500"/>
                                        <p:tgtEl>
                                          <p:spTgt spid="252931">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nodeType="clickEffect">
                                  <p:stCondLst>
                                    <p:cond delay="0"/>
                                  </p:stCondLst>
                                  <p:childTnLst>
                                    <p:set>
                                      <p:cBhvr>
                                        <p:cTn id="23" dur="1" fill="hold">
                                          <p:stCondLst>
                                            <p:cond delay="0"/>
                                          </p:stCondLst>
                                        </p:cTn>
                                        <p:tgtEl>
                                          <p:spTgt spid="252945"/>
                                        </p:tgtEl>
                                        <p:attrNameLst>
                                          <p:attrName>style.visibility</p:attrName>
                                        </p:attrNameLst>
                                      </p:cBhvr>
                                      <p:to>
                                        <p:strVal val="visible"/>
                                      </p:to>
                                    </p:set>
                                    <p:animEffect transition="in" filter="wipe(up)">
                                      <p:cBhvr>
                                        <p:cTn id="24" dur="500"/>
                                        <p:tgtEl>
                                          <p:spTgt spid="25294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252931">
                                            <p:txEl>
                                              <p:pRg st="4" end="4"/>
                                            </p:txEl>
                                          </p:spTgt>
                                        </p:tgtEl>
                                        <p:attrNameLst>
                                          <p:attrName>style.visibility</p:attrName>
                                        </p:attrNameLst>
                                      </p:cBhvr>
                                      <p:to>
                                        <p:strVal val="visible"/>
                                      </p:to>
                                    </p:set>
                                    <p:animEffect transition="in" filter="wipe(up)">
                                      <p:cBhvr>
                                        <p:cTn id="29" dur="500"/>
                                        <p:tgtEl>
                                          <p:spTgt spid="252931">
                                            <p:txEl>
                                              <p:pRg st="4" end="4"/>
                                            </p:txEl>
                                          </p:spTgt>
                                        </p:tgtEl>
                                      </p:cBhvr>
                                    </p:animEffect>
                                  </p:childTnLst>
                                </p:cTn>
                              </p:par>
                            </p:childTnLst>
                          </p:cTn>
                        </p:par>
                        <p:par>
                          <p:cTn id="30" fill="hold" nodeType="afterGroup">
                            <p:stCondLst>
                              <p:cond delay="500"/>
                            </p:stCondLst>
                            <p:childTnLst>
                              <p:par>
                                <p:cTn id="31" presetID="22" presetClass="entr" presetSubtype="1" fill="hold" grpId="0" nodeType="afterEffect">
                                  <p:stCondLst>
                                    <p:cond delay="0"/>
                                  </p:stCondLst>
                                  <p:childTnLst>
                                    <p:set>
                                      <p:cBhvr>
                                        <p:cTn id="32" dur="1" fill="hold">
                                          <p:stCondLst>
                                            <p:cond delay="0"/>
                                          </p:stCondLst>
                                        </p:cTn>
                                        <p:tgtEl>
                                          <p:spTgt spid="252931">
                                            <p:txEl>
                                              <p:pRg st="5" end="5"/>
                                            </p:txEl>
                                          </p:spTgt>
                                        </p:tgtEl>
                                        <p:attrNameLst>
                                          <p:attrName>style.visibility</p:attrName>
                                        </p:attrNameLst>
                                      </p:cBhvr>
                                      <p:to>
                                        <p:strVal val="visible"/>
                                      </p:to>
                                    </p:set>
                                    <p:animEffect transition="in" filter="wipe(up)">
                                      <p:cBhvr>
                                        <p:cTn id="33" dur="500"/>
                                        <p:tgtEl>
                                          <p:spTgt spid="252931">
                                            <p:txEl>
                                              <p:pRg st="5" end="5"/>
                                            </p:txEl>
                                          </p:spTgt>
                                        </p:tgtEl>
                                      </p:cBhvr>
                                    </p:animEffect>
                                  </p:childTnLst>
                                </p:cTn>
                              </p:par>
                            </p:childTnLst>
                          </p:cTn>
                        </p:par>
                        <p:par>
                          <p:cTn id="34" fill="hold" nodeType="afterGroup">
                            <p:stCondLst>
                              <p:cond delay="1000"/>
                            </p:stCondLst>
                            <p:childTnLst>
                              <p:par>
                                <p:cTn id="35" presetID="22" presetClass="entr" presetSubtype="1" fill="hold" grpId="0" nodeType="afterEffect">
                                  <p:stCondLst>
                                    <p:cond delay="0"/>
                                  </p:stCondLst>
                                  <p:childTnLst>
                                    <p:set>
                                      <p:cBhvr>
                                        <p:cTn id="36" dur="1" fill="hold">
                                          <p:stCondLst>
                                            <p:cond delay="0"/>
                                          </p:stCondLst>
                                        </p:cTn>
                                        <p:tgtEl>
                                          <p:spTgt spid="252931">
                                            <p:txEl>
                                              <p:pRg st="6" end="6"/>
                                            </p:txEl>
                                          </p:spTgt>
                                        </p:tgtEl>
                                        <p:attrNameLst>
                                          <p:attrName>style.visibility</p:attrName>
                                        </p:attrNameLst>
                                      </p:cBhvr>
                                      <p:to>
                                        <p:strVal val="visible"/>
                                      </p:to>
                                    </p:set>
                                    <p:animEffect transition="in" filter="wipe(up)">
                                      <p:cBhvr>
                                        <p:cTn id="37" dur="500"/>
                                        <p:tgtEl>
                                          <p:spTgt spid="252931">
                                            <p:txEl>
                                              <p:pRg st="6" end="6"/>
                                            </p:txEl>
                                          </p:spTgt>
                                        </p:tgtEl>
                                      </p:cBhvr>
                                    </p:animEffect>
                                  </p:childTnLst>
                                </p:cTn>
                              </p:par>
                            </p:childTnLst>
                          </p:cTn>
                        </p:par>
                        <p:par>
                          <p:cTn id="38" fill="hold" nodeType="afterGroup">
                            <p:stCondLst>
                              <p:cond delay="1500"/>
                            </p:stCondLst>
                            <p:childTnLst>
                              <p:par>
                                <p:cTn id="39" presetID="22" presetClass="entr" presetSubtype="1" fill="hold" grpId="0" nodeType="afterEffect">
                                  <p:stCondLst>
                                    <p:cond delay="0"/>
                                  </p:stCondLst>
                                  <p:childTnLst>
                                    <p:set>
                                      <p:cBhvr>
                                        <p:cTn id="40" dur="1" fill="hold">
                                          <p:stCondLst>
                                            <p:cond delay="0"/>
                                          </p:stCondLst>
                                        </p:cTn>
                                        <p:tgtEl>
                                          <p:spTgt spid="252931">
                                            <p:txEl>
                                              <p:pRg st="7" end="7"/>
                                            </p:txEl>
                                          </p:spTgt>
                                        </p:tgtEl>
                                        <p:attrNameLst>
                                          <p:attrName>style.visibility</p:attrName>
                                        </p:attrNameLst>
                                      </p:cBhvr>
                                      <p:to>
                                        <p:strVal val="visible"/>
                                      </p:to>
                                    </p:set>
                                    <p:animEffect transition="in" filter="wipe(up)">
                                      <p:cBhvr>
                                        <p:cTn id="41" dur="500"/>
                                        <p:tgtEl>
                                          <p:spTgt spid="252931">
                                            <p:txEl>
                                              <p:pRg st="7" end="7"/>
                                            </p:txEl>
                                          </p:spTgt>
                                        </p:tgtEl>
                                      </p:cBhvr>
                                    </p:animEffect>
                                  </p:childTnLst>
                                </p:cTn>
                              </p:par>
                            </p:childTnLst>
                          </p:cTn>
                        </p:par>
                        <p:par>
                          <p:cTn id="42" fill="hold" nodeType="afterGroup">
                            <p:stCondLst>
                              <p:cond delay="2000"/>
                            </p:stCondLst>
                            <p:childTnLst>
                              <p:par>
                                <p:cTn id="43" presetID="22" presetClass="entr" presetSubtype="1" fill="hold" grpId="0" nodeType="afterEffect">
                                  <p:stCondLst>
                                    <p:cond delay="0"/>
                                  </p:stCondLst>
                                  <p:childTnLst>
                                    <p:set>
                                      <p:cBhvr>
                                        <p:cTn id="44" dur="1" fill="hold">
                                          <p:stCondLst>
                                            <p:cond delay="0"/>
                                          </p:stCondLst>
                                        </p:cTn>
                                        <p:tgtEl>
                                          <p:spTgt spid="252931">
                                            <p:txEl>
                                              <p:pRg st="8" end="8"/>
                                            </p:txEl>
                                          </p:spTgt>
                                        </p:tgtEl>
                                        <p:attrNameLst>
                                          <p:attrName>style.visibility</p:attrName>
                                        </p:attrNameLst>
                                      </p:cBhvr>
                                      <p:to>
                                        <p:strVal val="visible"/>
                                      </p:to>
                                    </p:set>
                                    <p:animEffect transition="in" filter="wipe(up)">
                                      <p:cBhvr>
                                        <p:cTn id="45" dur="500"/>
                                        <p:tgtEl>
                                          <p:spTgt spid="252931">
                                            <p:txEl>
                                              <p:pRg st="8" end="8"/>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1" fill="hold" nodeType="clickEffect">
                                  <p:stCondLst>
                                    <p:cond delay="0"/>
                                  </p:stCondLst>
                                  <p:childTnLst>
                                    <p:set>
                                      <p:cBhvr>
                                        <p:cTn id="49" dur="1" fill="hold">
                                          <p:stCondLst>
                                            <p:cond delay="0"/>
                                          </p:stCondLst>
                                        </p:cTn>
                                        <p:tgtEl>
                                          <p:spTgt spid="252946"/>
                                        </p:tgtEl>
                                        <p:attrNameLst>
                                          <p:attrName>style.visibility</p:attrName>
                                        </p:attrNameLst>
                                      </p:cBhvr>
                                      <p:to>
                                        <p:strVal val="visible"/>
                                      </p:to>
                                    </p:set>
                                    <p:animEffect transition="in" filter="wipe(up)">
                                      <p:cBhvr>
                                        <p:cTn id="50" dur="500"/>
                                        <p:tgtEl>
                                          <p:spTgt spid="2529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1" grpId="0" uiExpand="1" build="p" bldLvl="2"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灯片编号占位符 3"/>
          <p:cNvSpPr>
            <a:spLocks noGrp="1"/>
          </p:cNvSpPr>
          <p:nvPr>
            <p:ph type="sldNum" sz="quarter" idx="10"/>
          </p:nvPr>
        </p:nvSpPr>
        <p:spPr>
          <a:noFill/>
        </p:spPr>
        <p:txBody>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4DDB3A21-8B9E-4F70-A117-E3F46EF78AEF}" type="slidenum">
              <a:rPr lang="en-US" altLang="zh-CN" sz="1400" b="0">
                <a:ea typeface="宋体" pitchFamily="2" charset="-122"/>
              </a:rPr>
              <a:pPr eaLnBrk="1" hangingPunct="1"/>
              <a:t>43</a:t>
            </a:fld>
            <a:endParaRPr lang="en-US" altLang="zh-CN" sz="1400" b="0">
              <a:ea typeface="宋体" pitchFamily="2" charset="-122"/>
            </a:endParaRPr>
          </a:p>
        </p:txBody>
      </p:sp>
      <p:sp>
        <p:nvSpPr>
          <p:cNvPr id="44035" name="Rectangle 2"/>
          <p:cNvSpPr>
            <a:spLocks noGrp="1" noChangeArrowheads="1"/>
          </p:cNvSpPr>
          <p:nvPr>
            <p:ph type="title"/>
          </p:nvPr>
        </p:nvSpPr>
        <p:spPr/>
        <p:txBody>
          <a:bodyPr/>
          <a:lstStyle/>
          <a:p>
            <a:pPr eaLnBrk="1" hangingPunct="1"/>
            <a:r>
              <a:rPr lang="en-US" altLang="zh-CN" dirty="0" smtClean="0">
                <a:latin typeface="宋体" pitchFamily="2" charset="-122"/>
              </a:rPr>
              <a:t>2.</a:t>
            </a:r>
            <a:r>
              <a:rPr lang="zh-CN" altLang="en-US" dirty="0" smtClean="0">
                <a:latin typeface="宋体" pitchFamily="2" charset="-122"/>
              </a:rPr>
              <a:t>嵌套过程</a:t>
            </a:r>
          </a:p>
        </p:txBody>
      </p:sp>
      <p:sp>
        <p:nvSpPr>
          <p:cNvPr id="257027" name="Rectangle 3"/>
          <p:cNvSpPr>
            <a:spLocks noGrp="1" noChangeArrowheads="1"/>
          </p:cNvSpPr>
          <p:nvPr>
            <p:ph type="body" idx="1"/>
          </p:nvPr>
        </p:nvSpPr>
        <p:spPr>
          <a:xfrm>
            <a:off x="250825" y="1276350"/>
            <a:ext cx="8335963" cy="993775"/>
          </a:xfrm>
        </p:spPr>
        <p:txBody>
          <a:bodyPr/>
          <a:lstStyle/>
          <a:p>
            <a:pPr eaLnBrk="1" hangingPunct="1"/>
            <a:r>
              <a:rPr lang="zh-CN" altLang="en-US" dirty="0" smtClean="0"/>
              <a:t>过程定义允许嵌套</a:t>
            </a:r>
          </a:p>
          <a:p>
            <a:pPr eaLnBrk="1" hangingPunct="1"/>
            <a:r>
              <a:rPr lang="zh-CN" altLang="en-US" dirty="0" smtClean="0"/>
              <a:t>最近嵌套规则</a:t>
            </a:r>
          </a:p>
        </p:txBody>
      </p:sp>
      <p:grpSp>
        <p:nvGrpSpPr>
          <p:cNvPr id="3" name="组合 2"/>
          <p:cNvGrpSpPr/>
          <p:nvPr/>
        </p:nvGrpSpPr>
        <p:grpSpPr>
          <a:xfrm>
            <a:off x="4526995" y="53626"/>
            <a:ext cx="4410629" cy="6705744"/>
            <a:chOff x="4526995" y="53626"/>
            <a:chExt cx="4410629" cy="6705744"/>
          </a:xfrm>
        </p:grpSpPr>
        <p:sp>
          <p:nvSpPr>
            <p:cNvPr id="7" name="矩形 6"/>
            <p:cNvSpPr/>
            <p:nvPr/>
          </p:nvSpPr>
          <p:spPr bwMode="auto">
            <a:xfrm>
              <a:off x="4757685" y="106618"/>
              <a:ext cx="4179939" cy="5536575"/>
            </a:xfrm>
            <a:prstGeom prst="rect">
              <a:avLst/>
            </a:prstGeom>
            <a:solidFill>
              <a:srgbClr val="FFFF66"/>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黑体" pitchFamily="2" charset="-122"/>
              </a:endParaRPr>
            </a:p>
          </p:txBody>
        </p:sp>
        <p:sp>
          <p:nvSpPr>
            <p:cNvPr id="8" name="AutoShape 5"/>
            <p:cNvSpPr>
              <a:spLocks/>
            </p:cNvSpPr>
            <p:nvPr/>
          </p:nvSpPr>
          <p:spPr bwMode="auto">
            <a:xfrm>
              <a:off x="4526995" y="106618"/>
              <a:ext cx="230691" cy="5536575"/>
            </a:xfrm>
            <a:prstGeom prst="leftBracket">
              <a:avLst>
                <a:gd name="adj" fmla="val 66765"/>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矩形 12"/>
            <p:cNvSpPr/>
            <p:nvPr/>
          </p:nvSpPr>
          <p:spPr bwMode="auto">
            <a:xfrm>
              <a:off x="4754826" y="863715"/>
              <a:ext cx="4182798" cy="2295255"/>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黑体" pitchFamily="2" charset="-122"/>
              </a:endParaRPr>
            </a:p>
          </p:txBody>
        </p:sp>
        <p:sp>
          <p:nvSpPr>
            <p:cNvPr id="14" name="AutoShape 5"/>
            <p:cNvSpPr>
              <a:spLocks/>
            </p:cNvSpPr>
            <p:nvPr/>
          </p:nvSpPr>
          <p:spPr bwMode="auto">
            <a:xfrm>
              <a:off x="4642340" y="863715"/>
              <a:ext cx="112486" cy="2295255"/>
            </a:xfrm>
            <a:prstGeom prst="leftBracket">
              <a:avLst>
                <a:gd name="adj" fmla="val 66765"/>
              </a:avLst>
            </a:prstGeom>
            <a:solidFill>
              <a:schemeClr val="bg1"/>
            </a:solidFill>
            <a:ln w="28575">
              <a:solidFill>
                <a:schemeClr val="tx1"/>
              </a:solidFill>
              <a:round/>
              <a:headEnd/>
              <a:tailEnd/>
            </a:ln>
            <a:effectLst/>
            <a:extLst/>
          </p:spPr>
          <p:txBody>
            <a:bodyPr wrap="none" anchor="ctr"/>
            <a:lstStyle/>
            <a:p>
              <a:endParaRPr lang="zh-CN" altLang="en-US"/>
            </a:p>
          </p:txBody>
        </p:sp>
        <p:sp>
          <p:nvSpPr>
            <p:cNvPr id="15" name="Rectangle 3"/>
            <p:cNvSpPr>
              <a:spLocks noChangeArrowheads="1"/>
            </p:cNvSpPr>
            <p:nvPr/>
          </p:nvSpPr>
          <p:spPr bwMode="auto">
            <a:xfrm>
              <a:off x="4617005" y="53626"/>
              <a:ext cx="4303712" cy="67057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533400" indent="-533400">
                <a:spcBef>
                  <a:spcPct val="20000"/>
                </a:spcBef>
                <a:buClr>
                  <a:schemeClr val="accent1"/>
                </a:buClr>
                <a:buSzPct val="70000"/>
                <a:buFont typeface="Monotype Sorts" pitchFamily="2" charset="2"/>
                <a:buNone/>
              </a:pPr>
              <a:r>
                <a:rPr lang="en-US" altLang="zh-CN" sz="1800" dirty="0"/>
                <a:t>    procedure quicksort(m, n: integer);</a:t>
              </a:r>
            </a:p>
            <a:p>
              <a:pPr marL="533400" indent="-533400">
                <a:spcBef>
                  <a:spcPct val="20000"/>
                </a:spcBef>
                <a:buClr>
                  <a:schemeClr val="accent1"/>
                </a:buClr>
                <a:buSzPct val="70000"/>
                <a:buFont typeface="Monotype Sorts" pitchFamily="2" charset="2"/>
                <a:buNone/>
              </a:pPr>
              <a:r>
                <a:rPr lang="en-US" altLang="zh-CN" sz="1800" dirty="0"/>
                <a:t>    </a:t>
              </a:r>
              <a:r>
                <a:rPr lang="en-US" altLang="zh-CN" sz="1800" dirty="0" err="1"/>
                <a:t>var</a:t>
              </a:r>
              <a:r>
                <a:rPr lang="en-US" altLang="zh-CN" sz="1800" dirty="0"/>
                <a:t> k, v: integer;</a:t>
              </a:r>
            </a:p>
            <a:p>
              <a:pPr marL="533400" indent="-533400">
                <a:lnSpc>
                  <a:spcPct val="150000"/>
                </a:lnSpc>
                <a:spcBef>
                  <a:spcPct val="20000"/>
                </a:spcBef>
                <a:buClr>
                  <a:schemeClr val="accent1"/>
                </a:buClr>
                <a:buSzPct val="70000"/>
                <a:buFont typeface="Monotype Sorts" pitchFamily="2" charset="2"/>
                <a:buNone/>
              </a:pPr>
              <a:r>
                <a:rPr lang="en-US" altLang="zh-CN" sz="1800" dirty="0"/>
                <a:t>    function partition(y, z: integer): integer;</a:t>
              </a:r>
            </a:p>
            <a:p>
              <a:pPr marL="533400" indent="-533400">
                <a:spcBef>
                  <a:spcPct val="20000"/>
                </a:spcBef>
                <a:buClr>
                  <a:schemeClr val="accent1"/>
                </a:buClr>
                <a:buSzPct val="70000"/>
                <a:buFont typeface="Monotype Sorts" pitchFamily="2" charset="2"/>
                <a:buNone/>
              </a:pPr>
              <a:r>
                <a:rPr lang="en-US" altLang="zh-CN" sz="1800" dirty="0"/>
                <a:t>      </a:t>
              </a:r>
              <a:r>
                <a:rPr lang="en-US" altLang="zh-CN" sz="1800" dirty="0" err="1"/>
                <a:t>var</a:t>
              </a:r>
              <a:r>
                <a:rPr lang="en-US" altLang="zh-CN" sz="1800" dirty="0"/>
                <a:t> </a:t>
              </a:r>
              <a:r>
                <a:rPr lang="en-US" altLang="zh-CN" sz="1800" dirty="0" err="1"/>
                <a:t>i</a:t>
              </a:r>
              <a:r>
                <a:rPr lang="en-US" altLang="zh-CN" sz="1800" dirty="0"/>
                <a:t>, j: integer;</a:t>
              </a:r>
            </a:p>
            <a:p>
              <a:pPr marL="533400" indent="-533400">
                <a:spcBef>
                  <a:spcPct val="20000"/>
                </a:spcBef>
                <a:buClr>
                  <a:schemeClr val="accent1"/>
                </a:buClr>
                <a:buSzPct val="70000"/>
                <a:buFont typeface="Monotype Sorts" pitchFamily="2" charset="2"/>
                <a:buNone/>
              </a:pPr>
              <a:r>
                <a:rPr lang="en-US" altLang="zh-CN" sz="1800" dirty="0"/>
                <a:t>      begin  </a:t>
              </a:r>
            </a:p>
            <a:p>
              <a:pPr marL="533400" indent="-533400">
                <a:spcBef>
                  <a:spcPct val="20000"/>
                </a:spcBef>
                <a:buClr>
                  <a:schemeClr val="accent1"/>
                </a:buClr>
                <a:buSzPct val="70000"/>
                <a:buFont typeface="Monotype Sorts" pitchFamily="2" charset="2"/>
                <a:buNone/>
              </a:pPr>
              <a:r>
                <a:rPr lang="en-US" altLang="zh-CN" sz="1800" dirty="0"/>
                <a:t>             … a …;  </a:t>
              </a:r>
              <a:r>
                <a:rPr lang="en-US" altLang="zh-CN" sz="1800" dirty="0" smtClean="0"/>
                <a:t>  //</a:t>
              </a:r>
              <a:r>
                <a:rPr lang="zh-CN" altLang="en-US" sz="1800" dirty="0" smtClean="0"/>
                <a:t>引用名字</a:t>
              </a:r>
              <a:r>
                <a:rPr lang="en-US" altLang="zh-CN" sz="1800" dirty="0" smtClean="0"/>
                <a:t>a</a:t>
              </a:r>
              <a:endParaRPr lang="en-US" altLang="zh-CN" sz="1800" dirty="0"/>
            </a:p>
            <a:p>
              <a:pPr marL="533400" indent="-533400">
                <a:spcBef>
                  <a:spcPct val="20000"/>
                </a:spcBef>
                <a:buClr>
                  <a:schemeClr val="accent1"/>
                </a:buClr>
                <a:buSzPct val="70000"/>
                <a:buFont typeface="Monotype Sorts" pitchFamily="2" charset="2"/>
                <a:buNone/>
              </a:pPr>
              <a:r>
                <a:rPr lang="en-US" altLang="zh-CN" sz="1800" dirty="0"/>
                <a:t>             … v …; </a:t>
              </a:r>
              <a:r>
                <a:rPr lang="en-US" altLang="zh-CN" sz="1800" dirty="0" smtClean="0"/>
                <a:t>   //</a:t>
              </a:r>
              <a:r>
                <a:rPr lang="zh-CN" altLang="en-US" sz="1800" dirty="0"/>
                <a:t>引用</a:t>
              </a:r>
              <a:r>
                <a:rPr lang="zh-CN" altLang="en-US" sz="1800" dirty="0" smtClean="0"/>
                <a:t>名字</a:t>
              </a:r>
              <a:r>
                <a:rPr lang="en-US" altLang="zh-CN" sz="1800" dirty="0" smtClean="0"/>
                <a:t>v</a:t>
              </a:r>
              <a:endParaRPr lang="en-US" altLang="zh-CN" sz="1800" dirty="0"/>
            </a:p>
            <a:p>
              <a:pPr marL="533400" indent="-533400">
                <a:spcBef>
                  <a:spcPct val="20000"/>
                </a:spcBef>
                <a:buClr>
                  <a:schemeClr val="accent1"/>
                </a:buClr>
                <a:buSzPct val="70000"/>
                <a:buFont typeface="Monotype Sorts" pitchFamily="2" charset="2"/>
                <a:buNone/>
              </a:pPr>
              <a:r>
                <a:rPr lang="en-US" altLang="zh-CN" sz="1800" dirty="0"/>
                <a:t>             exchange(</a:t>
              </a:r>
              <a:r>
                <a:rPr lang="en-US" altLang="zh-CN" sz="1800" dirty="0" err="1"/>
                <a:t>i</a:t>
              </a:r>
              <a:r>
                <a:rPr lang="en-US" altLang="zh-CN" sz="1800" dirty="0"/>
                <a:t>, j); </a:t>
              </a:r>
            </a:p>
            <a:p>
              <a:pPr marL="533400" indent="-533400">
                <a:spcBef>
                  <a:spcPct val="20000"/>
                </a:spcBef>
                <a:buClr>
                  <a:schemeClr val="accent1"/>
                </a:buClr>
                <a:buSzPct val="70000"/>
                <a:buFont typeface="Monotype Sorts" pitchFamily="2" charset="2"/>
                <a:buNone/>
              </a:pPr>
              <a:r>
                <a:rPr lang="en-US" altLang="zh-CN" sz="1800" dirty="0"/>
                <a:t>      end;</a:t>
              </a:r>
            </a:p>
            <a:p>
              <a:pPr marL="533400" indent="-533400">
                <a:lnSpc>
                  <a:spcPct val="150000"/>
                </a:lnSpc>
                <a:spcBef>
                  <a:spcPct val="20000"/>
                </a:spcBef>
                <a:buClr>
                  <a:schemeClr val="accent1"/>
                </a:buClr>
                <a:buSzPct val="70000"/>
                <a:buFont typeface="Monotype Sorts" pitchFamily="2" charset="2"/>
                <a:buNone/>
              </a:pPr>
              <a:r>
                <a:rPr lang="en-US" altLang="zh-CN" sz="1800" dirty="0"/>
                <a:t>    </a:t>
              </a:r>
              <a:r>
                <a:rPr lang="en-US" altLang="zh-CN" sz="1800" dirty="0" smtClean="0"/>
                <a:t>begin</a:t>
              </a:r>
            </a:p>
            <a:p>
              <a:pPr marL="533400" indent="-533400">
                <a:spcBef>
                  <a:spcPct val="20000"/>
                </a:spcBef>
                <a:buClr>
                  <a:schemeClr val="accent1"/>
                </a:buClr>
                <a:buSzPct val="70000"/>
                <a:buFont typeface="Monotype Sorts" pitchFamily="2" charset="2"/>
                <a:buNone/>
              </a:pPr>
              <a:r>
                <a:rPr lang="en-US" altLang="zh-CN" sz="1800" dirty="0"/>
                <a:t> </a:t>
              </a:r>
              <a:r>
                <a:rPr lang="en-US" altLang="zh-CN" sz="1800" dirty="0" smtClean="0"/>
                <a:t>        if </a:t>
              </a:r>
              <a:r>
                <a:rPr lang="en-US" altLang="zh-CN" sz="1800" dirty="0"/>
                <a:t>(n&gt;m) then begin</a:t>
              </a:r>
            </a:p>
            <a:p>
              <a:pPr marL="533400" indent="-533400">
                <a:spcBef>
                  <a:spcPct val="20000"/>
                </a:spcBef>
                <a:buClr>
                  <a:schemeClr val="accent1"/>
                </a:buClr>
                <a:buSzPct val="70000"/>
                <a:buFont typeface="Monotype Sorts" pitchFamily="2" charset="2"/>
                <a:buNone/>
              </a:pPr>
              <a:r>
                <a:rPr lang="en-US" altLang="zh-CN" sz="1800" dirty="0"/>
                <a:t>             i:=partition(m, n); </a:t>
              </a:r>
            </a:p>
            <a:p>
              <a:pPr marL="533400" indent="-533400">
                <a:spcBef>
                  <a:spcPct val="20000"/>
                </a:spcBef>
                <a:buClr>
                  <a:schemeClr val="accent1"/>
                </a:buClr>
                <a:buSzPct val="70000"/>
                <a:buFont typeface="Monotype Sorts" pitchFamily="2" charset="2"/>
                <a:buNone/>
              </a:pPr>
              <a:r>
                <a:rPr lang="en-US" altLang="zh-CN" sz="1800" dirty="0"/>
                <a:t>             quicksort(m,i-1); </a:t>
              </a:r>
            </a:p>
            <a:p>
              <a:pPr marL="533400" indent="-533400">
                <a:spcBef>
                  <a:spcPct val="20000"/>
                </a:spcBef>
                <a:buClr>
                  <a:schemeClr val="accent1"/>
                </a:buClr>
                <a:buSzPct val="70000"/>
                <a:buFont typeface="Monotype Sorts" pitchFamily="2" charset="2"/>
                <a:buNone/>
              </a:pPr>
              <a:r>
                <a:rPr lang="en-US" altLang="zh-CN" sz="1800" dirty="0"/>
                <a:t>             quicksort(i+1, n)  </a:t>
              </a:r>
            </a:p>
            <a:p>
              <a:pPr marL="533400" indent="-533400">
                <a:spcBef>
                  <a:spcPct val="20000"/>
                </a:spcBef>
                <a:buClr>
                  <a:schemeClr val="accent1"/>
                </a:buClr>
                <a:buSzPct val="70000"/>
                <a:buFont typeface="Monotype Sorts" pitchFamily="2" charset="2"/>
                <a:buNone/>
              </a:pPr>
              <a:r>
                <a:rPr lang="en-US" altLang="zh-CN" sz="1800" dirty="0"/>
                <a:t>        </a:t>
              </a:r>
              <a:r>
                <a:rPr lang="en-US" altLang="zh-CN" sz="1800" dirty="0" smtClean="0"/>
                <a:t> end</a:t>
              </a:r>
              <a:endParaRPr lang="en-US" altLang="zh-CN" sz="1800" dirty="0"/>
            </a:p>
            <a:p>
              <a:pPr marL="533400" indent="-533400">
                <a:spcBef>
                  <a:spcPct val="20000"/>
                </a:spcBef>
                <a:buClr>
                  <a:schemeClr val="accent1"/>
                </a:buClr>
                <a:buSzPct val="70000"/>
                <a:buFont typeface="Monotype Sorts" pitchFamily="2" charset="2"/>
                <a:buNone/>
              </a:pPr>
              <a:r>
                <a:rPr lang="en-US" altLang="zh-CN" sz="1800" dirty="0"/>
                <a:t>    end {quicksort};</a:t>
              </a:r>
            </a:p>
            <a:p>
              <a:pPr marL="533400" indent="-533400">
                <a:lnSpc>
                  <a:spcPct val="150000"/>
                </a:lnSpc>
                <a:spcBef>
                  <a:spcPct val="20000"/>
                </a:spcBef>
                <a:buClr>
                  <a:schemeClr val="accent1"/>
                </a:buClr>
                <a:buSzPct val="70000"/>
                <a:buFont typeface="Monotype Sorts" pitchFamily="2" charset="2"/>
                <a:buNone/>
              </a:pPr>
              <a:r>
                <a:rPr lang="en-US" altLang="zh-CN" sz="1800" dirty="0"/>
                <a:t>  begin  a[0]:=-999; a[10]=999;</a:t>
              </a:r>
            </a:p>
            <a:p>
              <a:pPr marL="533400" indent="-533400">
                <a:spcBef>
                  <a:spcPct val="20000"/>
                </a:spcBef>
                <a:buClr>
                  <a:schemeClr val="accent1"/>
                </a:buClr>
                <a:buSzPct val="70000"/>
                <a:buFont typeface="Monotype Sorts" pitchFamily="2" charset="2"/>
                <a:buNone/>
              </a:pPr>
              <a:r>
                <a:rPr lang="en-US" altLang="zh-CN" sz="1800" dirty="0"/>
                <a:t>      </a:t>
              </a:r>
              <a:r>
                <a:rPr lang="en-US" altLang="zh-CN" sz="1800" dirty="0" err="1"/>
                <a:t>readarray</a:t>
              </a:r>
              <a:r>
                <a:rPr lang="en-US" altLang="zh-CN" sz="1800" dirty="0"/>
                <a:t>;  quicksort(1, 9) </a:t>
              </a:r>
            </a:p>
            <a:p>
              <a:pPr marL="533400" indent="-533400">
                <a:spcBef>
                  <a:spcPct val="20000"/>
                </a:spcBef>
                <a:buClr>
                  <a:schemeClr val="accent1"/>
                </a:buClr>
                <a:buSzPct val="70000"/>
                <a:buFont typeface="Monotype Sorts" pitchFamily="2" charset="2"/>
                <a:buNone/>
              </a:pPr>
              <a:r>
                <a:rPr lang="en-US" altLang="zh-CN" sz="1800" dirty="0"/>
                <a:t>  end {sort}.</a:t>
              </a:r>
            </a:p>
          </p:txBody>
        </p:sp>
      </p:grpSp>
      <p:grpSp>
        <p:nvGrpSpPr>
          <p:cNvPr id="2" name="组合 1"/>
          <p:cNvGrpSpPr/>
          <p:nvPr/>
        </p:nvGrpSpPr>
        <p:grpSpPr>
          <a:xfrm>
            <a:off x="386535" y="2483895"/>
            <a:ext cx="3825426" cy="3961110"/>
            <a:chOff x="386535" y="2483895"/>
            <a:chExt cx="3825426" cy="3961110"/>
          </a:xfrm>
        </p:grpSpPr>
        <p:sp>
          <p:nvSpPr>
            <p:cNvPr id="9" name="矩形 8"/>
            <p:cNvSpPr/>
            <p:nvPr/>
          </p:nvSpPr>
          <p:spPr bwMode="auto">
            <a:xfrm>
              <a:off x="521472" y="5229870"/>
              <a:ext cx="3330448" cy="1215135"/>
            </a:xfrm>
            <a:prstGeom prst="rect">
              <a:avLst/>
            </a:prstGeom>
            <a:solidFill>
              <a:srgbClr val="FFFF66"/>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黑体" pitchFamily="2" charset="-122"/>
              </a:endParaRPr>
            </a:p>
          </p:txBody>
        </p:sp>
        <p:sp>
          <p:nvSpPr>
            <p:cNvPr id="10" name="AutoShape 5"/>
            <p:cNvSpPr>
              <a:spLocks/>
            </p:cNvSpPr>
            <p:nvPr/>
          </p:nvSpPr>
          <p:spPr bwMode="auto">
            <a:xfrm>
              <a:off x="386535" y="5229870"/>
              <a:ext cx="134937" cy="1215135"/>
            </a:xfrm>
            <a:prstGeom prst="leftBracket">
              <a:avLst>
                <a:gd name="adj" fmla="val 66765"/>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矩形 10"/>
            <p:cNvSpPr/>
            <p:nvPr/>
          </p:nvSpPr>
          <p:spPr bwMode="auto">
            <a:xfrm>
              <a:off x="521472" y="3519680"/>
              <a:ext cx="3330448" cy="1575175"/>
            </a:xfrm>
            <a:prstGeom prst="rect">
              <a:avLst/>
            </a:prstGeom>
            <a:solidFill>
              <a:srgbClr val="FFFF66"/>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黑体" pitchFamily="2" charset="-122"/>
              </a:endParaRPr>
            </a:p>
          </p:txBody>
        </p:sp>
        <p:sp>
          <p:nvSpPr>
            <p:cNvPr id="12" name="Rectangle 2"/>
            <p:cNvSpPr txBox="1">
              <a:spLocks noChangeArrowheads="1"/>
            </p:cNvSpPr>
            <p:nvPr/>
          </p:nvSpPr>
          <p:spPr bwMode="auto">
            <a:xfrm>
              <a:off x="431801" y="2483895"/>
              <a:ext cx="3780160" cy="36459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0000FF"/>
                </a:buClr>
                <a:buSzPct val="70000"/>
                <a:buFont typeface="Monotype Sorts" pitchFamily="2" charset="2"/>
                <a:buChar char="n"/>
                <a:defRPr kumimoji="1" sz="2800" b="1">
                  <a:solidFill>
                    <a:schemeClr val="tx1"/>
                  </a:solidFill>
                  <a:latin typeface="+mn-lt"/>
                  <a:ea typeface="+mn-ea"/>
                  <a:cs typeface="+mn-cs"/>
                </a:defRPr>
              </a:lvl1pPr>
              <a:lvl2pPr marL="742950" indent="-285750" algn="l" rtl="0" eaLnBrk="0" fontAlgn="base" hangingPunct="0">
                <a:spcBef>
                  <a:spcPct val="20000"/>
                </a:spcBef>
                <a:spcAft>
                  <a:spcPct val="0"/>
                </a:spcAft>
                <a:buClr>
                  <a:srgbClr val="0000FF"/>
                </a:buClr>
                <a:buSzPct val="70000"/>
                <a:buFont typeface="Wingdings" pitchFamily="2" charset="2"/>
                <a:buChar char="u"/>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000" b="1">
                  <a:solidFill>
                    <a:schemeClr val="tx1"/>
                  </a:solidFill>
                  <a:latin typeface="+mn-lt"/>
                  <a:ea typeface="+mn-ea"/>
                </a:defRPr>
              </a:lvl3pPr>
              <a:lvl4pPr marL="1600200" indent="-228600" algn="l" rtl="0" eaLnBrk="0" fontAlgn="base" hangingPunct="0">
                <a:spcBef>
                  <a:spcPct val="20000"/>
                </a:spcBef>
                <a:spcAft>
                  <a:spcPct val="0"/>
                </a:spcAft>
                <a:buChar char="–"/>
                <a:defRPr kumimoji="1" b="1">
                  <a:solidFill>
                    <a:schemeClr val="tx1"/>
                  </a:solidFill>
                  <a:latin typeface="+mn-lt"/>
                  <a:ea typeface="+mn-ea"/>
                </a:defRPr>
              </a:lvl4pPr>
              <a:lvl5pPr marL="2057400" indent="-228600" algn="l" rtl="0" eaLnBrk="0" fontAlgn="base" hangingPunct="0">
                <a:spcBef>
                  <a:spcPct val="20000"/>
                </a:spcBef>
                <a:spcAft>
                  <a:spcPct val="0"/>
                </a:spcAft>
                <a:buChar char="»"/>
                <a:defRPr kumimoji="1" b="1">
                  <a:solidFill>
                    <a:schemeClr val="tx1"/>
                  </a:solidFill>
                  <a:latin typeface="+mn-lt"/>
                  <a:ea typeface="+mn-ea"/>
                </a:defRPr>
              </a:lvl5pPr>
              <a:lvl6pPr marL="2514600" indent="-228600" algn="l" rtl="0" fontAlgn="base">
                <a:spcBef>
                  <a:spcPct val="20000"/>
                </a:spcBef>
                <a:spcAft>
                  <a:spcPct val="0"/>
                </a:spcAft>
                <a:buChar char="»"/>
                <a:defRPr kumimoji="1" b="1">
                  <a:solidFill>
                    <a:schemeClr val="tx1"/>
                  </a:solidFill>
                  <a:latin typeface="+mn-lt"/>
                  <a:ea typeface="+mn-ea"/>
                </a:defRPr>
              </a:lvl6pPr>
              <a:lvl7pPr marL="2971800" indent="-228600" algn="l" rtl="0" fontAlgn="base">
                <a:spcBef>
                  <a:spcPct val="20000"/>
                </a:spcBef>
                <a:spcAft>
                  <a:spcPct val="0"/>
                </a:spcAft>
                <a:buChar char="»"/>
                <a:defRPr kumimoji="1" b="1">
                  <a:solidFill>
                    <a:schemeClr val="tx1"/>
                  </a:solidFill>
                  <a:latin typeface="+mn-lt"/>
                  <a:ea typeface="+mn-ea"/>
                </a:defRPr>
              </a:lvl7pPr>
              <a:lvl8pPr marL="3429000" indent="-228600" algn="l" rtl="0" fontAlgn="base">
                <a:spcBef>
                  <a:spcPct val="20000"/>
                </a:spcBef>
                <a:spcAft>
                  <a:spcPct val="0"/>
                </a:spcAft>
                <a:buChar char="»"/>
                <a:defRPr kumimoji="1" b="1">
                  <a:solidFill>
                    <a:schemeClr val="tx1"/>
                  </a:solidFill>
                  <a:latin typeface="+mn-lt"/>
                  <a:ea typeface="+mn-ea"/>
                </a:defRPr>
              </a:lvl8pPr>
              <a:lvl9pPr marL="3886200" indent="-228600" algn="l" rtl="0" fontAlgn="base">
                <a:spcBef>
                  <a:spcPct val="20000"/>
                </a:spcBef>
                <a:spcAft>
                  <a:spcPct val="0"/>
                </a:spcAft>
                <a:buChar char="»"/>
                <a:defRPr kumimoji="1" b="1">
                  <a:solidFill>
                    <a:schemeClr val="tx1"/>
                  </a:solidFill>
                  <a:latin typeface="+mn-lt"/>
                  <a:ea typeface="+mn-ea"/>
                </a:defRPr>
              </a:lvl9pPr>
            </a:lstStyle>
            <a:p>
              <a:pPr marL="533400" indent="-533400" eaLnBrk="1" hangingPunct="1">
                <a:lnSpc>
                  <a:spcPct val="80000"/>
                </a:lnSpc>
                <a:buFont typeface="Monotype Sorts" pitchFamily="2" charset="2"/>
                <a:buNone/>
              </a:pPr>
              <a:r>
                <a:rPr lang="en-US" altLang="zh-CN" sz="1800" kern="0" dirty="0" smtClean="0">
                  <a:latin typeface="Times New Roman" pitchFamily="18" charset="0"/>
                </a:rPr>
                <a:t> program sort(input, output);</a:t>
              </a:r>
            </a:p>
            <a:p>
              <a:pPr marL="533400" indent="-533400" eaLnBrk="1" hangingPunct="1">
                <a:lnSpc>
                  <a:spcPct val="80000"/>
                </a:lnSpc>
                <a:buFont typeface="Monotype Sorts" pitchFamily="2" charset="2"/>
                <a:buNone/>
              </a:pPr>
              <a:r>
                <a:rPr lang="en-US" altLang="zh-CN" sz="1800" kern="0" dirty="0" smtClean="0">
                  <a:latin typeface="Times New Roman" pitchFamily="18" charset="0"/>
                </a:rPr>
                <a:t>  </a:t>
              </a:r>
              <a:r>
                <a:rPr lang="en-US" altLang="zh-CN" sz="1800" kern="0" dirty="0" err="1" smtClean="0">
                  <a:latin typeface="Times New Roman" pitchFamily="18" charset="0"/>
                </a:rPr>
                <a:t>var</a:t>
              </a:r>
              <a:r>
                <a:rPr lang="en-US" altLang="zh-CN" sz="1800" kern="0" dirty="0" smtClean="0">
                  <a:latin typeface="Times New Roman" pitchFamily="18" charset="0"/>
                </a:rPr>
                <a:t>  a: array[0..10] of integer;</a:t>
              </a:r>
            </a:p>
            <a:p>
              <a:pPr marL="533400" indent="-533400" eaLnBrk="1" hangingPunct="1">
                <a:lnSpc>
                  <a:spcPct val="80000"/>
                </a:lnSpc>
                <a:buFont typeface="Monotype Sorts" pitchFamily="2" charset="2"/>
                <a:buNone/>
              </a:pPr>
              <a:r>
                <a:rPr lang="en-US" altLang="zh-CN" sz="1800" kern="0" dirty="0" smtClean="0">
                  <a:latin typeface="Times New Roman" pitchFamily="18" charset="0"/>
                </a:rPr>
                <a:t>         x: integer;</a:t>
              </a:r>
            </a:p>
            <a:p>
              <a:pPr marL="533400" indent="-533400" eaLnBrk="1" hangingPunct="1">
                <a:lnSpc>
                  <a:spcPct val="200000"/>
                </a:lnSpc>
                <a:buFont typeface="Monotype Sorts" pitchFamily="2" charset="2"/>
                <a:buNone/>
              </a:pPr>
              <a:r>
                <a:rPr lang="en-US" altLang="zh-CN" sz="1800" kern="0" dirty="0" smtClean="0">
                  <a:latin typeface="Times New Roman" pitchFamily="18" charset="0"/>
                </a:rPr>
                <a:t>  procedure </a:t>
              </a:r>
              <a:r>
                <a:rPr lang="en-US" altLang="zh-CN" sz="1800" kern="0" dirty="0" err="1" smtClean="0">
                  <a:latin typeface="Times New Roman" pitchFamily="18" charset="0"/>
                </a:rPr>
                <a:t>readarray</a:t>
              </a:r>
              <a:r>
                <a:rPr lang="en-US" altLang="zh-CN" sz="1800" kern="0" dirty="0" smtClean="0">
                  <a:latin typeface="Times New Roman" pitchFamily="18" charset="0"/>
                </a:rPr>
                <a:t>;</a:t>
              </a:r>
            </a:p>
            <a:p>
              <a:pPr marL="533400" indent="-533400" eaLnBrk="1" hangingPunct="1">
                <a:lnSpc>
                  <a:spcPct val="80000"/>
                </a:lnSpc>
                <a:buFont typeface="Monotype Sorts" pitchFamily="2" charset="2"/>
                <a:buNone/>
              </a:pPr>
              <a:r>
                <a:rPr lang="en-US" altLang="zh-CN" sz="1800" kern="0" dirty="0" smtClean="0">
                  <a:latin typeface="Times New Roman" pitchFamily="18" charset="0"/>
                </a:rPr>
                <a:t>    </a:t>
              </a:r>
              <a:r>
                <a:rPr lang="en-US" altLang="zh-CN" sz="1800" kern="0" dirty="0" err="1" smtClean="0">
                  <a:latin typeface="Times New Roman" pitchFamily="18" charset="0"/>
                </a:rPr>
                <a:t>var</a:t>
              </a:r>
              <a:r>
                <a:rPr lang="en-US" altLang="zh-CN" sz="1800" kern="0" dirty="0" smtClean="0">
                  <a:latin typeface="Times New Roman" pitchFamily="18" charset="0"/>
                </a:rPr>
                <a:t> i: integer;</a:t>
              </a:r>
            </a:p>
            <a:p>
              <a:pPr marL="533400" indent="-533400" eaLnBrk="1" hangingPunct="1">
                <a:lnSpc>
                  <a:spcPct val="80000"/>
                </a:lnSpc>
                <a:buFont typeface="Monotype Sorts" pitchFamily="2" charset="2"/>
                <a:buNone/>
              </a:pPr>
              <a:r>
                <a:rPr lang="en-US" altLang="zh-CN" sz="1800" kern="0" dirty="0" smtClean="0">
                  <a:latin typeface="Times New Roman" pitchFamily="18" charset="0"/>
                </a:rPr>
                <a:t>    begin  </a:t>
              </a:r>
            </a:p>
            <a:p>
              <a:pPr marL="533400" indent="-533400" eaLnBrk="1" hangingPunct="1">
                <a:lnSpc>
                  <a:spcPct val="80000"/>
                </a:lnSpc>
                <a:buFont typeface="Monotype Sorts" pitchFamily="2" charset="2"/>
                <a:buNone/>
              </a:pPr>
              <a:r>
                <a:rPr lang="en-US" altLang="zh-CN" sz="1800" kern="0" dirty="0" smtClean="0">
                  <a:latin typeface="Times New Roman" pitchFamily="18" charset="0"/>
                </a:rPr>
                <a:t>        for i:=1 to 9 do read(a[</a:t>
              </a:r>
              <a:r>
                <a:rPr lang="en-US" altLang="zh-CN" sz="1800" kern="0" dirty="0" err="1" smtClean="0">
                  <a:latin typeface="Times New Roman" pitchFamily="18" charset="0"/>
                </a:rPr>
                <a:t>i</a:t>
              </a:r>
              <a:r>
                <a:rPr lang="en-US" altLang="zh-CN" sz="1800" kern="0" dirty="0" smtClean="0">
                  <a:latin typeface="Times New Roman" pitchFamily="18" charset="0"/>
                </a:rPr>
                <a:t>])  </a:t>
              </a:r>
            </a:p>
            <a:p>
              <a:pPr marL="533400" indent="-533400" eaLnBrk="1" hangingPunct="1">
                <a:lnSpc>
                  <a:spcPct val="80000"/>
                </a:lnSpc>
                <a:buFont typeface="Monotype Sorts" pitchFamily="2" charset="2"/>
                <a:buNone/>
              </a:pPr>
              <a:r>
                <a:rPr lang="en-US" altLang="zh-CN" sz="1800" kern="0" dirty="0" smtClean="0">
                  <a:latin typeface="Times New Roman" pitchFamily="18" charset="0"/>
                </a:rPr>
                <a:t>    end;</a:t>
              </a:r>
            </a:p>
            <a:p>
              <a:pPr marL="533400" indent="-533400" eaLnBrk="1" hangingPunct="1">
                <a:lnSpc>
                  <a:spcPct val="200000"/>
                </a:lnSpc>
                <a:buFont typeface="Monotype Sorts" pitchFamily="2" charset="2"/>
                <a:buNone/>
              </a:pPr>
              <a:r>
                <a:rPr lang="en-US" altLang="zh-CN" sz="1800" kern="0" dirty="0" smtClean="0">
                  <a:latin typeface="Times New Roman" pitchFamily="18" charset="0"/>
                </a:rPr>
                <a:t>  </a:t>
              </a:r>
              <a:r>
                <a:rPr lang="en-US" altLang="zh-CN" sz="1800" kern="0" dirty="0" err="1" smtClean="0">
                  <a:latin typeface="Times New Roman" pitchFamily="18" charset="0"/>
                </a:rPr>
                <a:t>prcedure</a:t>
              </a:r>
              <a:r>
                <a:rPr lang="en-US" altLang="zh-CN" sz="1800" kern="0" dirty="0" smtClean="0">
                  <a:latin typeface="Times New Roman" pitchFamily="18" charset="0"/>
                </a:rPr>
                <a:t> exchange(</a:t>
              </a:r>
              <a:r>
                <a:rPr lang="en-US" altLang="zh-CN" sz="1800" kern="0" dirty="0" err="1" smtClean="0">
                  <a:latin typeface="Times New Roman" pitchFamily="18" charset="0"/>
                </a:rPr>
                <a:t>i</a:t>
              </a:r>
              <a:r>
                <a:rPr lang="en-US" altLang="zh-CN" sz="1800" kern="0" dirty="0" smtClean="0">
                  <a:latin typeface="Times New Roman" pitchFamily="18" charset="0"/>
                </a:rPr>
                <a:t>, j: integer);</a:t>
              </a:r>
            </a:p>
            <a:p>
              <a:pPr marL="533400" indent="-533400" eaLnBrk="1" hangingPunct="1">
                <a:lnSpc>
                  <a:spcPct val="80000"/>
                </a:lnSpc>
                <a:buFont typeface="Monotype Sorts" pitchFamily="2" charset="2"/>
                <a:buNone/>
              </a:pPr>
              <a:r>
                <a:rPr lang="en-US" altLang="zh-CN" sz="1800" kern="0" dirty="0" smtClean="0">
                  <a:latin typeface="Times New Roman" pitchFamily="18" charset="0"/>
                </a:rPr>
                <a:t>    begin</a:t>
              </a:r>
            </a:p>
            <a:p>
              <a:pPr marL="533400" indent="-533400" eaLnBrk="1" hangingPunct="1">
                <a:lnSpc>
                  <a:spcPct val="80000"/>
                </a:lnSpc>
                <a:buFont typeface="Monotype Sorts" pitchFamily="2" charset="2"/>
                <a:buNone/>
              </a:pPr>
              <a:r>
                <a:rPr lang="en-US" altLang="zh-CN" sz="1800" kern="0" dirty="0" smtClean="0">
                  <a:latin typeface="Times New Roman" pitchFamily="18" charset="0"/>
                </a:rPr>
                <a:t>      x:=a[i]; a[</a:t>
              </a:r>
              <a:r>
                <a:rPr lang="en-US" altLang="zh-CN" sz="1800" kern="0" dirty="0" err="1" smtClean="0">
                  <a:latin typeface="Times New Roman" pitchFamily="18" charset="0"/>
                </a:rPr>
                <a:t>i</a:t>
              </a:r>
              <a:r>
                <a:rPr lang="en-US" altLang="zh-CN" sz="1800" kern="0" dirty="0" smtClean="0">
                  <a:latin typeface="Times New Roman" pitchFamily="18" charset="0"/>
                </a:rPr>
                <a:t>]:=a[j]; a[j]:=x</a:t>
              </a:r>
            </a:p>
            <a:p>
              <a:pPr marL="533400" indent="-533400" eaLnBrk="1" hangingPunct="1">
                <a:lnSpc>
                  <a:spcPct val="80000"/>
                </a:lnSpc>
                <a:buFont typeface="Monotype Sorts" pitchFamily="2" charset="2"/>
                <a:buNone/>
              </a:pPr>
              <a:r>
                <a:rPr lang="en-US" altLang="zh-CN" sz="1800" kern="0" dirty="0" smtClean="0">
                  <a:latin typeface="Times New Roman" pitchFamily="18" charset="0"/>
                </a:rPr>
                <a:t>    end;</a:t>
              </a:r>
            </a:p>
          </p:txBody>
        </p:sp>
        <p:sp>
          <p:nvSpPr>
            <p:cNvPr id="16" name="AutoShape 5"/>
            <p:cNvSpPr>
              <a:spLocks/>
            </p:cNvSpPr>
            <p:nvPr/>
          </p:nvSpPr>
          <p:spPr bwMode="auto">
            <a:xfrm>
              <a:off x="386535" y="3519680"/>
              <a:ext cx="134937" cy="1575175"/>
            </a:xfrm>
            <a:prstGeom prst="leftBracket">
              <a:avLst>
                <a:gd name="adj" fmla="val 66765"/>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257032" name="Object 8">
            <a:hlinkClick r:id="rId3" action="ppaction://hlinksldjump"/>
          </p:cNvPr>
          <p:cNvGraphicFramePr>
            <a:graphicFrameLocks noChangeAspect="1"/>
          </p:cNvGraphicFramePr>
          <p:nvPr/>
        </p:nvGraphicFramePr>
        <p:xfrm>
          <a:off x="8172400" y="6084295"/>
          <a:ext cx="788988" cy="457200"/>
        </p:xfrm>
        <a:graphic>
          <a:graphicData uri="http://schemas.openxmlformats.org/presentationml/2006/ole">
            <mc:AlternateContent xmlns:mc="http://schemas.openxmlformats.org/markup-compatibility/2006">
              <mc:Choice xmlns:v="urn:schemas-microsoft-com:vml" Requires="v">
                <p:oleObj spid="_x0000_s181254" name="剪辑" r:id="rId4" imgW="7002463" imgH="4060825" progId="">
                  <p:embed/>
                </p:oleObj>
              </mc:Choice>
              <mc:Fallback>
                <p:oleObj name="剪辑" r:id="rId4" imgW="7002463" imgH="4060825" progId="">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72400" y="6084295"/>
                        <a:ext cx="788988"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57027">
                                            <p:txEl>
                                              <p:pRg st="0" end="0"/>
                                            </p:txEl>
                                          </p:spTgt>
                                        </p:tgtEl>
                                        <p:attrNameLst>
                                          <p:attrName>style.visibility</p:attrName>
                                        </p:attrNameLst>
                                      </p:cBhvr>
                                      <p:to>
                                        <p:strVal val="visible"/>
                                      </p:to>
                                    </p:set>
                                    <p:animEffect transition="in" filter="wipe(up)">
                                      <p:cBhvr>
                                        <p:cTn id="7" dur="500"/>
                                        <p:tgtEl>
                                          <p:spTgt spid="2570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57027">
                                            <p:txEl>
                                              <p:pRg st="1" end="1"/>
                                            </p:txEl>
                                          </p:spTgt>
                                        </p:tgtEl>
                                        <p:attrNameLst>
                                          <p:attrName>style.visibility</p:attrName>
                                        </p:attrNameLst>
                                      </p:cBhvr>
                                      <p:to>
                                        <p:strVal val="visible"/>
                                      </p:to>
                                    </p:set>
                                    <p:animEffect transition="in" filter="wipe(up)">
                                      <p:cBhvr>
                                        <p:cTn id="12" dur="500"/>
                                        <p:tgtEl>
                                          <p:spTgt spid="2570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up)">
                                      <p:cBhvr>
                                        <p:cTn id="21" dur="500"/>
                                        <p:tgtEl>
                                          <p:spTgt spid="3"/>
                                        </p:tgtEl>
                                      </p:cBhvr>
                                    </p:animEffect>
                                  </p:childTnLst>
                                </p:cTn>
                              </p:par>
                            </p:childTnLst>
                          </p:cTn>
                        </p:par>
                        <p:par>
                          <p:cTn id="22" fill="hold">
                            <p:stCondLst>
                              <p:cond delay="1000"/>
                            </p:stCondLst>
                            <p:childTnLst>
                              <p:par>
                                <p:cTn id="23" presetID="1" presetClass="entr" presetSubtype="0" fill="hold" nodeType="afterEffect">
                                  <p:stCondLst>
                                    <p:cond delay="0"/>
                                  </p:stCondLst>
                                  <p:childTnLst>
                                    <p:set>
                                      <p:cBhvr>
                                        <p:cTn id="24" dur="1" fill="hold">
                                          <p:stCondLst>
                                            <p:cond delay="499"/>
                                          </p:stCondLst>
                                        </p:cTn>
                                        <p:tgtEl>
                                          <p:spTgt spid="2570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7" grpId="0" uiExpand="1"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灯片编号占位符 3"/>
          <p:cNvSpPr>
            <a:spLocks noGrp="1"/>
          </p:cNvSpPr>
          <p:nvPr>
            <p:ph type="sldNum" sz="quarter" idx="10"/>
          </p:nvPr>
        </p:nvSpPr>
        <p:spPr>
          <a:noFill/>
        </p:spPr>
        <p:txBody>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3D4E57AF-51C4-420B-910D-AEBB9E434B63}" type="slidenum">
              <a:rPr lang="en-US" altLang="zh-CN" sz="1400" b="0">
                <a:ea typeface="宋体" pitchFamily="2" charset="-122"/>
              </a:rPr>
              <a:pPr eaLnBrk="1" hangingPunct="1"/>
              <a:t>44</a:t>
            </a:fld>
            <a:endParaRPr lang="en-US" altLang="zh-CN" sz="1400" b="0">
              <a:ea typeface="宋体" pitchFamily="2" charset="-122"/>
            </a:endParaRPr>
          </a:p>
        </p:txBody>
      </p:sp>
      <p:sp>
        <p:nvSpPr>
          <p:cNvPr id="45059" name="Rectangle 2"/>
          <p:cNvSpPr>
            <a:spLocks noGrp="1" noChangeArrowheads="1"/>
          </p:cNvSpPr>
          <p:nvPr>
            <p:ph type="title"/>
          </p:nvPr>
        </p:nvSpPr>
        <p:spPr>
          <a:xfrm>
            <a:off x="304800" y="152400"/>
            <a:ext cx="8610600" cy="531813"/>
          </a:xfrm>
        </p:spPr>
        <p:txBody>
          <a:bodyPr/>
          <a:lstStyle/>
          <a:p>
            <a:pPr eaLnBrk="1" hangingPunct="1"/>
            <a:r>
              <a:rPr lang="zh-CN" altLang="en-US" smtClean="0"/>
              <a:t>过程及名字的嵌套关系</a:t>
            </a:r>
          </a:p>
        </p:txBody>
      </p:sp>
      <p:sp>
        <p:nvSpPr>
          <p:cNvPr id="258071" name="Rectangle 23"/>
          <p:cNvSpPr>
            <a:spLocks noGrp="1" noChangeArrowheads="1"/>
          </p:cNvSpPr>
          <p:nvPr>
            <p:ph type="body" idx="1"/>
          </p:nvPr>
        </p:nvSpPr>
        <p:spPr>
          <a:xfrm>
            <a:off x="5427095" y="1222375"/>
            <a:ext cx="3393055" cy="4096836"/>
          </a:xfrm>
          <a:noFill/>
        </p:spPr>
        <p:txBody>
          <a:bodyPr/>
          <a:lstStyle/>
          <a:p>
            <a:pPr eaLnBrk="1" hangingPunct="1"/>
            <a:r>
              <a:rPr lang="zh-CN" altLang="en-US" dirty="0" smtClean="0"/>
              <a:t>嵌套深度</a:t>
            </a:r>
          </a:p>
          <a:p>
            <a:pPr lvl="1" eaLnBrk="1" hangingPunct="1"/>
            <a:r>
              <a:rPr lang="zh-CN" altLang="en-US" dirty="0" smtClean="0"/>
              <a:t>主程序：</a:t>
            </a:r>
            <a:r>
              <a:rPr lang="en-US" altLang="zh-CN" dirty="0" smtClean="0"/>
              <a:t>1</a:t>
            </a:r>
          </a:p>
          <a:p>
            <a:pPr lvl="1" eaLnBrk="1" hangingPunct="1"/>
            <a:r>
              <a:rPr lang="zh-CN" altLang="en-US" dirty="0" smtClean="0"/>
              <a:t>每进入一个过程，深度加</a:t>
            </a:r>
            <a:r>
              <a:rPr lang="en-US" altLang="zh-CN" dirty="0" smtClean="0"/>
              <a:t>1</a:t>
            </a:r>
          </a:p>
          <a:p>
            <a:pPr>
              <a:buClr>
                <a:schemeClr val="accent1"/>
              </a:buClr>
            </a:pPr>
            <a:r>
              <a:rPr lang="zh-CN" altLang="en-US" dirty="0">
                <a:latin typeface="黑体" pitchFamily="2" charset="-122"/>
              </a:rPr>
              <a:t>名字的嵌套深度</a:t>
            </a:r>
          </a:p>
          <a:p>
            <a:pPr lvl="1">
              <a:buFontTx/>
              <a:buChar char="–"/>
            </a:pPr>
            <a:r>
              <a:rPr lang="zh-CN" altLang="en-US" dirty="0">
                <a:latin typeface="黑体" pitchFamily="2" charset="-122"/>
              </a:rPr>
              <a:t>声明时所在过程的嵌套深度</a:t>
            </a:r>
          </a:p>
          <a:p>
            <a:pPr eaLnBrk="1" hangingPunct="1"/>
            <a:r>
              <a:rPr lang="zh-CN" altLang="en-US" dirty="0" smtClean="0"/>
              <a:t>最近嵌套规则同样适用于过程名。</a:t>
            </a:r>
            <a:endParaRPr lang="en-US" altLang="zh-CN" dirty="0" smtClean="0"/>
          </a:p>
        </p:txBody>
      </p:sp>
      <p:grpSp>
        <p:nvGrpSpPr>
          <p:cNvPr id="6" name="Group 3"/>
          <p:cNvGrpSpPr>
            <a:grpSpLocks/>
          </p:cNvGrpSpPr>
          <p:nvPr/>
        </p:nvGrpSpPr>
        <p:grpSpPr bwMode="auto">
          <a:xfrm>
            <a:off x="996950" y="3690938"/>
            <a:ext cx="3962400" cy="2789237"/>
            <a:chOff x="864" y="2419"/>
            <a:chExt cx="2496" cy="1757"/>
          </a:xfrm>
        </p:grpSpPr>
        <p:sp>
          <p:nvSpPr>
            <p:cNvPr id="7" name="Rectangle 4"/>
            <p:cNvSpPr>
              <a:spLocks noChangeArrowheads="1"/>
            </p:cNvSpPr>
            <p:nvPr/>
          </p:nvSpPr>
          <p:spPr bwMode="auto">
            <a:xfrm>
              <a:off x="864" y="2544"/>
              <a:ext cx="2496" cy="1632"/>
            </a:xfrm>
            <a:prstGeom prst="rect">
              <a:avLst/>
            </a:prstGeom>
            <a:solidFill>
              <a:srgbClr val="FFFFFF"/>
            </a:solidFill>
            <a:ln w="9525">
              <a:solidFill>
                <a:schemeClr val="tx1"/>
              </a:solidFill>
              <a:miter lim="800000"/>
              <a:headEnd/>
              <a:tailEnd/>
            </a:ln>
          </p:spPr>
          <p:txBody>
            <a:bodyPr wrap="none" anchor="ctr"/>
            <a:lstStyle/>
            <a:p>
              <a:pPr algn="ctr"/>
              <a:endParaRPr lang="zh-CN" altLang="zh-CN">
                <a:ea typeface="宋体" pitchFamily="2" charset="-122"/>
              </a:endParaRPr>
            </a:p>
          </p:txBody>
        </p:sp>
        <p:sp>
          <p:nvSpPr>
            <p:cNvPr id="8" name="Text Box 5"/>
            <p:cNvSpPr txBox="1">
              <a:spLocks noChangeArrowheads="1"/>
            </p:cNvSpPr>
            <p:nvPr/>
          </p:nvSpPr>
          <p:spPr bwMode="auto">
            <a:xfrm>
              <a:off x="868" y="2419"/>
              <a:ext cx="1298" cy="250"/>
            </a:xfrm>
            <a:prstGeom prst="rect">
              <a:avLst/>
            </a:prstGeom>
            <a:solidFill>
              <a:schemeClr val="bg1"/>
            </a:solidFill>
            <a:ln w="9525">
              <a:noFill/>
              <a:miter lim="800000"/>
              <a:headEnd/>
              <a:tailEnd/>
            </a:ln>
          </p:spPr>
          <p:txBody>
            <a:bodyPr wrap="none" anchor="ctr">
              <a:spAutoFit/>
            </a:bodyPr>
            <a:lstStyle/>
            <a:p>
              <a:pPr algn="ctr"/>
              <a:r>
                <a:rPr lang="en-US" altLang="zh-CN" sz="2000">
                  <a:ea typeface="宋体" pitchFamily="2" charset="-122"/>
                </a:rPr>
                <a:t>PROC  quicksort</a:t>
              </a:r>
              <a:endParaRPr lang="en-US" altLang="zh-CN">
                <a:ea typeface="宋体" pitchFamily="2" charset="-122"/>
              </a:endParaRPr>
            </a:p>
          </p:txBody>
        </p:sp>
        <p:sp>
          <p:nvSpPr>
            <p:cNvPr id="9" name="Text Box 6"/>
            <p:cNvSpPr txBox="1">
              <a:spLocks noChangeArrowheads="1"/>
            </p:cNvSpPr>
            <p:nvPr/>
          </p:nvSpPr>
          <p:spPr bwMode="auto">
            <a:xfrm>
              <a:off x="1097" y="2630"/>
              <a:ext cx="991" cy="442"/>
            </a:xfrm>
            <a:prstGeom prst="rect">
              <a:avLst/>
            </a:prstGeom>
            <a:noFill/>
            <a:ln w="9525">
              <a:noFill/>
              <a:miter lim="800000"/>
              <a:headEnd/>
              <a:tailEnd/>
            </a:ln>
          </p:spPr>
          <p:txBody>
            <a:bodyPr wrap="none" anchor="ctr">
              <a:spAutoFit/>
            </a:bodyPr>
            <a:lstStyle/>
            <a:p>
              <a:r>
                <a:rPr lang="en-US" altLang="zh-CN" sz="2000">
                  <a:ea typeface="宋体" pitchFamily="2" charset="-122"/>
                </a:rPr>
                <a:t>param.  m, n</a:t>
              </a:r>
            </a:p>
            <a:p>
              <a:r>
                <a:rPr lang="en-US" altLang="zh-CN" sz="2000">
                  <a:ea typeface="宋体" pitchFamily="2" charset="-122"/>
                </a:rPr>
                <a:t>var  k, v</a:t>
              </a:r>
            </a:p>
          </p:txBody>
        </p:sp>
      </p:grpSp>
      <p:grpSp>
        <p:nvGrpSpPr>
          <p:cNvPr id="10" name="Group 7"/>
          <p:cNvGrpSpPr>
            <a:grpSpLocks/>
          </p:cNvGrpSpPr>
          <p:nvPr/>
        </p:nvGrpSpPr>
        <p:grpSpPr bwMode="auto">
          <a:xfrm>
            <a:off x="1301750" y="4727575"/>
            <a:ext cx="3405188" cy="1646238"/>
            <a:chOff x="1056" y="3024"/>
            <a:chExt cx="2016" cy="1037"/>
          </a:xfrm>
        </p:grpSpPr>
        <p:sp>
          <p:nvSpPr>
            <p:cNvPr id="11" name="Rectangle 8"/>
            <p:cNvSpPr>
              <a:spLocks noChangeArrowheads="1"/>
            </p:cNvSpPr>
            <p:nvPr/>
          </p:nvSpPr>
          <p:spPr bwMode="auto">
            <a:xfrm>
              <a:off x="1056" y="3149"/>
              <a:ext cx="2016" cy="912"/>
            </a:xfrm>
            <a:prstGeom prst="rect">
              <a:avLst/>
            </a:prstGeom>
            <a:noFill/>
            <a:ln w="9525">
              <a:solidFill>
                <a:schemeClr val="tx1"/>
              </a:solidFill>
              <a:miter lim="800000"/>
              <a:headEnd/>
              <a:tailEnd/>
            </a:ln>
          </p:spPr>
          <p:txBody>
            <a:bodyPr wrap="none" anchor="ctr"/>
            <a:lstStyle/>
            <a:p>
              <a:endParaRPr lang="zh-CN" altLang="en-US"/>
            </a:p>
          </p:txBody>
        </p:sp>
        <p:sp>
          <p:nvSpPr>
            <p:cNvPr id="12" name="Text Box 9"/>
            <p:cNvSpPr txBox="1">
              <a:spLocks noChangeArrowheads="1"/>
            </p:cNvSpPr>
            <p:nvPr/>
          </p:nvSpPr>
          <p:spPr bwMode="auto">
            <a:xfrm>
              <a:off x="1102" y="3024"/>
              <a:ext cx="1061" cy="250"/>
            </a:xfrm>
            <a:prstGeom prst="rect">
              <a:avLst/>
            </a:prstGeom>
            <a:solidFill>
              <a:schemeClr val="bg1"/>
            </a:solidFill>
            <a:ln w="9525">
              <a:noFill/>
              <a:miter lim="800000"/>
              <a:headEnd/>
              <a:tailEnd/>
            </a:ln>
          </p:spPr>
          <p:txBody>
            <a:bodyPr wrap="none" anchor="ctr">
              <a:spAutoFit/>
            </a:bodyPr>
            <a:lstStyle/>
            <a:p>
              <a:pPr algn="ctr"/>
              <a:r>
                <a:rPr lang="en-US" altLang="zh-CN" sz="2000">
                  <a:ea typeface="宋体" pitchFamily="2" charset="-122"/>
                </a:rPr>
                <a:t>FUN  partition</a:t>
              </a:r>
              <a:endParaRPr lang="en-US" altLang="zh-CN">
                <a:ea typeface="宋体" pitchFamily="2" charset="-122"/>
              </a:endParaRPr>
            </a:p>
          </p:txBody>
        </p:sp>
        <p:sp>
          <p:nvSpPr>
            <p:cNvPr id="13" name="Text Box 10"/>
            <p:cNvSpPr txBox="1">
              <a:spLocks noChangeArrowheads="1"/>
            </p:cNvSpPr>
            <p:nvPr/>
          </p:nvSpPr>
          <p:spPr bwMode="auto">
            <a:xfrm>
              <a:off x="1284" y="3233"/>
              <a:ext cx="1030" cy="826"/>
            </a:xfrm>
            <a:prstGeom prst="rect">
              <a:avLst/>
            </a:prstGeom>
            <a:noFill/>
            <a:ln w="9525">
              <a:noFill/>
              <a:miter lim="800000"/>
              <a:headEnd/>
              <a:tailEnd/>
            </a:ln>
          </p:spPr>
          <p:txBody>
            <a:bodyPr anchor="ctr">
              <a:spAutoFit/>
            </a:bodyPr>
            <a:lstStyle/>
            <a:p>
              <a:r>
                <a:rPr lang="en-US" altLang="zh-CN" sz="2000">
                  <a:ea typeface="宋体" pitchFamily="2" charset="-122"/>
                </a:rPr>
                <a:t>param.  y, z</a:t>
              </a:r>
            </a:p>
            <a:p>
              <a:r>
                <a:rPr lang="en-US" altLang="zh-CN" sz="2000">
                  <a:ea typeface="宋体" pitchFamily="2" charset="-122"/>
                </a:rPr>
                <a:t>var.   i, j</a:t>
              </a:r>
            </a:p>
            <a:p>
              <a:r>
                <a:rPr lang="en-US" altLang="zh-CN" sz="2000">
                  <a:ea typeface="宋体" pitchFamily="2" charset="-122"/>
                </a:rPr>
                <a:t>ref.   a, v</a:t>
              </a:r>
            </a:p>
            <a:p>
              <a:r>
                <a:rPr lang="en-US" altLang="zh-CN" sz="2000">
                  <a:ea typeface="宋体" pitchFamily="2" charset="-122"/>
                </a:rPr>
                <a:t>call  exchange</a:t>
              </a:r>
            </a:p>
          </p:txBody>
        </p:sp>
      </p:grpSp>
      <p:grpSp>
        <p:nvGrpSpPr>
          <p:cNvPr id="14" name="Group 11"/>
          <p:cNvGrpSpPr>
            <a:grpSpLocks/>
          </p:cNvGrpSpPr>
          <p:nvPr/>
        </p:nvGrpSpPr>
        <p:grpSpPr bwMode="auto">
          <a:xfrm>
            <a:off x="996950" y="2624138"/>
            <a:ext cx="3962400" cy="1036637"/>
            <a:chOff x="864" y="1747"/>
            <a:chExt cx="2496" cy="653"/>
          </a:xfrm>
        </p:grpSpPr>
        <p:sp>
          <p:nvSpPr>
            <p:cNvPr id="15" name="Rectangle 12"/>
            <p:cNvSpPr>
              <a:spLocks noChangeArrowheads="1"/>
            </p:cNvSpPr>
            <p:nvPr/>
          </p:nvSpPr>
          <p:spPr bwMode="auto">
            <a:xfrm>
              <a:off x="864" y="1872"/>
              <a:ext cx="2496" cy="528"/>
            </a:xfrm>
            <a:prstGeom prst="rect">
              <a:avLst/>
            </a:prstGeom>
            <a:noFill/>
            <a:ln w="9525">
              <a:solidFill>
                <a:schemeClr val="tx1"/>
              </a:solidFill>
              <a:miter lim="800000"/>
              <a:headEnd/>
              <a:tailEnd/>
            </a:ln>
          </p:spPr>
          <p:txBody>
            <a:bodyPr wrap="none" anchor="ctr"/>
            <a:lstStyle/>
            <a:p>
              <a:endParaRPr lang="zh-CN" altLang="en-US"/>
            </a:p>
          </p:txBody>
        </p:sp>
        <p:sp>
          <p:nvSpPr>
            <p:cNvPr id="16" name="Text Box 13"/>
            <p:cNvSpPr txBox="1">
              <a:spLocks noChangeArrowheads="1"/>
            </p:cNvSpPr>
            <p:nvPr/>
          </p:nvSpPr>
          <p:spPr bwMode="auto">
            <a:xfrm>
              <a:off x="881" y="1747"/>
              <a:ext cx="1281" cy="250"/>
            </a:xfrm>
            <a:prstGeom prst="rect">
              <a:avLst/>
            </a:prstGeom>
            <a:solidFill>
              <a:schemeClr val="bg1"/>
            </a:solidFill>
            <a:ln w="9525">
              <a:noFill/>
              <a:miter lim="800000"/>
              <a:headEnd/>
              <a:tailEnd/>
            </a:ln>
          </p:spPr>
          <p:txBody>
            <a:bodyPr wrap="none" anchor="ctr">
              <a:spAutoFit/>
            </a:bodyPr>
            <a:lstStyle/>
            <a:p>
              <a:pPr algn="ctr"/>
              <a:r>
                <a:rPr lang="en-US" altLang="zh-CN" sz="2000">
                  <a:ea typeface="宋体" pitchFamily="2" charset="-122"/>
                </a:rPr>
                <a:t>PROC  exchange</a:t>
              </a:r>
              <a:endParaRPr lang="en-US" altLang="zh-CN">
                <a:ea typeface="宋体" pitchFamily="2" charset="-122"/>
              </a:endParaRPr>
            </a:p>
          </p:txBody>
        </p:sp>
        <p:sp>
          <p:nvSpPr>
            <p:cNvPr id="17" name="Text Box 14"/>
            <p:cNvSpPr txBox="1">
              <a:spLocks noChangeArrowheads="1"/>
            </p:cNvSpPr>
            <p:nvPr/>
          </p:nvSpPr>
          <p:spPr bwMode="auto">
            <a:xfrm>
              <a:off x="1092" y="1958"/>
              <a:ext cx="1030" cy="442"/>
            </a:xfrm>
            <a:prstGeom prst="rect">
              <a:avLst/>
            </a:prstGeom>
            <a:noFill/>
            <a:ln w="9525">
              <a:noFill/>
              <a:miter lim="800000"/>
              <a:headEnd/>
              <a:tailEnd/>
            </a:ln>
          </p:spPr>
          <p:txBody>
            <a:bodyPr anchor="ctr">
              <a:spAutoFit/>
            </a:bodyPr>
            <a:lstStyle/>
            <a:p>
              <a:r>
                <a:rPr lang="en-US" altLang="zh-CN" sz="2000">
                  <a:ea typeface="宋体" pitchFamily="2" charset="-122"/>
                </a:rPr>
                <a:t>param.  i, j</a:t>
              </a:r>
            </a:p>
            <a:p>
              <a:r>
                <a:rPr lang="en-US" altLang="zh-CN" sz="2000">
                  <a:ea typeface="宋体" pitchFamily="2" charset="-122"/>
                </a:rPr>
                <a:t>ref.   a, x</a:t>
              </a:r>
            </a:p>
          </p:txBody>
        </p:sp>
      </p:grpSp>
      <p:grpSp>
        <p:nvGrpSpPr>
          <p:cNvPr id="18" name="Group 15"/>
          <p:cNvGrpSpPr>
            <a:grpSpLocks/>
          </p:cNvGrpSpPr>
          <p:nvPr/>
        </p:nvGrpSpPr>
        <p:grpSpPr bwMode="auto">
          <a:xfrm>
            <a:off x="996950" y="1603375"/>
            <a:ext cx="3962400" cy="990600"/>
            <a:chOff x="864" y="1104"/>
            <a:chExt cx="2496" cy="624"/>
          </a:xfrm>
        </p:grpSpPr>
        <p:sp>
          <p:nvSpPr>
            <p:cNvPr id="19" name="Rectangle 16"/>
            <p:cNvSpPr>
              <a:spLocks noChangeArrowheads="1"/>
            </p:cNvSpPr>
            <p:nvPr/>
          </p:nvSpPr>
          <p:spPr bwMode="auto">
            <a:xfrm>
              <a:off x="864" y="1200"/>
              <a:ext cx="2496" cy="528"/>
            </a:xfrm>
            <a:prstGeom prst="rect">
              <a:avLst/>
            </a:prstGeom>
            <a:noFill/>
            <a:ln w="9525">
              <a:solidFill>
                <a:schemeClr val="tx1"/>
              </a:solidFill>
              <a:miter lim="800000"/>
              <a:headEnd/>
              <a:tailEnd/>
            </a:ln>
          </p:spPr>
          <p:txBody>
            <a:bodyPr wrap="none" anchor="ctr"/>
            <a:lstStyle/>
            <a:p>
              <a:endParaRPr lang="zh-CN" altLang="en-US"/>
            </a:p>
          </p:txBody>
        </p:sp>
        <p:sp>
          <p:nvSpPr>
            <p:cNvPr id="20" name="Text Box 17"/>
            <p:cNvSpPr txBox="1">
              <a:spLocks noChangeArrowheads="1"/>
            </p:cNvSpPr>
            <p:nvPr/>
          </p:nvSpPr>
          <p:spPr bwMode="auto">
            <a:xfrm>
              <a:off x="880" y="1104"/>
              <a:ext cx="1343" cy="231"/>
            </a:xfrm>
            <a:prstGeom prst="rect">
              <a:avLst/>
            </a:prstGeom>
            <a:solidFill>
              <a:schemeClr val="bg1"/>
            </a:solidFill>
            <a:ln w="9525">
              <a:noFill/>
              <a:miter lim="800000"/>
              <a:headEnd/>
              <a:tailEnd/>
            </a:ln>
          </p:spPr>
          <p:txBody>
            <a:bodyPr wrap="none" anchor="ctr">
              <a:spAutoFit/>
            </a:bodyPr>
            <a:lstStyle/>
            <a:p>
              <a:pPr algn="ctr">
                <a:lnSpc>
                  <a:spcPct val="90000"/>
                </a:lnSpc>
              </a:pPr>
              <a:r>
                <a:rPr lang="en-US" altLang="zh-CN" sz="2000">
                  <a:ea typeface="宋体" pitchFamily="2" charset="-122"/>
                </a:rPr>
                <a:t>PROC  readarray</a:t>
              </a:r>
              <a:endParaRPr lang="en-US" altLang="zh-CN">
                <a:ea typeface="宋体" pitchFamily="2" charset="-122"/>
              </a:endParaRPr>
            </a:p>
          </p:txBody>
        </p:sp>
        <p:sp>
          <p:nvSpPr>
            <p:cNvPr id="21" name="Text Box 18"/>
            <p:cNvSpPr txBox="1">
              <a:spLocks noChangeArrowheads="1"/>
            </p:cNvSpPr>
            <p:nvPr/>
          </p:nvSpPr>
          <p:spPr bwMode="auto">
            <a:xfrm>
              <a:off x="1092" y="1286"/>
              <a:ext cx="1030" cy="442"/>
            </a:xfrm>
            <a:prstGeom prst="rect">
              <a:avLst/>
            </a:prstGeom>
            <a:noFill/>
            <a:ln w="9525">
              <a:noFill/>
              <a:miter lim="800000"/>
              <a:headEnd/>
              <a:tailEnd/>
            </a:ln>
          </p:spPr>
          <p:txBody>
            <a:bodyPr anchor="ctr">
              <a:spAutoFit/>
            </a:bodyPr>
            <a:lstStyle/>
            <a:p>
              <a:r>
                <a:rPr lang="en-US" altLang="zh-CN" sz="2000">
                  <a:ea typeface="宋体" pitchFamily="2" charset="-122"/>
                </a:rPr>
                <a:t>param.  i, j</a:t>
              </a:r>
            </a:p>
            <a:p>
              <a:r>
                <a:rPr lang="en-US" altLang="zh-CN" sz="2000">
                  <a:ea typeface="宋体" pitchFamily="2" charset="-122"/>
                </a:rPr>
                <a:t>ref.   a, x</a:t>
              </a:r>
            </a:p>
          </p:txBody>
        </p:sp>
      </p:grpSp>
      <p:grpSp>
        <p:nvGrpSpPr>
          <p:cNvPr id="22" name="Group 19"/>
          <p:cNvGrpSpPr>
            <a:grpSpLocks/>
          </p:cNvGrpSpPr>
          <p:nvPr/>
        </p:nvGrpSpPr>
        <p:grpSpPr bwMode="auto">
          <a:xfrm>
            <a:off x="539750" y="765175"/>
            <a:ext cx="4724400" cy="5791200"/>
            <a:chOff x="576" y="624"/>
            <a:chExt cx="2976" cy="3648"/>
          </a:xfrm>
        </p:grpSpPr>
        <p:sp>
          <p:nvSpPr>
            <p:cNvPr id="23" name="Text Box 20"/>
            <p:cNvSpPr txBox="1">
              <a:spLocks noChangeArrowheads="1"/>
            </p:cNvSpPr>
            <p:nvPr/>
          </p:nvSpPr>
          <p:spPr bwMode="auto">
            <a:xfrm>
              <a:off x="798" y="864"/>
              <a:ext cx="667" cy="250"/>
            </a:xfrm>
            <a:prstGeom prst="rect">
              <a:avLst/>
            </a:prstGeom>
            <a:noFill/>
            <a:ln w="9525">
              <a:noFill/>
              <a:miter lim="800000"/>
              <a:headEnd/>
              <a:tailEnd/>
            </a:ln>
          </p:spPr>
          <p:txBody>
            <a:bodyPr wrap="none" anchor="ctr">
              <a:spAutoFit/>
            </a:bodyPr>
            <a:lstStyle/>
            <a:p>
              <a:pPr algn="ctr"/>
              <a:r>
                <a:rPr lang="en-US" altLang="zh-CN" sz="2000">
                  <a:ea typeface="宋体" pitchFamily="2" charset="-122"/>
                </a:rPr>
                <a:t>var  a, x</a:t>
              </a:r>
            </a:p>
          </p:txBody>
        </p:sp>
        <p:sp>
          <p:nvSpPr>
            <p:cNvPr id="24" name="Rectangle 21"/>
            <p:cNvSpPr>
              <a:spLocks noChangeArrowheads="1"/>
            </p:cNvSpPr>
            <p:nvPr/>
          </p:nvSpPr>
          <p:spPr bwMode="auto">
            <a:xfrm>
              <a:off x="576" y="768"/>
              <a:ext cx="2976" cy="3504"/>
            </a:xfrm>
            <a:prstGeom prst="rect">
              <a:avLst/>
            </a:prstGeom>
            <a:noFill/>
            <a:ln w="9525">
              <a:solidFill>
                <a:schemeClr val="tx1"/>
              </a:solidFill>
              <a:miter lim="800000"/>
              <a:headEnd/>
              <a:tailEnd/>
            </a:ln>
          </p:spPr>
          <p:txBody>
            <a:bodyPr wrap="none" anchor="ctr"/>
            <a:lstStyle/>
            <a:p>
              <a:endParaRPr lang="zh-CN" altLang="en-US"/>
            </a:p>
          </p:txBody>
        </p:sp>
        <p:sp>
          <p:nvSpPr>
            <p:cNvPr id="25" name="Text Box 22"/>
            <p:cNvSpPr txBox="1">
              <a:spLocks noChangeArrowheads="1"/>
            </p:cNvSpPr>
            <p:nvPr/>
          </p:nvSpPr>
          <p:spPr bwMode="auto">
            <a:xfrm>
              <a:off x="711" y="624"/>
              <a:ext cx="999" cy="288"/>
            </a:xfrm>
            <a:prstGeom prst="rect">
              <a:avLst/>
            </a:prstGeom>
            <a:solidFill>
              <a:schemeClr val="bg1"/>
            </a:solidFill>
            <a:ln w="9525">
              <a:noFill/>
              <a:miter lim="800000"/>
              <a:headEnd/>
              <a:tailEnd/>
            </a:ln>
          </p:spPr>
          <p:txBody>
            <a:bodyPr wrap="none" anchor="ctr">
              <a:spAutoFit/>
            </a:bodyPr>
            <a:lstStyle/>
            <a:p>
              <a:pPr algn="ctr"/>
              <a:r>
                <a:rPr lang="zh-CN" altLang="en-US" sz="2000">
                  <a:ea typeface="宋体" pitchFamily="2" charset="-122"/>
                </a:rPr>
                <a:t>主程序  </a:t>
              </a:r>
              <a:r>
                <a:rPr lang="en-US" altLang="zh-CN">
                  <a:ea typeface="宋体" pitchFamily="2" charset="-122"/>
                </a:rPr>
                <a:t>sort</a:t>
              </a:r>
            </a:p>
          </p:txBody>
        </p:sp>
      </p:grpSp>
      <p:sp>
        <p:nvSpPr>
          <p:cNvPr id="26" name="Text Box 24"/>
          <p:cNvSpPr txBox="1">
            <a:spLocks noChangeArrowheads="1"/>
          </p:cNvSpPr>
          <p:nvPr/>
        </p:nvSpPr>
        <p:spPr bwMode="auto">
          <a:xfrm>
            <a:off x="4927600" y="1011238"/>
            <a:ext cx="336550" cy="420687"/>
          </a:xfrm>
          <a:prstGeom prst="rect">
            <a:avLst/>
          </a:prstGeom>
          <a:solidFill>
            <a:srgbClr val="FFFF00"/>
          </a:solidFill>
          <a:ln w="9525">
            <a:noFill/>
            <a:miter lim="800000"/>
            <a:headEnd/>
            <a:tailEnd/>
          </a:ln>
        </p:spPr>
        <p:txBody>
          <a:bodyPr wrap="none" anchor="ctr">
            <a:spAutoFit/>
          </a:bodyPr>
          <a:lstStyle/>
          <a:p>
            <a:pPr algn="ctr">
              <a:lnSpc>
                <a:spcPct val="90000"/>
              </a:lnSpc>
            </a:pPr>
            <a:r>
              <a:rPr lang="en-US" altLang="zh-CN">
                <a:ea typeface="宋体" pitchFamily="2" charset="-122"/>
              </a:rPr>
              <a:t>1</a:t>
            </a:r>
          </a:p>
        </p:txBody>
      </p:sp>
      <p:sp>
        <p:nvSpPr>
          <p:cNvPr id="27" name="Text Box 25"/>
          <p:cNvSpPr txBox="1">
            <a:spLocks noChangeArrowheads="1"/>
          </p:cNvSpPr>
          <p:nvPr/>
        </p:nvSpPr>
        <p:spPr bwMode="auto">
          <a:xfrm>
            <a:off x="4622800" y="1773238"/>
            <a:ext cx="336550" cy="420687"/>
          </a:xfrm>
          <a:prstGeom prst="rect">
            <a:avLst/>
          </a:prstGeom>
          <a:solidFill>
            <a:schemeClr val="hlink"/>
          </a:solidFill>
          <a:ln w="9525">
            <a:noFill/>
            <a:miter lim="800000"/>
            <a:headEnd/>
            <a:tailEnd/>
          </a:ln>
        </p:spPr>
        <p:txBody>
          <a:bodyPr wrap="none" anchor="ctr">
            <a:spAutoFit/>
          </a:bodyPr>
          <a:lstStyle/>
          <a:p>
            <a:pPr algn="ctr">
              <a:lnSpc>
                <a:spcPct val="90000"/>
              </a:lnSpc>
            </a:pPr>
            <a:r>
              <a:rPr lang="en-US" altLang="zh-CN">
                <a:ea typeface="宋体" pitchFamily="2" charset="-122"/>
              </a:rPr>
              <a:t>2</a:t>
            </a:r>
          </a:p>
        </p:txBody>
      </p:sp>
      <p:sp>
        <p:nvSpPr>
          <p:cNvPr id="28" name="Text Box 26"/>
          <p:cNvSpPr txBox="1">
            <a:spLocks noChangeArrowheads="1"/>
          </p:cNvSpPr>
          <p:nvPr/>
        </p:nvSpPr>
        <p:spPr bwMode="auto">
          <a:xfrm>
            <a:off x="4622800" y="2840038"/>
            <a:ext cx="336550" cy="420687"/>
          </a:xfrm>
          <a:prstGeom prst="rect">
            <a:avLst/>
          </a:prstGeom>
          <a:solidFill>
            <a:schemeClr val="hlink"/>
          </a:solidFill>
          <a:ln w="9525">
            <a:noFill/>
            <a:miter lim="800000"/>
            <a:headEnd/>
            <a:tailEnd/>
          </a:ln>
        </p:spPr>
        <p:txBody>
          <a:bodyPr wrap="none" anchor="ctr">
            <a:spAutoFit/>
          </a:bodyPr>
          <a:lstStyle/>
          <a:p>
            <a:pPr algn="ctr">
              <a:lnSpc>
                <a:spcPct val="90000"/>
              </a:lnSpc>
            </a:pPr>
            <a:r>
              <a:rPr lang="en-US" altLang="zh-CN">
                <a:ea typeface="宋体" pitchFamily="2" charset="-122"/>
              </a:rPr>
              <a:t>2</a:t>
            </a:r>
          </a:p>
        </p:txBody>
      </p:sp>
      <p:sp>
        <p:nvSpPr>
          <p:cNvPr id="29" name="Text Box 27"/>
          <p:cNvSpPr txBox="1">
            <a:spLocks noChangeArrowheads="1"/>
          </p:cNvSpPr>
          <p:nvPr/>
        </p:nvSpPr>
        <p:spPr bwMode="auto">
          <a:xfrm>
            <a:off x="4622800" y="3906838"/>
            <a:ext cx="336550" cy="420687"/>
          </a:xfrm>
          <a:prstGeom prst="rect">
            <a:avLst/>
          </a:prstGeom>
          <a:solidFill>
            <a:schemeClr val="hlink"/>
          </a:solidFill>
          <a:ln w="9525">
            <a:noFill/>
            <a:miter lim="800000"/>
            <a:headEnd/>
            <a:tailEnd/>
          </a:ln>
        </p:spPr>
        <p:txBody>
          <a:bodyPr wrap="none" anchor="ctr">
            <a:spAutoFit/>
          </a:bodyPr>
          <a:lstStyle/>
          <a:p>
            <a:pPr algn="ctr">
              <a:lnSpc>
                <a:spcPct val="90000"/>
              </a:lnSpc>
            </a:pPr>
            <a:r>
              <a:rPr lang="en-US" altLang="zh-CN">
                <a:ea typeface="宋体" pitchFamily="2" charset="-122"/>
              </a:rPr>
              <a:t>2</a:t>
            </a:r>
          </a:p>
        </p:txBody>
      </p:sp>
      <p:sp>
        <p:nvSpPr>
          <p:cNvPr id="30" name="Text Box 28"/>
          <p:cNvSpPr txBox="1">
            <a:spLocks noChangeArrowheads="1"/>
          </p:cNvSpPr>
          <p:nvPr/>
        </p:nvSpPr>
        <p:spPr bwMode="auto">
          <a:xfrm>
            <a:off x="4165600" y="4953000"/>
            <a:ext cx="336550" cy="384175"/>
          </a:xfrm>
          <a:prstGeom prst="rect">
            <a:avLst/>
          </a:prstGeom>
          <a:solidFill>
            <a:srgbClr val="FF3399"/>
          </a:solidFill>
          <a:ln w="9525">
            <a:noFill/>
            <a:miter lim="800000"/>
            <a:headEnd/>
            <a:tailEnd/>
          </a:ln>
        </p:spPr>
        <p:txBody>
          <a:bodyPr wrap="none" anchor="ctr">
            <a:spAutoFit/>
          </a:bodyPr>
          <a:lstStyle/>
          <a:p>
            <a:pPr algn="ctr">
              <a:lnSpc>
                <a:spcPct val="80000"/>
              </a:lnSpc>
            </a:pPr>
            <a:r>
              <a:rPr lang="en-US" altLang="zh-CN">
                <a:ea typeface="宋体" pitchFamily="2" charset="-122"/>
              </a:rPr>
              <a:t>3</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up)">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up)">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up)">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58071">
                                            <p:txEl>
                                              <p:pRg st="0" end="0"/>
                                            </p:txEl>
                                          </p:spTgt>
                                        </p:tgtEl>
                                        <p:attrNameLst>
                                          <p:attrName>style.visibility</p:attrName>
                                        </p:attrNameLst>
                                      </p:cBhvr>
                                      <p:to>
                                        <p:strVal val="visible"/>
                                      </p:to>
                                    </p:set>
                                    <p:animEffect transition="in" filter="wipe(up)">
                                      <p:cBhvr>
                                        <p:cTn id="32" dur="500"/>
                                        <p:tgtEl>
                                          <p:spTgt spid="258071">
                                            <p:txEl>
                                              <p:pRg st="0" end="0"/>
                                            </p:txEl>
                                          </p:spTgt>
                                        </p:tgtEl>
                                      </p:cBhvr>
                                    </p:animEffect>
                                  </p:childTnLst>
                                </p:cTn>
                              </p:par>
                            </p:childTnLst>
                          </p:cTn>
                        </p:par>
                        <p:par>
                          <p:cTn id="33" fill="hold" nodeType="afterGroup">
                            <p:stCondLst>
                              <p:cond delay="2500"/>
                            </p:stCondLst>
                            <p:childTnLst>
                              <p:par>
                                <p:cTn id="34" presetID="22" presetClass="entr" presetSubtype="1" fill="hold" grpId="0" nodeType="afterEffect">
                                  <p:stCondLst>
                                    <p:cond delay="0"/>
                                  </p:stCondLst>
                                  <p:childTnLst>
                                    <p:set>
                                      <p:cBhvr>
                                        <p:cTn id="35" dur="1" fill="hold">
                                          <p:stCondLst>
                                            <p:cond delay="0"/>
                                          </p:stCondLst>
                                        </p:cTn>
                                        <p:tgtEl>
                                          <p:spTgt spid="258071">
                                            <p:txEl>
                                              <p:pRg st="1" end="1"/>
                                            </p:txEl>
                                          </p:spTgt>
                                        </p:tgtEl>
                                        <p:attrNameLst>
                                          <p:attrName>style.visibility</p:attrName>
                                        </p:attrNameLst>
                                      </p:cBhvr>
                                      <p:to>
                                        <p:strVal val="visible"/>
                                      </p:to>
                                    </p:set>
                                    <p:animEffect transition="in" filter="wipe(up)">
                                      <p:cBhvr>
                                        <p:cTn id="36" dur="500"/>
                                        <p:tgtEl>
                                          <p:spTgt spid="258071">
                                            <p:txEl>
                                              <p:pRg st="1" end="1"/>
                                            </p:txEl>
                                          </p:spTgt>
                                        </p:tgtEl>
                                      </p:cBhvr>
                                    </p:animEffect>
                                  </p:childTnLst>
                                </p:cTn>
                              </p:par>
                            </p:childTnLst>
                          </p:cTn>
                        </p:par>
                        <p:par>
                          <p:cTn id="37" fill="hold" nodeType="afterGroup">
                            <p:stCondLst>
                              <p:cond delay="5000"/>
                            </p:stCondLst>
                            <p:childTnLst>
                              <p:par>
                                <p:cTn id="38" presetID="22" presetClass="entr" presetSubtype="1" fill="hold" grpId="0" nodeType="afterEffect">
                                  <p:stCondLst>
                                    <p:cond delay="0"/>
                                  </p:stCondLst>
                                  <p:childTnLst>
                                    <p:set>
                                      <p:cBhvr>
                                        <p:cTn id="39" dur="1" fill="hold">
                                          <p:stCondLst>
                                            <p:cond delay="0"/>
                                          </p:stCondLst>
                                        </p:cTn>
                                        <p:tgtEl>
                                          <p:spTgt spid="258071">
                                            <p:txEl>
                                              <p:pRg st="2" end="2"/>
                                            </p:txEl>
                                          </p:spTgt>
                                        </p:tgtEl>
                                        <p:attrNameLst>
                                          <p:attrName>style.visibility</p:attrName>
                                        </p:attrNameLst>
                                      </p:cBhvr>
                                      <p:to>
                                        <p:strVal val="visible"/>
                                      </p:to>
                                    </p:set>
                                    <p:animEffect transition="in" filter="wipe(up)">
                                      <p:cBhvr>
                                        <p:cTn id="40" dur="500"/>
                                        <p:tgtEl>
                                          <p:spTgt spid="258071">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8" presetClass="entr" presetSubtype="12" fill="hold" grpId="0" nodeType="click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strips(downLeft)">
                                      <p:cBhvr>
                                        <p:cTn id="45" dur="500"/>
                                        <p:tgtEl>
                                          <p:spTgt spid="26"/>
                                        </p:tgtEl>
                                      </p:cBhvr>
                                    </p:animEffect>
                                  </p:childTnLst>
                                </p:cTn>
                              </p:par>
                            </p:childTnLst>
                          </p:cTn>
                        </p:par>
                        <p:par>
                          <p:cTn id="46" fill="hold">
                            <p:stCondLst>
                              <p:cond delay="500"/>
                            </p:stCondLst>
                            <p:childTnLst>
                              <p:par>
                                <p:cTn id="47" presetID="18" presetClass="entr" presetSubtype="12" fill="hold" grpId="0" nodeType="after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strips(downLeft)">
                                      <p:cBhvr>
                                        <p:cTn id="49" dur="500"/>
                                        <p:tgtEl>
                                          <p:spTgt spid="27"/>
                                        </p:tgtEl>
                                      </p:cBhvr>
                                    </p:animEffect>
                                  </p:childTnLst>
                                </p:cTn>
                              </p:par>
                            </p:childTnLst>
                          </p:cTn>
                        </p:par>
                        <p:par>
                          <p:cTn id="50" fill="hold">
                            <p:stCondLst>
                              <p:cond delay="1000"/>
                            </p:stCondLst>
                            <p:childTnLst>
                              <p:par>
                                <p:cTn id="51" presetID="18" presetClass="entr" presetSubtype="12" fill="hold" grpId="0" nodeType="after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strips(downLeft)">
                                      <p:cBhvr>
                                        <p:cTn id="53" dur="500"/>
                                        <p:tgtEl>
                                          <p:spTgt spid="28"/>
                                        </p:tgtEl>
                                      </p:cBhvr>
                                    </p:animEffect>
                                  </p:childTnLst>
                                </p:cTn>
                              </p:par>
                            </p:childTnLst>
                          </p:cTn>
                        </p:par>
                        <p:par>
                          <p:cTn id="54" fill="hold">
                            <p:stCondLst>
                              <p:cond delay="1500"/>
                            </p:stCondLst>
                            <p:childTnLst>
                              <p:par>
                                <p:cTn id="55" presetID="18" presetClass="entr" presetSubtype="12" fill="hold" grpId="0" nodeType="after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strips(downLeft)">
                                      <p:cBhvr>
                                        <p:cTn id="57" dur="500"/>
                                        <p:tgtEl>
                                          <p:spTgt spid="29"/>
                                        </p:tgtEl>
                                      </p:cBhvr>
                                    </p:animEffect>
                                  </p:childTnLst>
                                </p:cTn>
                              </p:par>
                            </p:childTnLst>
                          </p:cTn>
                        </p:par>
                        <p:par>
                          <p:cTn id="58" fill="hold">
                            <p:stCondLst>
                              <p:cond delay="2000"/>
                            </p:stCondLst>
                            <p:childTnLst>
                              <p:par>
                                <p:cTn id="59" presetID="18" presetClass="entr" presetSubtype="12" fill="hold" grpId="0" nodeType="afterEffect">
                                  <p:stCondLst>
                                    <p:cond delay="0"/>
                                  </p:stCondLst>
                                  <p:childTnLst>
                                    <p:set>
                                      <p:cBhvr>
                                        <p:cTn id="60" dur="1" fill="hold">
                                          <p:stCondLst>
                                            <p:cond delay="0"/>
                                          </p:stCondLst>
                                        </p:cTn>
                                        <p:tgtEl>
                                          <p:spTgt spid="30"/>
                                        </p:tgtEl>
                                        <p:attrNameLst>
                                          <p:attrName>style.visibility</p:attrName>
                                        </p:attrNameLst>
                                      </p:cBhvr>
                                      <p:to>
                                        <p:strVal val="visible"/>
                                      </p:to>
                                    </p:set>
                                    <p:animEffect transition="in" filter="strips(downLeft)">
                                      <p:cBhvr>
                                        <p:cTn id="61" dur="500"/>
                                        <p:tgtEl>
                                          <p:spTgt spid="30"/>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258071">
                                            <p:txEl>
                                              <p:pRg st="3" end="3"/>
                                            </p:txEl>
                                          </p:spTgt>
                                        </p:tgtEl>
                                        <p:attrNameLst>
                                          <p:attrName>style.visibility</p:attrName>
                                        </p:attrNameLst>
                                      </p:cBhvr>
                                      <p:to>
                                        <p:strVal val="visible"/>
                                      </p:to>
                                    </p:set>
                                    <p:animEffect transition="in" filter="wipe(up)">
                                      <p:cBhvr>
                                        <p:cTn id="66" dur="500"/>
                                        <p:tgtEl>
                                          <p:spTgt spid="258071">
                                            <p:txEl>
                                              <p:pRg st="3" end="3"/>
                                            </p:txEl>
                                          </p:spTgt>
                                        </p:tgtEl>
                                      </p:cBhvr>
                                    </p:animEffect>
                                  </p:childTnLst>
                                </p:cTn>
                              </p:par>
                            </p:childTnLst>
                          </p:cTn>
                        </p:par>
                        <p:par>
                          <p:cTn id="67" fill="hold">
                            <p:stCondLst>
                              <p:cond delay="500"/>
                            </p:stCondLst>
                            <p:childTnLst>
                              <p:par>
                                <p:cTn id="68" presetID="22" presetClass="entr" presetSubtype="1" fill="hold" grpId="0" nodeType="afterEffect">
                                  <p:stCondLst>
                                    <p:cond delay="0"/>
                                  </p:stCondLst>
                                  <p:childTnLst>
                                    <p:set>
                                      <p:cBhvr>
                                        <p:cTn id="69" dur="1" fill="hold">
                                          <p:stCondLst>
                                            <p:cond delay="0"/>
                                          </p:stCondLst>
                                        </p:cTn>
                                        <p:tgtEl>
                                          <p:spTgt spid="258071">
                                            <p:txEl>
                                              <p:pRg st="4" end="4"/>
                                            </p:txEl>
                                          </p:spTgt>
                                        </p:tgtEl>
                                        <p:attrNameLst>
                                          <p:attrName>style.visibility</p:attrName>
                                        </p:attrNameLst>
                                      </p:cBhvr>
                                      <p:to>
                                        <p:strVal val="visible"/>
                                      </p:to>
                                    </p:set>
                                    <p:animEffect transition="in" filter="wipe(up)">
                                      <p:cBhvr>
                                        <p:cTn id="70" dur="500"/>
                                        <p:tgtEl>
                                          <p:spTgt spid="258071">
                                            <p:txEl>
                                              <p:pRg st="4" end="4"/>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grpId="0" nodeType="clickEffect">
                                  <p:stCondLst>
                                    <p:cond delay="0"/>
                                  </p:stCondLst>
                                  <p:childTnLst>
                                    <p:set>
                                      <p:cBhvr>
                                        <p:cTn id="74" dur="1" fill="hold">
                                          <p:stCondLst>
                                            <p:cond delay="0"/>
                                          </p:stCondLst>
                                        </p:cTn>
                                        <p:tgtEl>
                                          <p:spTgt spid="258071">
                                            <p:txEl>
                                              <p:pRg st="5" end="5"/>
                                            </p:txEl>
                                          </p:spTgt>
                                        </p:tgtEl>
                                        <p:attrNameLst>
                                          <p:attrName>style.visibility</p:attrName>
                                        </p:attrNameLst>
                                      </p:cBhvr>
                                      <p:to>
                                        <p:strVal val="visible"/>
                                      </p:to>
                                    </p:set>
                                    <p:animEffect transition="in" filter="wipe(up)">
                                      <p:cBhvr>
                                        <p:cTn id="75" dur="500"/>
                                        <p:tgtEl>
                                          <p:spTgt spid="2580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71" grpId="0" uiExpand="1" build="p" bldLvl="2" autoUpdateAnimBg="0"/>
      <p:bldP spid="26" grpId="0" animBg="1" autoUpdateAnimBg="0"/>
      <p:bldP spid="27" grpId="0" animBg="1" autoUpdateAnimBg="0"/>
      <p:bldP spid="28" grpId="0" animBg="1" autoUpdateAnimBg="0"/>
      <p:bldP spid="29" grpId="0" animBg="1" autoUpdateAnimBg="0"/>
      <p:bldP spid="30" grpId="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灯片编号占位符 3"/>
          <p:cNvSpPr>
            <a:spLocks noGrp="1"/>
          </p:cNvSpPr>
          <p:nvPr>
            <p:ph type="sldNum" sz="quarter" idx="10"/>
          </p:nvPr>
        </p:nvSpPr>
        <p:spPr>
          <a:noFill/>
        </p:spPr>
        <p:txBody>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BFE3D318-D786-4C0E-86EF-BFC5F3766F44}" type="slidenum">
              <a:rPr lang="en-US" altLang="zh-CN" sz="1400" b="0">
                <a:ea typeface="宋体" pitchFamily="2" charset="-122"/>
              </a:rPr>
              <a:pPr eaLnBrk="1" hangingPunct="1"/>
              <a:t>45</a:t>
            </a:fld>
            <a:endParaRPr lang="en-US" altLang="zh-CN" sz="1400" b="0">
              <a:ea typeface="宋体" pitchFamily="2" charset="-122"/>
            </a:endParaRPr>
          </a:p>
        </p:txBody>
      </p:sp>
      <p:sp>
        <p:nvSpPr>
          <p:cNvPr id="46083" name="Rectangle 2"/>
          <p:cNvSpPr>
            <a:spLocks noGrp="1" noChangeArrowheads="1"/>
          </p:cNvSpPr>
          <p:nvPr>
            <p:ph type="title"/>
          </p:nvPr>
        </p:nvSpPr>
        <p:spPr>
          <a:xfrm>
            <a:off x="206375" y="98425"/>
            <a:ext cx="1889125" cy="727075"/>
          </a:xfrm>
        </p:spPr>
        <p:txBody>
          <a:bodyPr/>
          <a:lstStyle/>
          <a:p>
            <a:pPr eaLnBrk="1" hangingPunct="1"/>
            <a:r>
              <a:rPr lang="zh-CN" altLang="en-US" smtClean="0"/>
              <a:t>访问链</a:t>
            </a:r>
          </a:p>
        </p:txBody>
      </p:sp>
      <p:sp>
        <p:nvSpPr>
          <p:cNvPr id="259075" name="Rectangle 3"/>
          <p:cNvSpPr>
            <a:spLocks noGrp="1" noChangeArrowheads="1"/>
          </p:cNvSpPr>
          <p:nvPr>
            <p:ph type="body" idx="1"/>
          </p:nvPr>
        </p:nvSpPr>
        <p:spPr>
          <a:xfrm>
            <a:off x="4648200" y="5410200"/>
            <a:ext cx="4191000" cy="1371600"/>
          </a:xfrm>
          <a:extLst>
            <a:ext uri="{909E8E84-426E-40DD-AFC4-6F175D3DCCD1}">
              <a14:hiddenFill xmlns:a14="http://schemas.microsoft.com/office/drawing/2010/main">
                <a:solidFill>
                  <a:srgbClr val="FFFF00"/>
                </a:solidFill>
              </a14:hiddenFill>
            </a:ext>
          </a:extLst>
        </p:spPr>
        <p:txBody>
          <a:bodyPr/>
          <a:lstStyle/>
          <a:p>
            <a:pPr marL="0" indent="0" eaLnBrk="1" hangingPunct="1">
              <a:buFont typeface="Monotype Sorts" pitchFamily="2" charset="2"/>
              <a:buNone/>
            </a:pPr>
            <a:r>
              <a:rPr lang="zh-CN" altLang="en-US" dirty="0" smtClean="0">
                <a:solidFill>
                  <a:srgbClr val="0000FF"/>
                </a:solidFill>
              </a:rPr>
              <a:t>被调用过程活动记录的访问链指向其直接外层过程的最新活动的活动记录！</a:t>
            </a:r>
            <a:endParaRPr lang="zh-CN" altLang="en-US" dirty="0" smtClean="0"/>
          </a:p>
        </p:txBody>
      </p:sp>
      <p:sp>
        <p:nvSpPr>
          <p:cNvPr id="259076" name="Rectangle 4"/>
          <p:cNvSpPr>
            <a:spLocks noChangeArrowheads="1"/>
          </p:cNvSpPr>
          <p:nvPr/>
        </p:nvSpPr>
        <p:spPr bwMode="auto">
          <a:xfrm>
            <a:off x="2438400" y="152400"/>
            <a:ext cx="6400800"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819150" lvl="1" indent="-285750">
              <a:spcBef>
                <a:spcPct val="20000"/>
              </a:spcBef>
              <a:buFontTx/>
              <a:buChar char="–"/>
            </a:pPr>
            <a:r>
              <a:rPr lang="zh-CN" altLang="en-US" sz="2000">
                <a:latin typeface="黑体" pitchFamily="2" charset="-122"/>
              </a:rPr>
              <a:t>实现嵌套过程的静态作用域规则</a:t>
            </a:r>
          </a:p>
          <a:p>
            <a:pPr marL="819150" lvl="1" indent="-285750">
              <a:spcBef>
                <a:spcPct val="20000"/>
              </a:spcBef>
              <a:buFontTx/>
              <a:buChar char="–"/>
            </a:pPr>
            <a:r>
              <a:rPr lang="zh-CN" altLang="en-US" sz="2000">
                <a:latin typeface="黑体" pitchFamily="2" charset="-122"/>
              </a:rPr>
              <a:t>通过访问链可以实现对非局部名字的访问</a:t>
            </a:r>
          </a:p>
          <a:p>
            <a:pPr marL="819150" lvl="1" indent="-285750">
              <a:spcBef>
                <a:spcPct val="20000"/>
              </a:spcBef>
              <a:buFontTx/>
              <a:buChar char="–"/>
            </a:pPr>
            <a:endParaRPr lang="en-US" altLang="zh-CN" sz="2000">
              <a:latin typeface="黑体" pitchFamily="2" charset="-122"/>
            </a:endParaRPr>
          </a:p>
        </p:txBody>
      </p:sp>
      <p:grpSp>
        <p:nvGrpSpPr>
          <p:cNvPr id="259077" name="Group 5"/>
          <p:cNvGrpSpPr>
            <a:grpSpLocks/>
          </p:cNvGrpSpPr>
          <p:nvPr/>
        </p:nvGrpSpPr>
        <p:grpSpPr bwMode="auto">
          <a:xfrm>
            <a:off x="1066800" y="1066800"/>
            <a:ext cx="847725" cy="1981200"/>
            <a:chOff x="768" y="816"/>
            <a:chExt cx="534" cy="1248"/>
          </a:xfrm>
        </p:grpSpPr>
        <p:sp>
          <p:nvSpPr>
            <p:cNvPr id="46190" name="AutoShape 6"/>
            <p:cNvSpPr>
              <a:spLocks/>
            </p:cNvSpPr>
            <p:nvPr/>
          </p:nvSpPr>
          <p:spPr bwMode="auto">
            <a:xfrm>
              <a:off x="768" y="960"/>
              <a:ext cx="144" cy="1104"/>
            </a:xfrm>
            <a:prstGeom prst="leftBracket">
              <a:avLst>
                <a:gd name="adj" fmla="val 63889"/>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91" name="AutoShape 7"/>
            <p:cNvSpPr>
              <a:spLocks/>
            </p:cNvSpPr>
            <p:nvPr/>
          </p:nvSpPr>
          <p:spPr bwMode="auto">
            <a:xfrm>
              <a:off x="960" y="1200"/>
              <a:ext cx="144" cy="720"/>
            </a:xfrm>
            <a:prstGeom prst="leftBracket">
              <a:avLst>
                <a:gd name="adj" fmla="val 41667"/>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92" name="Text Box 8"/>
            <p:cNvSpPr txBox="1">
              <a:spLocks noChangeArrowheads="1"/>
            </p:cNvSpPr>
            <p:nvPr/>
          </p:nvSpPr>
          <p:spPr bwMode="auto">
            <a:xfrm>
              <a:off x="907" y="816"/>
              <a:ext cx="2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p</a:t>
              </a:r>
            </a:p>
          </p:txBody>
        </p:sp>
        <p:sp>
          <p:nvSpPr>
            <p:cNvPr id="46193" name="Text Box 9"/>
            <p:cNvSpPr txBox="1">
              <a:spLocks noChangeArrowheads="1"/>
            </p:cNvSpPr>
            <p:nvPr/>
          </p:nvSpPr>
          <p:spPr bwMode="auto">
            <a:xfrm>
              <a:off x="1079" y="1056"/>
              <a:ext cx="2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q</a:t>
              </a:r>
            </a:p>
          </p:txBody>
        </p:sp>
      </p:grpSp>
      <p:grpSp>
        <p:nvGrpSpPr>
          <p:cNvPr id="259082" name="Group 10"/>
          <p:cNvGrpSpPr>
            <a:grpSpLocks/>
          </p:cNvGrpSpPr>
          <p:nvPr/>
        </p:nvGrpSpPr>
        <p:grpSpPr bwMode="auto">
          <a:xfrm>
            <a:off x="2438400" y="990600"/>
            <a:ext cx="1219200" cy="1162050"/>
            <a:chOff x="1824" y="912"/>
            <a:chExt cx="768" cy="732"/>
          </a:xfrm>
        </p:grpSpPr>
        <p:sp>
          <p:nvSpPr>
            <p:cNvPr id="46182" name="Text Box 11"/>
            <p:cNvSpPr txBox="1">
              <a:spLocks noChangeArrowheads="1"/>
            </p:cNvSpPr>
            <p:nvPr/>
          </p:nvSpPr>
          <p:spPr bwMode="auto">
            <a:xfrm>
              <a:off x="2097" y="912"/>
              <a:ext cx="2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p</a:t>
              </a:r>
            </a:p>
          </p:txBody>
        </p:sp>
        <p:sp>
          <p:nvSpPr>
            <p:cNvPr id="46183" name="Text Box 12"/>
            <p:cNvSpPr txBox="1">
              <a:spLocks noChangeArrowheads="1"/>
            </p:cNvSpPr>
            <p:nvPr/>
          </p:nvSpPr>
          <p:spPr bwMode="auto">
            <a:xfrm>
              <a:off x="1915" y="1200"/>
              <a:ext cx="61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access</a:t>
              </a:r>
            </a:p>
          </p:txBody>
        </p:sp>
        <p:sp>
          <p:nvSpPr>
            <p:cNvPr id="46184" name="Line 13"/>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85" name="Line 14"/>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86" name="Line 15"/>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87" name="Line 16"/>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46188" name="AutoShape 17"/>
            <p:cNvCxnSpPr>
              <a:cxnSpLocks noChangeShapeType="1"/>
              <a:stCxn id="46186" idx="0"/>
              <a:endCxn id="46187"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189" name="AutoShape 18"/>
            <p:cNvCxnSpPr>
              <a:cxnSpLocks noChangeShapeType="1"/>
              <a:stCxn id="46186" idx="1"/>
              <a:endCxn id="46187"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59091" name="Group 19"/>
          <p:cNvGrpSpPr>
            <a:grpSpLocks/>
          </p:cNvGrpSpPr>
          <p:nvPr/>
        </p:nvGrpSpPr>
        <p:grpSpPr bwMode="auto">
          <a:xfrm>
            <a:off x="2438400" y="2057400"/>
            <a:ext cx="1219200" cy="1162050"/>
            <a:chOff x="1824" y="912"/>
            <a:chExt cx="768" cy="732"/>
          </a:xfrm>
        </p:grpSpPr>
        <p:sp>
          <p:nvSpPr>
            <p:cNvPr id="46174" name="Text Box 20"/>
            <p:cNvSpPr txBox="1">
              <a:spLocks noChangeArrowheads="1"/>
            </p:cNvSpPr>
            <p:nvPr/>
          </p:nvSpPr>
          <p:spPr bwMode="auto">
            <a:xfrm>
              <a:off x="2097" y="912"/>
              <a:ext cx="2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q</a:t>
              </a:r>
            </a:p>
          </p:txBody>
        </p:sp>
        <p:sp>
          <p:nvSpPr>
            <p:cNvPr id="46175" name="Text Box 21"/>
            <p:cNvSpPr txBox="1">
              <a:spLocks noChangeArrowheads="1"/>
            </p:cNvSpPr>
            <p:nvPr/>
          </p:nvSpPr>
          <p:spPr bwMode="auto">
            <a:xfrm>
              <a:off x="1915" y="1200"/>
              <a:ext cx="61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access</a:t>
              </a:r>
            </a:p>
          </p:txBody>
        </p:sp>
        <p:sp>
          <p:nvSpPr>
            <p:cNvPr id="46176" name="Line 22"/>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77" name="Line 23"/>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78" name="Line 24"/>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79" name="Line 25"/>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46180" name="AutoShape 26"/>
            <p:cNvCxnSpPr>
              <a:cxnSpLocks noChangeShapeType="1"/>
              <a:stCxn id="46178" idx="0"/>
              <a:endCxn id="46179"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181" name="AutoShape 27"/>
            <p:cNvCxnSpPr>
              <a:cxnSpLocks noChangeShapeType="1"/>
              <a:stCxn id="46178" idx="1"/>
              <a:endCxn id="46179"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59100" name="Arc 28"/>
          <p:cNvSpPr>
            <a:spLocks/>
          </p:cNvSpPr>
          <p:nvPr/>
        </p:nvSpPr>
        <p:spPr bwMode="auto">
          <a:xfrm flipV="1">
            <a:off x="3581400" y="1822450"/>
            <a:ext cx="457200" cy="920750"/>
          </a:xfrm>
          <a:custGeom>
            <a:avLst/>
            <a:gdLst>
              <a:gd name="T0" fmla="*/ 0 w 21600"/>
              <a:gd name="T1" fmla="*/ 0 h 42583"/>
              <a:gd name="T2" fmla="*/ 108522 w 21600"/>
              <a:gd name="T3" fmla="*/ 920750 h 42583"/>
              <a:gd name="T4" fmla="*/ 0 w 21600"/>
              <a:gd name="T5" fmla="*/ 467046 h 42583"/>
              <a:gd name="T6" fmla="*/ 0 60000 65536"/>
              <a:gd name="T7" fmla="*/ 0 60000 65536"/>
              <a:gd name="T8" fmla="*/ 0 60000 65536"/>
            </a:gdLst>
            <a:ahLst/>
            <a:cxnLst>
              <a:cxn ang="T6">
                <a:pos x="T0" y="T1"/>
              </a:cxn>
              <a:cxn ang="T7">
                <a:pos x="T2" y="T3"/>
              </a:cxn>
              <a:cxn ang="T8">
                <a:pos x="T4" y="T5"/>
              </a:cxn>
            </a:cxnLst>
            <a:rect l="0" t="0" r="r" b="b"/>
            <a:pathLst>
              <a:path w="21600" h="42583" fill="none" extrusionOk="0">
                <a:moveTo>
                  <a:pt x="-1" y="0"/>
                </a:moveTo>
                <a:cubicBezTo>
                  <a:pt x="11929" y="0"/>
                  <a:pt x="21600" y="9670"/>
                  <a:pt x="21600" y="21600"/>
                </a:cubicBezTo>
                <a:cubicBezTo>
                  <a:pt x="21600" y="31554"/>
                  <a:pt x="14796" y="40219"/>
                  <a:pt x="5126" y="42582"/>
                </a:cubicBezTo>
              </a:path>
              <a:path w="21600" h="42583" stroke="0" extrusionOk="0">
                <a:moveTo>
                  <a:pt x="-1" y="0"/>
                </a:moveTo>
                <a:cubicBezTo>
                  <a:pt x="11929" y="0"/>
                  <a:pt x="21600" y="9670"/>
                  <a:pt x="21600" y="21600"/>
                </a:cubicBezTo>
                <a:cubicBezTo>
                  <a:pt x="21600" y="31554"/>
                  <a:pt x="14796" y="40219"/>
                  <a:pt x="5126" y="42582"/>
                </a:cubicBezTo>
                <a:lnTo>
                  <a:pt x="0" y="21600"/>
                </a:lnTo>
                <a:lnTo>
                  <a:pt x="-1" y="0"/>
                </a:lnTo>
                <a:close/>
              </a:path>
            </a:pathLst>
          </a:custGeom>
          <a:noFill/>
          <a:ln w="28575">
            <a:solidFill>
              <a:srgbClr val="0000FF"/>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59101" name="Group 29"/>
          <p:cNvGrpSpPr>
            <a:grpSpLocks/>
          </p:cNvGrpSpPr>
          <p:nvPr/>
        </p:nvGrpSpPr>
        <p:grpSpPr bwMode="auto">
          <a:xfrm>
            <a:off x="1066800" y="3733800"/>
            <a:ext cx="847725" cy="2590800"/>
            <a:chOff x="768" y="2256"/>
            <a:chExt cx="534" cy="1632"/>
          </a:xfrm>
        </p:grpSpPr>
        <p:sp>
          <p:nvSpPr>
            <p:cNvPr id="46168" name="AutoShape 30"/>
            <p:cNvSpPr>
              <a:spLocks/>
            </p:cNvSpPr>
            <p:nvPr/>
          </p:nvSpPr>
          <p:spPr bwMode="auto">
            <a:xfrm>
              <a:off x="768" y="2400"/>
              <a:ext cx="144" cy="1488"/>
            </a:xfrm>
            <a:prstGeom prst="leftBracket">
              <a:avLst>
                <a:gd name="adj" fmla="val 86111"/>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69" name="AutoShape 31"/>
            <p:cNvSpPr>
              <a:spLocks/>
            </p:cNvSpPr>
            <p:nvPr/>
          </p:nvSpPr>
          <p:spPr bwMode="auto">
            <a:xfrm>
              <a:off x="960" y="2640"/>
              <a:ext cx="144" cy="432"/>
            </a:xfrm>
            <a:prstGeom prst="leftBracket">
              <a:avLst>
                <a:gd name="adj" fmla="val 25000"/>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70" name="Text Box 32"/>
            <p:cNvSpPr txBox="1">
              <a:spLocks noChangeArrowheads="1"/>
            </p:cNvSpPr>
            <p:nvPr/>
          </p:nvSpPr>
          <p:spPr bwMode="auto">
            <a:xfrm>
              <a:off x="907" y="2256"/>
              <a:ext cx="2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p</a:t>
              </a:r>
            </a:p>
          </p:txBody>
        </p:sp>
        <p:sp>
          <p:nvSpPr>
            <p:cNvPr id="46171" name="Text Box 33"/>
            <p:cNvSpPr txBox="1">
              <a:spLocks noChangeArrowheads="1"/>
            </p:cNvSpPr>
            <p:nvPr/>
          </p:nvSpPr>
          <p:spPr bwMode="auto">
            <a:xfrm>
              <a:off x="1079" y="2496"/>
              <a:ext cx="2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q</a:t>
              </a:r>
            </a:p>
          </p:txBody>
        </p:sp>
        <p:sp>
          <p:nvSpPr>
            <p:cNvPr id="46172" name="AutoShape 34"/>
            <p:cNvSpPr>
              <a:spLocks/>
            </p:cNvSpPr>
            <p:nvPr/>
          </p:nvSpPr>
          <p:spPr bwMode="auto">
            <a:xfrm>
              <a:off x="960" y="3264"/>
              <a:ext cx="144" cy="432"/>
            </a:xfrm>
            <a:prstGeom prst="leftBracket">
              <a:avLst>
                <a:gd name="adj" fmla="val 25000"/>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73" name="Text Box 35"/>
            <p:cNvSpPr txBox="1">
              <a:spLocks noChangeArrowheads="1"/>
            </p:cNvSpPr>
            <p:nvPr/>
          </p:nvSpPr>
          <p:spPr bwMode="auto">
            <a:xfrm>
              <a:off x="1090" y="3072"/>
              <a:ext cx="20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r</a:t>
              </a:r>
            </a:p>
          </p:txBody>
        </p:sp>
      </p:grpSp>
      <p:grpSp>
        <p:nvGrpSpPr>
          <p:cNvPr id="259108" name="Group 36"/>
          <p:cNvGrpSpPr>
            <a:grpSpLocks/>
          </p:cNvGrpSpPr>
          <p:nvPr/>
        </p:nvGrpSpPr>
        <p:grpSpPr bwMode="auto">
          <a:xfrm>
            <a:off x="2438400" y="3409950"/>
            <a:ext cx="1219200" cy="1162050"/>
            <a:chOff x="1824" y="912"/>
            <a:chExt cx="768" cy="732"/>
          </a:xfrm>
        </p:grpSpPr>
        <p:sp>
          <p:nvSpPr>
            <p:cNvPr id="46160" name="Text Box 37"/>
            <p:cNvSpPr txBox="1">
              <a:spLocks noChangeArrowheads="1"/>
            </p:cNvSpPr>
            <p:nvPr/>
          </p:nvSpPr>
          <p:spPr bwMode="auto">
            <a:xfrm>
              <a:off x="2097" y="912"/>
              <a:ext cx="2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p</a:t>
              </a:r>
            </a:p>
          </p:txBody>
        </p:sp>
        <p:sp>
          <p:nvSpPr>
            <p:cNvPr id="46161" name="Text Box 38"/>
            <p:cNvSpPr txBox="1">
              <a:spLocks noChangeArrowheads="1"/>
            </p:cNvSpPr>
            <p:nvPr/>
          </p:nvSpPr>
          <p:spPr bwMode="auto">
            <a:xfrm>
              <a:off x="1915" y="1200"/>
              <a:ext cx="61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access</a:t>
              </a:r>
            </a:p>
          </p:txBody>
        </p:sp>
        <p:sp>
          <p:nvSpPr>
            <p:cNvPr id="46162" name="Line 39"/>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63" name="Line 40"/>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64" name="Line 41"/>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65" name="Line 42"/>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46166" name="AutoShape 43"/>
            <p:cNvCxnSpPr>
              <a:cxnSpLocks noChangeShapeType="1"/>
              <a:stCxn id="46164" idx="0"/>
              <a:endCxn id="46165"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167" name="AutoShape 44"/>
            <p:cNvCxnSpPr>
              <a:cxnSpLocks noChangeShapeType="1"/>
              <a:stCxn id="46164" idx="1"/>
              <a:endCxn id="46165"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59117" name="Group 45"/>
          <p:cNvGrpSpPr>
            <a:grpSpLocks/>
          </p:cNvGrpSpPr>
          <p:nvPr/>
        </p:nvGrpSpPr>
        <p:grpSpPr bwMode="auto">
          <a:xfrm>
            <a:off x="2438400" y="4476750"/>
            <a:ext cx="1219200" cy="1162050"/>
            <a:chOff x="1824" y="912"/>
            <a:chExt cx="768" cy="732"/>
          </a:xfrm>
        </p:grpSpPr>
        <p:sp>
          <p:nvSpPr>
            <p:cNvPr id="46152" name="Text Box 46"/>
            <p:cNvSpPr txBox="1">
              <a:spLocks noChangeArrowheads="1"/>
            </p:cNvSpPr>
            <p:nvPr/>
          </p:nvSpPr>
          <p:spPr bwMode="auto">
            <a:xfrm>
              <a:off x="2108" y="912"/>
              <a:ext cx="20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r</a:t>
              </a:r>
            </a:p>
          </p:txBody>
        </p:sp>
        <p:sp>
          <p:nvSpPr>
            <p:cNvPr id="46153" name="Text Box 47"/>
            <p:cNvSpPr txBox="1">
              <a:spLocks noChangeArrowheads="1"/>
            </p:cNvSpPr>
            <p:nvPr/>
          </p:nvSpPr>
          <p:spPr bwMode="auto">
            <a:xfrm>
              <a:off x="1915" y="1200"/>
              <a:ext cx="61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access</a:t>
              </a:r>
            </a:p>
          </p:txBody>
        </p:sp>
        <p:sp>
          <p:nvSpPr>
            <p:cNvPr id="46154" name="Line 48"/>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55" name="Line 49"/>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56" name="Line 50"/>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57" name="Line 51"/>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46158" name="AutoShape 52"/>
            <p:cNvCxnSpPr>
              <a:cxnSpLocks noChangeShapeType="1"/>
              <a:stCxn id="46156" idx="0"/>
              <a:endCxn id="46157"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159" name="AutoShape 53"/>
            <p:cNvCxnSpPr>
              <a:cxnSpLocks noChangeShapeType="1"/>
              <a:stCxn id="46156" idx="1"/>
              <a:endCxn id="46157"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59126" name="Arc 54"/>
          <p:cNvSpPr>
            <a:spLocks/>
          </p:cNvSpPr>
          <p:nvPr/>
        </p:nvSpPr>
        <p:spPr bwMode="auto">
          <a:xfrm flipV="1">
            <a:off x="3581400" y="4241800"/>
            <a:ext cx="457200" cy="920750"/>
          </a:xfrm>
          <a:custGeom>
            <a:avLst/>
            <a:gdLst>
              <a:gd name="T0" fmla="*/ 0 w 21600"/>
              <a:gd name="T1" fmla="*/ 0 h 42583"/>
              <a:gd name="T2" fmla="*/ 108522 w 21600"/>
              <a:gd name="T3" fmla="*/ 920750 h 42583"/>
              <a:gd name="T4" fmla="*/ 0 w 21600"/>
              <a:gd name="T5" fmla="*/ 467046 h 42583"/>
              <a:gd name="T6" fmla="*/ 0 60000 65536"/>
              <a:gd name="T7" fmla="*/ 0 60000 65536"/>
              <a:gd name="T8" fmla="*/ 0 60000 65536"/>
            </a:gdLst>
            <a:ahLst/>
            <a:cxnLst>
              <a:cxn ang="T6">
                <a:pos x="T0" y="T1"/>
              </a:cxn>
              <a:cxn ang="T7">
                <a:pos x="T2" y="T3"/>
              </a:cxn>
              <a:cxn ang="T8">
                <a:pos x="T4" y="T5"/>
              </a:cxn>
            </a:cxnLst>
            <a:rect l="0" t="0" r="r" b="b"/>
            <a:pathLst>
              <a:path w="21600" h="42583" fill="none" extrusionOk="0">
                <a:moveTo>
                  <a:pt x="-1" y="0"/>
                </a:moveTo>
                <a:cubicBezTo>
                  <a:pt x="11929" y="0"/>
                  <a:pt x="21600" y="9670"/>
                  <a:pt x="21600" y="21600"/>
                </a:cubicBezTo>
                <a:cubicBezTo>
                  <a:pt x="21600" y="31554"/>
                  <a:pt x="14796" y="40219"/>
                  <a:pt x="5126" y="42582"/>
                </a:cubicBezTo>
              </a:path>
              <a:path w="21600" h="42583" stroke="0" extrusionOk="0">
                <a:moveTo>
                  <a:pt x="-1" y="0"/>
                </a:moveTo>
                <a:cubicBezTo>
                  <a:pt x="11929" y="0"/>
                  <a:pt x="21600" y="9670"/>
                  <a:pt x="21600" y="21600"/>
                </a:cubicBezTo>
                <a:cubicBezTo>
                  <a:pt x="21600" y="31554"/>
                  <a:pt x="14796" y="40219"/>
                  <a:pt x="5126" y="42582"/>
                </a:cubicBezTo>
                <a:lnTo>
                  <a:pt x="0" y="21600"/>
                </a:lnTo>
                <a:lnTo>
                  <a:pt x="-1" y="0"/>
                </a:lnTo>
                <a:close/>
              </a:path>
            </a:pathLst>
          </a:custGeom>
          <a:noFill/>
          <a:ln w="28575">
            <a:solidFill>
              <a:srgbClr val="0000FF"/>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59127" name="Group 55"/>
          <p:cNvGrpSpPr>
            <a:grpSpLocks/>
          </p:cNvGrpSpPr>
          <p:nvPr/>
        </p:nvGrpSpPr>
        <p:grpSpPr bwMode="auto">
          <a:xfrm>
            <a:off x="2438400" y="5543550"/>
            <a:ext cx="1219200" cy="1162050"/>
            <a:chOff x="1824" y="912"/>
            <a:chExt cx="768" cy="732"/>
          </a:xfrm>
        </p:grpSpPr>
        <p:sp>
          <p:nvSpPr>
            <p:cNvPr id="46144" name="Text Box 56"/>
            <p:cNvSpPr txBox="1">
              <a:spLocks noChangeArrowheads="1"/>
            </p:cNvSpPr>
            <p:nvPr/>
          </p:nvSpPr>
          <p:spPr bwMode="auto">
            <a:xfrm>
              <a:off x="2097" y="912"/>
              <a:ext cx="2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q</a:t>
              </a:r>
            </a:p>
          </p:txBody>
        </p:sp>
        <p:sp>
          <p:nvSpPr>
            <p:cNvPr id="46145" name="Text Box 57"/>
            <p:cNvSpPr txBox="1">
              <a:spLocks noChangeArrowheads="1"/>
            </p:cNvSpPr>
            <p:nvPr/>
          </p:nvSpPr>
          <p:spPr bwMode="auto">
            <a:xfrm>
              <a:off x="1915" y="1200"/>
              <a:ext cx="61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access</a:t>
              </a:r>
            </a:p>
          </p:txBody>
        </p:sp>
        <p:sp>
          <p:nvSpPr>
            <p:cNvPr id="46146" name="Line 58"/>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47" name="Line 59"/>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48" name="Line 60"/>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49" name="Line 61"/>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46150" name="AutoShape 62"/>
            <p:cNvCxnSpPr>
              <a:cxnSpLocks noChangeShapeType="1"/>
              <a:stCxn id="46148" idx="0"/>
              <a:endCxn id="46149"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151" name="AutoShape 63"/>
            <p:cNvCxnSpPr>
              <a:cxnSpLocks noChangeShapeType="1"/>
              <a:stCxn id="46148" idx="1"/>
              <a:endCxn id="46149"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59136" name="Arc 64"/>
          <p:cNvSpPr>
            <a:spLocks/>
          </p:cNvSpPr>
          <p:nvPr/>
        </p:nvSpPr>
        <p:spPr bwMode="auto">
          <a:xfrm flipV="1">
            <a:off x="3581400" y="4171950"/>
            <a:ext cx="609600" cy="2057400"/>
          </a:xfrm>
          <a:custGeom>
            <a:avLst/>
            <a:gdLst>
              <a:gd name="T0" fmla="*/ 0 w 21600"/>
              <a:gd name="T1" fmla="*/ 0 h 42583"/>
              <a:gd name="T2" fmla="*/ 144695 w 21600"/>
              <a:gd name="T3" fmla="*/ 2057400 h 42583"/>
              <a:gd name="T4" fmla="*/ 0 w 21600"/>
              <a:gd name="T5" fmla="*/ 1043605 h 42583"/>
              <a:gd name="T6" fmla="*/ 0 60000 65536"/>
              <a:gd name="T7" fmla="*/ 0 60000 65536"/>
              <a:gd name="T8" fmla="*/ 0 60000 65536"/>
            </a:gdLst>
            <a:ahLst/>
            <a:cxnLst>
              <a:cxn ang="T6">
                <a:pos x="T0" y="T1"/>
              </a:cxn>
              <a:cxn ang="T7">
                <a:pos x="T2" y="T3"/>
              </a:cxn>
              <a:cxn ang="T8">
                <a:pos x="T4" y="T5"/>
              </a:cxn>
            </a:cxnLst>
            <a:rect l="0" t="0" r="r" b="b"/>
            <a:pathLst>
              <a:path w="21600" h="42583" fill="none" extrusionOk="0">
                <a:moveTo>
                  <a:pt x="-1" y="0"/>
                </a:moveTo>
                <a:cubicBezTo>
                  <a:pt x="11929" y="0"/>
                  <a:pt x="21600" y="9670"/>
                  <a:pt x="21600" y="21600"/>
                </a:cubicBezTo>
                <a:cubicBezTo>
                  <a:pt x="21600" y="31554"/>
                  <a:pt x="14796" y="40219"/>
                  <a:pt x="5126" y="42582"/>
                </a:cubicBezTo>
              </a:path>
              <a:path w="21600" h="42583" stroke="0" extrusionOk="0">
                <a:moveTo>
                  <a:pt x="-1" y="0"/>
                </a:moveTo>
                <a:cubicBezTo>
                  <a:pt x="11929" y="0"/>
                  <a:pt x="21600" y="9670"/>
                  <a:pt x="21600" y="21600"/>
                </a:cubicBezTo>
                <a:cubicBezTo>
                  <a:pt x="21600" y="31554"/>
                  <a:pt x="14796" y="40219"/>
                  <a:pt x="5126" y="42582"/>
                </a:cubicBezTo>
                <a:lnTo>
                  <a:pt x="0" y="21600"/>
                </a:lnTo>
                <a:lnTo>
                  <a:pt x="-1" y="0"/>
                </a:lnTo>
                <a:close/>
              </a:path>
            </a:pathLst>
          </a:custGeom>
          <a:noFill/>
          <a:ln w="28575">
            <a:solidFill>
              <a:srgbClr val="0000FF"/>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59137" name="Group 65"/>
          <p:cNvGrpSpPr>
            <a:grpSpLocks/>
          </p:cNvGrpSpPr>
          <p:nvPr/>
        </p:nvGrpSpPr>
        <p:grpSpPr bwMode="auto">
          <a:xfrm>
            <a:off x="4800600" y="1066800"/>
            <a:ext cx="1135063" cy="3124200"/>
            <a:chOff x="3360" y="1056"/>
            <a:chExt cx="715" cy="1968"/>
          </a:xfrm>
        </p:grpSpPr>
        <p:sp>
          <p:nvSpPr>
            <p:cNvPr id="46136" name="AutoShape 66"/>
            <p:cNvSpPr>
              <a:spLocks/>
            </p:cNvSpPr>
            <p:nvPr/>
          </p:nvSpPr>
          <p:spPr bwMode="auto">
            <a:xfrm>
              <a:off x="3360" y="1200"/>
              <a:ext cx="144" cy="1824"/>
            </a:xfrm>
            <a:prstGeom prst="leftBracket">
              <a:avLst>
                <a:gd name="adj" fmla="val 105556"/>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37" name="AutoShape 67"/>
            <p:cNvSpPr>
              <a:spLocks/>
            </p:cNvSpPr>
            <p:nvPr/>
          </p:nvSpPr>
          <p:spPr bwMode="auto">
            <a:xfrm>
              <a:off x="3552" y="1440"/>
              <a:ext cx="144" cy="432"/>
            </a:xfrm>
            <a:prstGeom prst="leftBracket">
              <a:avLst>
                <a:gd name="adj" fmla="val 25000"/>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38" name="Text Box 68"/>
            <p:cNvSpPr txBox="1">
              <a:spLocks noChangeArrowheads="1"/>
            </p:cNvSpPr>
            <p:nvPr/>
          </p:nvSpPr>
          <p:spPr bwMode="auto">
            <a:xfrm>
              <a:off x="3504" y="1056"/>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x</a:t>
              </a:r>
            </a:p>
          </p:txBody>
        </p:sp>
        <p:sp>
          <p:nvSpPr>
            <p:cNvPr id="46139" name="Text Box 69"/>
            <p:cNvSpPr txBox="1">
              <a:spLocks noChangeArrowheads="1"/>
            </p:cNvSpPr>
            <p:nvPr/>
          </p:nvSpPr>
          <p:spPr bwMode="auto">
            <a:xfrm>
              <a:off x="3671" y="1296"/>
              <a:ext cx="2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q</a:t>
              </a:r>
            </a:p>
          </p:txBody>
        </p:sp>
        <p:sp>
          <p:nvSpPr>
            <p:cNvPr id="46140" name="AutoShape 70"/>
            <p:cNvSpPr>
              <a:spLocks/>
            </p:cNvSpPr>
            <p:nvPr/>
          </p:nvSpPr>
          <p:spPr bwMode="auto">
            <a:xfrm>
              <a:off x="3552" y="2064"/>
              <a:ext cx="144" cy="816"/>
            </a:xfrm>
            <a:prstGeom prst="leftBracket">
              <a:avLst>
                <a:gd name="adj" fmla="val 47222"/>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41" name="Text Box 71"/>
            <p:cNvSpPr txBox="1">
              <a:spLocks noChangeArrowheads="1"/>
            </p:cNvSpPr>
            <p:nvPr/>
          </p:nvSpPr>
          <p:spPr bwMode="auto">
            <a:xfrm>
              <a:off x="3671" y="1872"/>
              <a:ext cx="2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p</a:t>
              </a:r>
            </a:p>
          </p:txBody>
        </p:sp>
        <p:sp>
          <p:nvSpPr>
            <p:cNvPr id="46142" name="AutoShape 72"/>
            <p:cNvSpPr>
              <a:spLocks/>
            </p:cNvSpPr>
            <p:nvPr/>
          </p:nvSpPr>
          <p:spPr bwMode="auto">
            <a:xfrm>
              <a:off x="3744" y="2352"/>
              <a:ext cx="144" cy="432"/>
            </a:xfrm>
            <a:prstGeom prst="leftBracket">
              <a:avLst>
                <a:gd name="adj" fmla="val 25000"/>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43" name="Text Box 73"/>
            <p:cNvSpPr txBox="1">
              <a:spLocks noChangeArrowheads="1"/>
            </p:cNvSpPr>
            <p:nvPr/>
          </p:nvSpPr>
          <p:spPr bwMode="auto">
            <a:xfrm>
              <a:off x="3874" y="2160"/>
              <a:ext cx="20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r</a:t>
              </a:r>
            </a:p>
          </p:txBody>
        </p:sp>
      </p:grpSp>
      <p:grpSp>
        <p:nvGrpSpPr>
          <p:cNvPr id="259146" name="Group 74"/>
          <p:cNvGrpSpPr>
            <a:grpSpLocks/>
          </p:cNvGrpSpPr>
          <p:nvPr/>
        </p:nvGrpSpPr>
        <p:grpSpPr bwMode="auto">
          <a:xfrm>
            <a:off x="6477000" y="990600"/>
            <a:ext cx="1219200" cy="1162050"/>
            <a:chOff x="1824" y="912"/>
            <a:chExt cx="768" cy="732"/>
          </a:xfrm>
        </p:grpSpPr>
        <p:sp>
          <p:nvSpPr>
            <p:cNvPr id="46128" name="Text Box 75"/>
            <p:cNvSpPr txBox="1">
              <a:spLocks noChangeArrowheads="1"/>
            </p:cNvSpPr>
            <p:nvPr/>
          </p:nvSpPr>
          <p:spPr bwMode="auto">
            <a:xfrm>
              <a:off x="2102" y="912"/>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x</a:t>
              </a:r>
            </a:p>
          </p:txBody>
        </p:sp>
        <p:sp>
          <p:nvSpPr>
            <p:cNvPr id="46129" name="Text Box 76"/>
            <p:cNvSpPr txBox="1">
              <a:spLocks noChangeArrowheads="1"/>
            </p:cNvSpPr>
            <p:nvPr/>
          </p:nvSpPr>
          <p:spPr bwMode="auto">
            <a:xfrm>
              <a:off x="1915" y="1200"/>
              <a:ext cx="61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access</a:t>
              </a:r>
            </a:p>
          </p:txBody>
        </p:sp>
        <p:sp>
          <p:nvSpPr>
            <p:cNvPr id="46130" name="Line 77"/>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31" name="Line 78"/>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32" name="Line 79"/>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33" name="Line 80"/>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46134" name="AutoShape 81"/>
            <p:cNvCxnSpPr>
              <a:cxnSpLocks noChangeShapeType="1"/>
              <a:stCxn id="46132" idx="0"/>
              <a:endCxn id="46133"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135" name="AutoShape 82"/>
            <p:cNvCxnSpPr>
              <a:cxnSpLocks noChangeShapeType="1"/>
              <a:stCxn id="46132" idx="1"/>
              <a:endCxn id="46133"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59155" name="Group 83"/>
          <p:cNvGrpSpPr>
            <a:grpSpLocks/>
          </p:cNvGrpSpPr>
          <p:nvPr/>
        </p:nvGrpSpPr>
        <p:grpSpPr bwMode="auto">
          <a:xfrm>
            <a:off x="6477000" y="2038350"/>
            <a:ext cx="1219200" cy="1162050"/>
            <a:chOff x="1824" y="912"/>
            <a:chExt cx="768" cy="732"/>
          </a:xfrm>
        </p:grpSpPr>
        <p:sp>
          <p:nvSpPr>
            <p:cNvPr id="46120" name="Text Box 84"/>
            <p:cNvSpPr txBox="1">
              <a:spLocks noChangeArrowheads="1"/>
            </p:cNvSpPr>
            <p:nvPr/>
          </p:nvSpPr>
          <p:spPr bwMode="auto">
            <a:xfrm>
              <a:off x="2097" y="912"/>
              <a:ext cx="2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p</a:t>
              </a:r>
            </a:p>
          </p:txBody>
        </p:sp>
        <p:sp>
          <p:nvSpPr>
            <p:cNvPr id="46121" name="Text Box 85"/>
            <p:cNvSpPr txBox="1">
              <a:spLocks noChangeArrowheads="1"/>
            </p:cNvSpPr>
            <p:nvPr/>
          </p:nvSpPr>
          <p:spPr bwMode="auto">
            <a:xfrm>
              <a:off x="1915" y="1200"/>
              <a:ext cx="61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access</a:t>
              </a:r>
            </a:p>
          </p:txBody>
        </p:sp>
        <p:sp>
          <p:nvSpPr>
            <p:cNvPr id="46122" name="Line 86"/>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23" name="Line 87"/>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24" name="Line 88"/>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25" name="Line 89"/>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46126" name="AutoShape 90"/>
            <p:cNvCxnSpPr>
              <a:cxnSpLocks noChangeShapeType="1"/>
              <a:stCxn id="46124" idx="0"/>
              <a:endCxn id="46125"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127" name="AutoShape 91"/>
            <p:cNvCxnSpPr>
              <a:cxnSpLocks noChangeShapeType="1"/>
              <a:stCxn id="46124" idx="1"/>
              <a:endCxn id="46125"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59164" name="Arc 92"/>
          <p:cNvSpPr>
            <a:spLocks/>
          </p:cNvSpPr>
          <p:nvPr/>
        </p:nvSpPr>
        <p:spPr bwMode="auto">
          <a:xfrm flipV="1">
            <a:off x="7620000" y="1828800"/>
            <a:ext cx="457200" cy="920750"/>
          </a:xfrm>
          <a:custGeom>
            <a:avLst/>
            <a:gdLst>
              <a:gd name="T0" fmla="*/ 0 w 21600"/>
              <a:gd name="T1" fmla="*/ 0 h 42583"/>
              <a:gd name="T2" fmla="*/ 108522 w 21600"/>
              <a:gd name="T3" fmla="*/ 920750 h 42583"/>
              <a:gd name="T4" fmla="*/ 0 w 21600"/>
              <a:gd name="T5" fmla="*/ 467046 h 42583"/>
              <a:gd name="T6" fmla="*/ 0 60000 65536"/>
              <a:gd name="T7" fmla="*/ 0 60000 65536"/>
              <a:gd name="T8" fmla="*/ 0 60000 65536"/>
            </a:gdLst>
            <a:ahLst/>
            <a:cxnLst>
              <a:cxn ang="T6">
                <a:pos x="T0" y="T1"/>
              </a:cxn>
              <a:cxn ang="T7">
                <a:pos x="T2" y="T3"/>
              </a:cxn>
              <a:cxn ang="T8">
                <a:pos x="T4" y="T5"/>
              </a:cxn>
            </a:cxnLst>
            <a:rect l="0" t="0" r="r" b="b"/>
            <a:pathLst>
              <a:path w="21600" h="42583" fill="none" extrusionOk="0">
                <a:moveTo>
                  <a:pt x="-1" y="0"/>
                </a:moveTo>
                <a:cubicBezTo>
                  <a:pt x="11929" y="0"/>
                  <a:pt x="21600" y="9670"/>
                  <a:pt x="21600" y="21600"/>
                </a:cubicBezTo>
                <a:cubicBezTo>
                  <a:pt x="21600" y="31554"/>
                  <a:pt x="14796" y="40219"/>
                  <a:pt x="5126" y="42582"/>
                </a:cubicBezTo>
              </a:path>
              <a:path w="21600" h="42583" stroke="0" extrusionOk="0">
                <a:moveTo>
                  <a:pt x="-1" y="0"/>
                </a:moveTo>
                <a:cubicBezTo>
                  <a:pt x="11929" y="0"/>
                  <a:pt x="21600" y="9670"/>
                  <a:pt x="21600" y="21600"/>
                </a:cubicBezTo>
                <a:cubicBezTo>
                  <a:pt x="21600" y="31554"/>
                  <a:pt x="14796" y="40219"/>
                  <a:pt x="5126" y="42582"/>
                </a:cubicBezTo>
                <a:lnTo>
                  <a:pt x="0" y="21600"/>
                </a:lnTo>
                <a:lnTo>
                  <a:pt x="-1" y="0"/>
                </a:lnTo>
                <a:close/>
              </a:path>
            </a:pathLst>
          </a:custGeom>
          <a:noFill/>
          <a:ln w="28575">
            <a:solidFill>
              <a:srgbClr val="0000FF"/>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59165" name="Group 93"/>
          <p:cNvGrpSpPr>
            <a:grpSpLocks/>
          </p:cNvGrpSpPr>
          <p:nvPr/>
        </p:nvGrpSpPr>
        <p:grpSpPr bwMode="auto">
          <a:xfrm>
            <a:off x="6477000" y="3105150"/>
            <a:ext cx="1219200" cy="1162050"/>
            <a:chOff x="1824" y="912"/>
            <a:chExt cx="768" cy="732"/>
          </a:xfrm>
        </p:grpSpPr>
        <p:sp>
          <p:nvSpPr>
            <p:cNvPr id="46112" name="Text Box 94"/>
            <p:cNvSpPr txBox="1">
              <a:spLocks noChangeArrowheads="1"/>
            </p:cNvSpPr>
            <p:nvPr/>
          </p:nvSpPr>
          <p:spPr bwMode="auto">
            <a:xfrm>
              <a:off x="2108" y="912"/>
              <a:ext cx="20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r</a:t>
              </a:r>
            </a:p>
          </p:txBody>
        </p:sp>
        <p:sp>
          <p:nvSpPr>
            <p:cNvPr id="46113" name="Text Box 95"/>
            <p:cNvSpPr txBox="1">
              <a:spLocks noChangeArrowheads="1"/>
            </p:cNvSpPr>
            <p:nvPr/>
          </p:nvSpPr>
          <p:spPr bwMode="auto">
            <a:xfrm>
              <a:off x="1915" y="1200"/>
              <a:ext cx="61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access</a:t>
              </a:r>
            </a:p>
          </p:txBody>
        </p:sp>
        <p:sp>
          <p:nvSpPr>
            <p:cNvPr id="46114" name="Line 96"/>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15" name="Line 97"/>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16" name="Line 98"/>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17" name="Line 99"/>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46118" name="AutoShape 100"/>
            <p:cNvCxnSpPr>
              <a:cxnSpLocks noChangeShapeType="1"/>
              <a:stCxn id="46116" idx="0"/>
              <a:endCxn id="46117"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119" name="AutoShape 101"/>
            <p:cNvCxnSpPr>
              <a:cxnSpLocks noChangeShapeType="1"/>
              <a:stCxn id="46116" idx="1"/>
              <a:endCxn id="46117"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59174" name="Arc 102"/>
          <p:cNvSpPr>
            <a:spLocks/>
          </p:cNvSpPr>
          <p:nvPr/>
        </p:nvSpPr>
        <p:spPr bwMode="auto">
          <a:xfrm flipV="1">
            <a:off x="7620000" y="2889250"/>
            <a:ext cx="457200" cy="920750"/>
          </a:xfrm>
          <a:custGeom>
            <a:avLst/>
            <a:gdLst>
              <a:gd name="T0" fmla="*/ 0 w 21600"/>
              <a:gd name="T1" fmla="*/ 0 h 42583"/>
              <a:gd name="T2" fmla="*/ 108522 w 21600"/>
              <a:gd name="T3" fmla="*/ 920750 h 42583"/>
              <a:gd name="T4" fmla="*/ 0 w 21600"/>
              <a:gd name="T5" fmla="*/ 467046 h 42583"/>
              <a:gd name="T6" fmla="*/ 0 60000 65536"/>
              <a:gd name="T7" fmla="*/ 0 60000 65536"/>
              <a:gd name="T8" fmla="*/ 0 60000 65536"/>
            </a:gdLst>
            <a:ahLst/>
            <a:cxnLst>
              <a:cxn ang="T6">
                <a:pos x="T0" y="T1"/>
              </a:cxn>
              <a:cxn ang="T7">
                <a:pos x="T2" y="T3"/>
              </a:cxn>
              <a:cxn ang="T8">
                <a:pos x="T4" y="T5"/>
              </a:cxn>
            </a:cxnLst>
            <a:rect l="0" t="0" r="r" b="b"/>
            <a:pathLst>
              <a:path w="21600" h="42583" fill="none" extrusionOk="0">
                <a:moveTo>
                  <a:pt x="-1" y="0"/>
                </a:moveTo>
                <a:cubicBezTo>
                  <a:pt x="11929" y="0"/>
                  <a:pt x="21600" y="9670"/>
                  <a:pt x="21600" y="21600"/>
                </a:cubicBezTo>
                <a:cubicBezTo>
                  <a:pt x="21600" y="31554"/>
                  <a:pt x="14796" y="40219"/>
                  <a:pt x="5126" y="42582"/>
                </a:cubicBezTo>
              </a:path>
              <a:path w="21600" h="42583" stroke="0" extrusionOk="0">
                <a:moveTo>
                  <a:pt x="-1" y="0"/>
                </a:moveTo>
                <a:cubicBezTo>
                  <a:pt x="11929" y="0"/>
                  <a:pt x="21600" y="9670"/>
                  <a:pt x="21600" y="21600"/>
                </a:cubicBezTo>
                <a:cubicBezTo>
                  <a:pt x="21600" y="31554"/>
                  <a:pt x="14796" y="40219"/>
                  <a:pt x="5126" y="42582"/>
                </a:cubicBezTo>
                <a:lnTo>
                  <a:pt x="0" y="21600"/>
                </a:lnTo>
                <a:lnTo>
                  <a:pt x="-1" y="0"/>
                </a:lnTo>
                <a:close/>
              </a:path>
            </a:pathLst>
          </a:custGeom>
          <a:noFill/>
          <a:ln w="28575">
            <a:solidFill>
              <a:srgbClr val="0000FF"/>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59175" name="Group 103"/>
          <p:cNvGrpSpPr>
            <a:grpSpLocks/>
          </p:cNvGrpSpPr>
          <p:nvPr/>
        </p:nvGrpSpPr>
        <p:grpSpPr bwMode="auto">
          <a:xfrm>
            <a:off x="6477000" y="4171950"/>
            <a:ext cx="1219200" cy="1162050"/>
            <a:chOff x="1824" y="912"/>
            <a:chExt cx="768" cy="732"/>
          </a:xfrm>
        </p:grpSpPr>
        <p:sp>
          <p:nvSpPr>
            <p:cNvPr id="46104" name="Text Box 104"/>
            <p:cNvSpPr txBox="1">
              <a:spLocks noChangeArrowheads="1"/>
            </p:cNvSpPr>
            <p:nvPr/>
          </p:nvSpPr>
          <p:spPr bwMode="auto">
            <a:xfrm>
              <a:off x="2097" y="912"/>
              <a:ext cx="2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q</a:t>
              </a:r>
            </a:p>
          </p:txBody>
        </p:sp>
        <p:sp>
          <p:nvSpPr>
            <p:cNvPr id="46105" name="Text Box 105"/>
            <p:cNvSpPr txBox="1">
              <a:spLocks noChangeArrowheads="1"/>
            </p:cNvSpPr>
            <p:nvPr/>
          </p:nvSpPr>
          <p:spPr bwMode="auto">
            <a:xfrm>
              <a:off x="1915" y="1200"/>
              <a:ext cx="61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access</a:t>
              </a:r>
            </a:p>
          </p:txBody>
        </p:sp>
        <p:sp>
          <p:nvSpPr>
            <p:cNvPr id="46106" name="Line 106"/>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07" name="Line 107"/>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08" name="Line 108"/>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09" name="Line 109"/>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46110" name="AutoShape 110"/>
            <p:cNvCxnSpPr>
              <a:cxnSpLocks noChangeShapeType="1"/>
              <a:stCxn id="46108" idx="0"/>
              <a:endCxn id="46109"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111" name="AutoShape 111"/>
            <p:cNvCxnSpPr>
              <a:cxnSpLocks noChangeShapeType="1"/>
              <a:stCxn id="46108" idx="1"/>
              <a:endCxn id="46109"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59184" name="Arc 112"/>
          <p:cNvSpPr>
            <a:spLocks/>
          </p:cNvSpPr>
          <p:nvPr/>
        </p:nvSpPr>
        <p:spPr bwMode="auto">
          <a:xfrm flipV="1">
            <a:off x="7620000" y="1790700"/>
            <a:ext cx="838200" cy="3084513"/>
          </a:xfrm>
          <a:custGeom>
            <a:avLst/>
            <a:gdLst>
              <a:gd name="T0" fmla="*/ 0 w 21600"/>
              <a:gd name="T1" fmla="*/ 0 h 43094"/>
              <a:gd name="T2" fmla="*/ 82889 w 21600"/>
              <a:gd name="T3" fmla="*/ 3084513 h 43094"/>
              <a:gd name="T4" fmla="*/ 0 w 21600"/>
              <a:gd name="T5" fmla="*/ 1546050 h 43094"/>
              <a:gd name="T6" fmla="*/ 0 60000 65536"/>
              <a:gd name="T7" fmla="*/ 0 60000 65536"/>
              <a:gd name="T8" fmla="*/ 0 60000 65536"/>
            </a:gdLst>
            <a:ahLst/>
            <a:cxnLst>
              <a:cxn ang="T6">
                <a:pos x="T0" y="T1"/>
              </a:cxn>
              <a:cxn ang="T7">
                <a:pos x="T2" y="T3"/>
              </a:cxn>
              <a:cxn ang="T8">
                <a:pos x="T4" y="T5"/>
              </a:cxn>
            </a:cxnLst>
            <a:rect l="0" t="0" r="r" b="b"/>
            <a:pathLst>
              <a:path w="21600" h="43094" fill="none" extrusionOk="0">
                <a:moveTo>
                  <a:pt x="-1" y="0"/>
                </a:moveTo>
                <a:cubicBezTo>
                  <a:pt x="11929" y="0"/>
                  <a:pt x="21600" y="9670"/>
                  <a:pt x="21600" y="21600"/>
                </a:cubicBezTo>
                <a:cubicBezTo>
                  <a:pt x="21600" y="32702"/>
                  <a:pt x="13183" y="41996"/>
                  <a:pt x="2136" y="43094"/>
                </a:cubicBezTo>
              </a:path>
              <a:path w="21600" h="43094" stroke="0" extrusionOk="0">
                <a:moveTo>
                  <a:pt x="-1" y="0"/>
                </a:moveTo>
                <a:cubicBezTo>
                  <a:pt x="11929" y="0"/>
                  <a:pt x="21600" y="9670"/>
                  <a:pt x="21600" y="21600"/>
                </a:cubicBezTo>
                <a:cubicBezTo>
                  <a:pt x="21600" y="32702"/>
                  <a:pt x="13183" y="41996"/>
                  <a:pt x="2136" y="43094"/>
                </a:cubicBezTo>
                <a:lnTo>
                  <a:pt x="0" y="21600"/>
                </a:lnTo>
                <a:lnTo>
                  <a:pt x="-1" y="0"/>
                </a:lnTo>
                <a:close/>
              </a:path>
            </a:pathLst>
          </a:custGeom>
          <a:noFill/>
          <a:ln w="28575">
            <a:solidFill>
              <a:srgbClr val="0000FF"/>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83298" name="Object 113">
            <a:hlinkClick r:id="" action="ppaction://hlinkshowjump?jump=nextslide"/>
          </p:cNvPr>
          <p:cNvGraphicFramePr>
            <a:graphicFrameLocks noChangeAspect="1"/>
          </p:cNvGraphicFramePr>
          <p:nvPr/>
        </p:nvGraphicFramePr>
        <p:xfrm>
          <a:off x="8128000" y="0"/>
          <a:ext cx="877888" cy="509588"/>
        </p:xfrm>
        <a:graphic>
          <a:graphicData uri="http://schemas.openxmlformats.org/presentationml/2006/ole">
            <mc:AlternateContent xmlns:mc="http://schemas.openxmlformats.org/markup-compatibility/2006">
              <mc:Choice xmlns:v="urn:schemas-microsoft-com:vml" Requires="v">
                <p:oleObj spid="_x0000_s183302" name="剪辑" r:id="rId3" imgW="7002463" imgH="4060825" progId="">
                  <p:embed/>
                </p:oleObj>
              </mc:Choice>
              <mc:Fallback>
                <p:oleObj name="剪辑" r:id="rId3" imgW="7002463" imgH="4060825" progId="">
                  <p:embed/>
                  <p:pic>
                    <p:nvPicPr>
                      <p:cNvPr id="0" name="Object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28000" y="0"/>
                        <a:ext cx="877888" cy="509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9076">
                                            <p:txEl>
                                              <p:pRg st="0" end="0"/>
                                            </p:txEl>
                                          </p:spTgt>
                                        </p:tgtEl>
                                        <p:attrNameLst>
                                          <p:attrName>style.visibility</p:attrName>
                                        </p:attrNameLst>
                                      </p:cBhvr>
                                      <p:to>
                                        <p:strVal val="visible"/>
                                      </p:to>
                                    </p:set>
                                    <p:animEffect transition="in" filter="wipe(left)">
                                      <p:cBhvr>
                                        <p:cTn id="7" dur="500"/>
                                        <p:tgtEl>
                                          <p:spTgt spid="25907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9076">
                                            <p:txEl>
                                              <p:pRg st="1" end="1"/>
                                            </p:txEl>
                                          </p:spTgt>
                                        </p:tgtEl>
                                        <p:attrNameLst>
                                          <p:attrName>style.visibility</p:attrName>
                                        </p:attrNameLst>
                                      </p:cBhvr>
                                      <p:to>
                                        <p:strVal val="visible"/>
                                      </p:to>
                                    </p:set>
                                    <p:animEffect transition="in" filter="wipe(left)">
                                      <p:cBhvr>
                                        <p:cTn id="12" dur="500"/>
                                        <p:tgtEl>
                                          <p:spTgt spid="25907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59077"/>
                                        </p:tgtEl>
                                        <p:attrNameLst>
                                          <p:attrName>style.visibility</p:attrName>
                                        </p:attrNameLst>
                                      </p:cBhvr>
                                      <p:to>
                                        <p:strVal val="visible"/>
                                      </p:to>
                                    </p:set>
                                    <p:animEffect transition="in" filter="wipe(up)">
                                      <p:cBhvr>
                                        <p:cTn id="17" dur="500"/>
                                        <p:tgtEl>
                                          <p:spTgt spid="25907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259082"/>
                                        </p:tgtEl>
                                        <p:attrNameLst>
                                          <p:attrName>style.visibility</p:attrName>
                                        </p:attrNameLst>
                                      </p:cBhvr>
                                      <p:to>
                                        <p:strVal val="visible"/>
                                      </p:to>
                                    </p:set>
                                    <p:animEffect transition="in" filter="wipe(up)">
                                      <p:cBhvr>
                                        <p:cTn id="22" dur="500"/>
                                        <p:tgtEl>
                                          <p:spTgt spid="25908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259091"/>
                                        </p:tgtEl>
                                        <p:attrNameLst>
                                          <p:attrName>style.visibility</p:attrName>
                                        </p:attrNameLst>
                                      </p:cBhvr>
                                      <p:to>
                                        <p:strVal val="visible"/>
                                      </p:to>
                                    </p:set>
                                    <p:animEffect transition="in" filter="wipe(up)">
                                      <p:cBhvr>
                                        <p:cTn id="27" dur="500"/>
                                        <p:tgtEl>
                                          <p:spTgt spid="25909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3" fill="hold" grpId="0" nodeType="clickEffect">
                                  <p:stCondLst>
                                    <p:cond delay="0"/>
                                  </p:stCondLst>
                                  <p:childTnLst>
                                    <p:set>
                                      <p:cBhvr>
                                        <p:cTn id="31" dur="1" fill="hold">
                                          <p:stCondLst>
                                            <p:cond delay="0"/>
                                          </p:stCondLst>
                                        </p:cTn>
                                        <p:tgtEl>
                                          <p:spTgt spid="259100"/>
                                        </p:tgtEl>
                                        <p:attrNameLst>
                                          <p:attrName>style.visibility</p:attrName>
                                        </p:attrNameLst>
                                      </p:cBhvr>
                                      <p:to>
                                        <p:strVal val="visible"/>
                                      </p:to>
                                    </p:set>
                                    <p:animEffect transition="in" filter="strips(upRight)">
                                      <p:cBhvr>
                                        <p:cTn id="32" dur="500"/>
                                        <p:tgtEl>
                                          <p:spTgt spid="25910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259101"/>
                                        </p:tgtEl>
                                        <p:attrNameLst>
                                          <p:attrName>style.visibility</p:attrName>
                                        </p:attrNameLst>
                                      </p:cBhvr>
                                      <p:to>
                                        <p:strVal val="visible"/>
                                      </p:to>
                                    </p:set>
                                    <p:animEffect transition="in" filter="wipe(up)">
                                      <p:cBhvr>
                                        <p:cTn id="37" dur="500"/>
                                        <p:tgtEl>
                                          <p:spTgt spid="25910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259108"/>
                                        </p:tgtEl>
                                        <p:attrNameLst>
                                          <p:attrName>style.visibility</p:attrName>
                                        </p:attrNameLst>
                                      </p:cBhvr>
                                      <p:to>
                                        <p:strVal val="visible"/>
                                      </p:to>
                                    </p:set>
                                    <p:animEffect transition="in" filter="wipe(up)">
                                      <p:cBhvr>
                                        <p:cTn id="42" dur="500"/>
                                        <p:tgtEl>
                                          <p:spTgt spid="25910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nodeType="clickEffect">
                                  <p:stCondLst>
                                    <p:cond delay="0"/>
                                  </p:stCondLst>
                                  <p:childTnLst>
                                    <p:set>
                                      <p:cBhvr>
                                        <p:cTn id="46" dur="1" fill="hold">
                                          <p:stCondLst>
                                            <p:cond delay="0"/>
                                          </p:stCondLst>
                                        </p:cTn>
                                        <p:tgtEl>
                                          <p:spTgt spid="259117"/>
                                        </p:tgtEl>
                                        <p:attrNameLst>
                                          <p:attrName>style.visibility</p:attrName>
                                        </p:attrNameLst>
                                      </p:cBhvr>
                                      <p:to>
                                        <p:strVal val="visible"/>
                                      </p:to>
                                    </p:set>
                                    <p:animEffect transition="in" filter="wipe(up)">
                                      <p:cBhvr>
                                        <p:cTn id="47" dur="500"/>
                                        <p:tgtEl>
                                          <p:spTgt spid="25911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8" presetClass="entr" presetSubtype="3" fill="hold" grpId="0" nodeType="clickEffect">
                                  <p:stCondLst>
                                    <p:cond delay="0"/>
                                  </p:stCondLst>
                                  <p:childTnLst>
                                    <p:set>
                                      <p:cBhvr>
                                        <p:cTn id="51" dur="1" fill="hold">
                                          <p:stCondLst>
                                            <p:cond delay="0"/>
                                          </p:stCondLst>
                                        </p:cTn>
                                        <p:tgtEl>
                                          <p:spTgt spid="259126"/>
                                        </p:tgtEl>
                                        <p:attrNameLst>
                                          <p:attrName>style.visibility</p:attrName>
                                        </p:attrNameLst>
                                      </p:cBhvr>
                                      <p:to>
                                        <p:strVal val="visible"/>
                                      </p:to>
                                    </p:set>
                                    <p:animEffect transition="in" filter="strips(upRight)">
                                      <p:cBhvr>
                                        <p:cTn id="52" dur="500"/>
                                        <p:tgtEl>
                                          <p:spTgt spid="25912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nodeType="clickEffect">
                                  <p:stCondLst>
                                    <p:cond delay="0"/>
                                  </p:stCondLst>
                                  <p:childTnLst>
                                    <p:set>
                                      <p:cBhvr>
                                        <p:cTn id="56" dur="1" fill="hold">
                                          <p:stCondLst>
                                            <p:cond delay="0"/>
                                          </p:stCondLst>
                                        </p:cTn>
                                        <p:tgtEl>
                                          <p:spTgt spid="259127"/>
                                        </p:tgtEl>
                                        <p:attrNameLst>
                                          <p:attrName>style.visibility</p:attrName>
                                        </p:attrNameLst>
                                      </p:cBhvr>
                                      <p:to>
                                        <p:strVal val="visible"/>
                                      </p:to>
                                    </p:set>
                                    <p:animEffect transition="in" filter="wipe(up)">
                                      <p:cBhvr>
                                        <p:cTn id="57" dur="500"/>
                                        <p:tgtEl>
                                          <p:spTgt spid="25912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8" presetClass="entr" presetSubtype="3" fill="hold" grpId="0" nodeType="clickEffect">
                                  <p:stCondLst>
                                    <p:cond delay="0"/>
                                  </p:stCondLst>
                                  <p:childTnLst>
                                    <p:set>
                                      <p:cBhvr>
                                        <p:cTn id="61" dur="1" fill="hold">
                                          <p:stCondLst>
                                            <p:cond delay="0"/>
                                          </p:stCondLst>
                                        </p:cTn>
                                        <p:tgtEl>
                                          <p:spTgt spid="259136"/>
                                        </p:tgtEl>
                                        <p:attrNameLst>
                                          <p:attrName>style.visibility</p:attrName>
                                        </p:attrNameLst>
                                      </p:cBhvr>
                                      <p:to>
                                        <p:strVal val="visible"/>
                                      </p:to>
                                    </p:set>
                                    <p:animEffect transition="in" filter="strips(upRight)">
                                      <p:cBhvr>
                                        <p:cTn id="62" dur="500"/>
                                        <p:tgtEl>
                                          <p:spTgt spid="259136"/>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1" fill="hold" nodeType="clickEffect">
                                  <p:stCondLst>
                                    <p:cond delay="0"/>
                                  </p:stCondLst>
                                  <p:childTnLst>
                                    <p:set>
                                      <p:cBhvr>
                                        <p:cTn id="66" dur="1" fill="hold">
                                          <p:stCondLst>
                                            <p:cond delay="0"/>
                                          </p:stCondLst>
                                        </p:cTn>
                                        <p:tgtEl>
                                          <p:spTgt spid="259137"/>
                                        </p:tgtEl>
                                        <p:attrNameLst>
                                          <p:attrName>style.visibility</p:attrName>
                                        </p:attrNameLst>
                                      </p:cBhvr>
                                      <p:to>
                                        <p:strVal val="visible"/>
                                      </p:to>
                                    </p:set>
                                    <p:animEffect transition="in" filter="wipe(up)">
                                      <p:cBhvr>
                                        <p:cTn id="67" dur="500"/>
                                        <p:tgtEl>
                                          <p:spTgt spid="259137"/>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1" fill="hold" nodeType="clickEffect">
                                  <p:stCondLst>
                                    <p:cond delay="0"/>
                                  </p:stCondLst>
                                  <p:childTnLst>
                                    <p:set>
                                      <p:cBhvr>
                                        <p:cTn id="71" dur="1" fill="hold">
                                          <p:stCondLst>
                                            <p:cond delay="0"/>
                                          </p:stCondLst>
                                        </p:cTn>
                                        <p:tgtEl>
                                          <p:spTgt spid="259146"/>
                                        </p:tgtEl>
                                        <p:attrNameLst>
                                          <p:attrName>style.visibility</p:attrName>
                                        </p:attrNameLst>
                                      </p:cBhvr>
                                      <p:to>
                                        <p:strVal val="visible"/>
                                      </p:to>
                                    </p:set>
                                    <p:animEffect transition="in" filter="wipe(up)">
                                      <p:cBhvr>
                                        <p:cTn id="72" dur="500"/>
                                        <p:tgtEl>
                                          <p:spTgt spid="259146"/>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1" fill="hold" nodeType="clickEffect">
                                  <p:stCondLst>
                                    <p:cond delay="0"/>
                                  </p:stCondLst>
                                  <p:childTnLst>
                                    <p:set>
                                      <p:cBhvr>
                                        <p:cTn id="76" dur="1" fill="hold">
                                          <p:stCondLst>
                                            <p:cond delay="0"/>
                                          </p:stCondLst>
                                        </p:cTn>
                                        <p:tgtEl>
                                          <p:spTgt spid="259155"/>
                                        </p:tgtEl>
                                        <p:attrNameLst>
                                          <p:attrName>style.visibility</p:attrName>
                                        </p:attrNameLst>
                                      </p:cBhvr>
                                      <p:to>
                                        <p:strVal val="visible"/>
                                      </p:to>
                                    </p:set>
                                    <p:animEffect transition="in" filter="wipe(up)">
                                      <p:cBhvr>
                                        <p:cTn id="77" dur="500"/>
                                        <p:tgtEl>
                                          <p:spTgt spid="259155"/>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8" presetClass="entr" presetSubtype="3" fill="hold" grpId="0" nodeType="clickEffect">
                                  <p:stCondLst>
                                    <p:cond delay="0"/>
                                  </p:stCondLst>
                                  <p:childTnLst>
                                    <p:set>
                                      <p:cBhvr>
                                        <p:cTn id="81" dur="1" fill="hold">
                                          <p:stCondLst>
                                            <p:cond delay="0"/>
                                          </p:stCondLst>
                                        </p:cTn>
                                        <p:tgtEl>
                                          <p:spTgt spid="259164"/>
                                        </p:tgtEl>
                                        <p:attrNameLst>
                                          <p:attrName>style.visibility</p:attrName>
                                        </p:attrNameLst>
                                      </p:cBhvr>
                                      <p:to>
                                        <p:strVal val="visible"/>
                                      </p:to>
                                    </p:set>
                                    <p:animEffect transition="in" filter="strips(upRight)">
                                      <p:cBhvr>
                                        <p:cTn id="82" dur="500"/>
                                        <p:tgtEl>
                                          <p:spTgt spid="259164"/>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1" fill="hold" nodeType="clickEffect">
                                  <p:stCondLst>
                                    <p:cond delay="0"/>
                                  </p:stCondLst>
                                  <p:childTnLst>
                                    <p:set>
                                      <p:cBhvr>
                                        <p:cTn id="86" dur="1" fill="hold">
                                          <p:stCondLst>
                                            <p:cond delay="0"/>
                                          </p:stCondLst>
                                        </p:cTn>
                                        <p:tgtEl>
                                          <p:spTgt spid="259165"/>
                                        </p:tgtEl>
                                        <p:attrNameLst>
                                          <p:attrName>style.visibility</p:attrName>
                                        </p:attrNameLst>
                                      </p:cBhvr>
                                      <p:to>
                                        <p:strVal val="visible"/>
                                      </p:to>
                                    </p:set>
                                    <p:animEffect transition="in" filter="wipe(up)">
                                      <p:cBhvr>
                                        <p:cTn id="87" dur="500"/>
                                        <p:tgtEl>
                                          <p:spTgt spid="259165"/>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18" presetClass="entr" presetSubtype="3" fill="hold" grpId="0" nodeType="clickEffect">
                                  <p:stCondLst>
                                    <p:cond delay="0"/>
                                  </p:stCondLst>
                                  <p:childTnLst>
                                    <p:set>
                                      <p:cBhvr>
                                        <p:cTn id="91" dur="1" fill="hold">
                                          <p:stCondLst>
                                            <p:cond delay="0"/>
                                          </p:stCondLst>
                                        </p:cTn>
                                        <p:tgtEl>
                                          <p:spTgt spid="259174"/>
                                        </p:tgtEl>
                                        <p:attrNameLst>
                                          <p:attrName>style.visibility</p:attrName>
                                        </p:attrNameLst>
                                      </p:cBhvr>
                                      <p:to>
                                        <p:strVal val="visible"/>
                                      </p:to>
                                    </p:set>
                                    <p:animEffect transition="in" filter="strips(upRight)">
                                      <p:cBhvr>
                                        <p:cTn id="92" dur="500"/>
                                        <p:tgtEl>
                                          <p:spTgt spid="259174"/>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1" fill="hold" nodeType="clickEffect">
                                  <p:stCondLst>
                                    <p:cond delay="0"/>
                                  </p:stCondLst>
                                  <p:childTnLst>
                                    <p:set>
                                      <p:cBhvr>
                                        <p:cTn id="96" dur="1" fill="hold">
                                          <p:stCondLst>
                                            <p:cond delay="0"/>
                                          </p:stCondLst>
                                        </p:cTn>
                                        <p:tgtEl>
                                          <p:spTgt spid="259175"/>
                                        </p:tgtEl>
                                        <p:attrNameLst>
                                          <p:attrName>style.visibility</p:attrName>
                                        </p:attrNameLst>
                                      </p:cBhvr>
                                      <p:to>
                                        <p:strVal val="visible"/>
                                      </p:to>
                                    </p:set>
                                    <p:animEffect transition="in" filter="wipe(up)">
                                      <p:cBhvr>
                                        <p:cTn id="97" dur="500"/>
                                        <p:tgtEl>
                                          <p:spTgt spid="259175"/>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18" presetClass="entr" presetSubtype="3" fill="hold" grpId="0" nodeType="clickEffect">
                                  <p:stCondLst>
                                    <p:cond delay="0"/>
                                  </p:stCondLst>
                                  <p:childTnLst>
                                    <p:set>
                                      <p:cBhvr>
                                        <p:cTn id="101" dur="1" fill="hold">
                                          <p:stCondLst>
                                            <p:cond delay="0"/>
                                          </p:stCondLst>
                                        </p:cTn>
                                        <p:tgtEl>
                                          <p:spTgt spid="259184"/>
                                        </p:tgtEl>
                                        <p:attrNameLst>
                                          <p:attrName>style.visibility</p:attrName>
                                        </p:attrNameLst>
                                      </p:cBhvr>
                                      <p:to>
                                        <p:strVal val="visible"/>
                                      </p:to>
                                    </p:set>
                                    <p:animEffect transition="in" filter="strips(upRight)">
                                      <p:cBhvr>
                                        <p:cTn id="102" dur="500"/>
                                        <p:tgtEl>
                                          <p:spTgt spid="259184"/>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1" fill="hold" grpId="0" nodeType="clickEffect">
                                  <p:stCondLst>
                                    <p:cond delay="0"/>
                                  </p:stCondLst>
                                  <p:childTnLst>
                                    <p:set>
                                      <p:cBhvr>
                                        <p:cTn id="106" dur="1" fill="hold">
                                          <p:stCondLst>
                                            <p:cond delay="0"/>
                                          </p:stCondLst>
                                        </p:cTn>
                                        <p:tgtEl>
                                          <p:spTgt spid="259075">
                                            <p:txEl>
                                              <p:pRg st="0" end="0"/>
                                            </p:txEl>
                                          </p:spTgt>
                                        </p:tgtEl>
                                        <p:attrNameLst>
                                          <p:attrName>style.visibility</p:attrName>
                                        </p:attrNameLst>
                                      </p:cBhvr>
                                      <p:to>
                                        <p:strVal val="visible"/>
                                      </p:to>
                                    </p:set>
                                    <p:animEffect transition="in" filter="wipe(up)">
                                      <p:cBhvr>
                                        <p:cTn id="107" dur="500"/>
                                        <p:tgtEl>
                                          <p:spTgt spid="25907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5" grpId="0" build="p" autoUpdateAnimBg="0"/>
      <p:bldP spid="259076" grpId="0" build="p" bldLvl="2" autoUpdateAnimBg="0"/>
      <p:bldP spid="259100" grpId="0" animBg="1"/>
      <p:bldP spid="259126" grpId="0" animBg="1"/>
      <p:bldP spid="259136" grpId="0" animBg="1"/>
      <p:bldP spid="259164" grpId="0" animBg="1"/>
      <p:bldP spid="259174" grpId="0" animBg="1"/>
      <p:bldP spid="259184"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灯片编号占位符 3"/>
          <p:cNvSpPr>
            <a:spLocks noGrp="1"/>
          </p:cNvSpPr>
          <p:nvPr>
            <p:ph type="sldNum" sz="quarter" idx="10"/>
          </p:nvPr>
        </p:nvSpPr>
        <p:spPr>
          <a:xfrm>
            <a:off x="8382000" y="6587970"/>
            <a:ext cx="762000" cy="270030"/>
          </a:xfrm>
          <a:noFill/>
        </p:spPr>
        <p:txBody>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2DC324BB-60A6-47E8-8917-01CDC3F7EB52}" type="slidenum">
              <a:rPr lang="en-US" altLang="zh-CN" sz="1400" b="0">
                <a:ea typeface="宋体" pitchFamily="2" charset="-122"/>
              </a:rPr>
              <a:pPr eaLnBrk="1" hangingPunct="1"/>
              <a:t>46</a:t>
            </a:fld>
            <a:endParaRPr lang="en-US" altLang="zh-CN" sz="1400" b="0" dirty="0">
              <a:ea typeface="宋体" pitchFamily="2" charset="-122"/>
            </a:endParaRPr>
          </a:p>
        </p:txBody>
      </p:sp>
      <p:sp>
        <p:nvSpPr>
          <p:cNvPr id="260098" name="Rectangle 2"/>
          <p:cNvSpPr>
            <a:spLocks noChangeArrowheads="1"/>
          </p:cNvSpPr>
          <p:nvPr/>
        </p:nvSpPr>
        <p:spPr bwMode="auto">
          <a:xfrm>
            <a:off x="6102170" y="3654025"/>
            <a:ext cx="2130425" cy="3810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0099" name="Rectangle 3"/>
          <p:cNvSpPr>
            <a:spLocks noChangeArrowheads="1"/>
          </p:cNvSpPr>
          <p:nvPr/>
        </p:nvSpPr>
        <p:spPr bwMode="auto">
          <a:xfrm>
            <a:off x="6218675" y="2798930"/>
            <a:ext cx="830263" cy="360363"/>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09" name="Rectangle 4"/>
          <p:cNvSpPr>
            <a:spLocks noGrp="1" noChangeArrowheads="1"/>
          </p:cNvSpPr>
          <p:nvPr>
            <p:ph type="title"/>
          </p:nvPr>
        </p:nvSpPr>
        <p:spPr>
          <a:xfrm>
            <a:off x="304800" y="152400"/>
            <a:ext cx="8610600" cy="614363"/>
          </a:xfrm>
        </p:spPr>
        <p:txBody>
          <a:bodyPr/>
          <a:lstStyle/>
          <a:p>
            <a:pPr eaLnBrk="1" hangingPunct="1"/>
            <a:r>
              <a:rPr lang="zh-CN" altLang="en-US" smtClean="0"/>
              <a:t>访问链的使用</a:t>
            </a:r>
          </a:p>
        </p:txBody>
      </p:sp>
      <p:sp>
        <p:nvSpPr>
          <p:cNvPr id="260101" name="Rectangle 5"/>
          <p:cNvSpPr>
            <a:spLocks noGrp="1" noChangeArrowheads="1"/>
          </p:cNvSpPr>
          <p:nvPr>
            <p:ph type="body" idx="1"/>
          </p:nvPr>
        </p:nvSpPr>
        <p:spPr>
          <a:xfrm>
            <a:off x="341530" y="773705"/>
            <a:ext cx="8523625" cy="3733800"/>
          </a:xfrm>
        </p:spPr>
        <p:txBody>
          <a:bodyPr/>
          <a:lstStyle/>
          <a:p>
            <a:pPr eaLnBrk="1" hangingPunct="1">
              <a:spcBef>
                <a:spcPts val="0"/>
              </a:spcBef>
              <a:spcAft>
                <a:spcPts val="600"/>
              </a:spcAft>
            </a:pPr>
            <a:r>
              <a:rPr lang="zh-CN" altLang="en-US" dirty="0" smtClean="0"/>
              <a:t>过程</a:t>
            </a:r>
            <a:r>
              <a:rPr lang="en-US" altLang="zh-CN" dirty="0" smtClean="0">
                <a:latin typeface="Verdana" pitchFamily="34" charset="0"/>
              </a:rPr>
              <a:t>p</a:t>
            </a:r>
            <a:r>
              <a:rPr lang="zh-CN" altLang="en-US" dirty="0" smtClean="0"/>
              <a:t>引用非局部名字</a:t>
            </a:r>
            <a:r>
              <a:rPr lang="en-US" altLang="zh-CN" dirty="0" smtClean="0">
                <a:latin typeface="Verdana" pitchFamily="34" charset="0"/>
              </a:rPr>
              <a:t>a</a:t>
            </a:r>
            <a:r>
              <a:rPr lang="zh-CN" altLang="en-US" dirty="0" smtClean="0"/>
              <a:t>，嵌套深度分别为</a:t>
            </a:r>
            <a:r>
              <a:rPr lang="en-US" altLang="zh-CN" dirty="0" smtClean="0">
                <a:latin typeface="Verdana" pitchFamily="34" charset="0"/>
              </a:rPr>
              <a:t>n</a:t>
            </a:r>
            <a:r>
              <a:rPr lang="en-US" altLang="zh-CN" baseline="-25000" dirty="0" smtClean="0">
                <a:latin typeface="Verdana" pitchFamily="34" charset="0"/>
              </a:rPr>
              <a:t>p</a:t>
            </a:r>
            <a:r>
              <a:rPr lang="zh-CN" altLang="en-US" dirty="0" smtClean="0">
                <a:latin typeface="Verdana" pitchFamily="34" charset="0"/>
              </a:rPr>
              <a:t>，</a:t>
            </a:r>
            <a:r>
              <a:rPr lang="en-US" altLang="zh-CN" dirty="0" err="1" smtClean="0">
                <a:latin typeface="Verdana" pitchFamily="34" charset="0"/>
              </a:rPr>
              <a:t>n</a:t>
            </a:r>
            <a:r>
              <a:rPr lang="en-US" altLang="zh-CN" baseline="-25000" dirty="0" err="1" smtClean="0">
                <a:latin typeface="Verdana" pitchFamily="34" charset="0"/>
              </a:rPr>
              <a:t>a</a:t>
            </a:r>
            <a:endParaRPr lang="en-US" altLang="zh-CN" dirty="0" smtClean="0">
              <a:latin typeface="Verdana" pitchFamily="34" charset="0"/>
            </a:endParaRPr>
          </a:p>
          <a:p>
            <a:pPr lvl="1" eaLnBrk="1" hangingPunct="1">
              <a:spcBef>
                <a:spcPts val="0"/>
              </a:spcBef>
              <a:spcAft>
                <a:spcPts val="600"/>
              </a:spcAft>
            </a:pPr>
            <a:r>
              <a:rPr lang="en-US" altLang="zh-CN" dirty="0" err="1" smtClean="0">
                <a:latin typeface="Verdana" pitchFamily="34" charset="0"/>
              </a:rPr>
              <a:t>n</a:t>
            </a:r>
            <a:r>
              <a:rPr lang="en-US" altLang="zh-CN" baseline="-25000" dirty="0" err="1" smtClean="0">
                <a:latin typeface="Verdana" pitchFamily="34" charset="0"/>
              </a:rPr>
              <a:t>a</a:t>
            </a:r>
            <a:r>
              <a:rPr lang="en-US" altLang="zh-CN" dirty="0" smtClean="0">
                <a:latin typeface="Verdana" pitchFamily="34" charset="0"/>
                <a:ea typeface="仿宋_GB2312" pitchFamily="49" charset="-122"/>
              </a:rPr>
              <a:t>&lt;</a:t>
            </a:r>
            <a:r>
              <a:rPr lang="en-US" altLang="zh-CN" dirty="0" err="1" smtClean="0">
                <a:latin typeface="Verdana" pitchFamily="34" charset="0"/>
              </a:rPr>
              <a:t>n</a:t>
            </a:r>
            <a:r>
              <a:rPr lang="en-US" altLang="zh-CN" baseline="-25000" dirty="0" err="1" smtClean="0">
                <a:latin typeface="Verdana" pitchFamily="34" charset="0"/>
              </a:rPr>
              <a:t>p</a:t>
            </a:r>
            <a:r>
              <a:rPr lang="zh-CN" altLang="en-US" dirty="0" smtClean="0">
                <a:latin typeface="Verdana" pitchFamily="34" charset="0"/>
              </a:rPr>
              <a:t>（</a:t>
            </a:r>
            <a:r>
              <a:rPr lang="zh-CN" altLang="en-US" dirty="0" smtClean="0">
                <a:solidFill>
                  <a:srgbClr val="FF0000"/>
                </a:solidFill>
                <a:latin typeface="Verdana" pitchFamily="34" charset="0"/>
              </a:rPr>
              <a:t>非</a:t>
            </a:r>
            <a:r>
              <a:rPr lang="zh-CN" altLang="en-US" dirty="0" smtClean="0">
                <a:solidFill>
                  <a:srgbClr val="FF0000"/>
                </a:solidFill>
              </a:rPr>
              <a:t>局部名字</a:t>
            </a:r>
            <a:r>
              <a:rPr lang="en-US" altLang="zh-CN" dirty="0" smtClean="0">
                <a:solidFill>
                  <a:srgbClr val="FF0000"/>
                </a:solidFill>
                <a:latin typeface="Verdana" pitchFamily="34" charset="0"/>
              </a:rPr>
              <a:t>a</a:t>
            </a:r>
            <a:r>
              <a:rPr lang="zh-CN" altLang="en-US" dirty="0" smtClean="0">
                <a:solidFill>
                  <a:srgbClr val="FF0000"/>
                </a:solidFill>
                <a:latin typeface="Verdana" pitchFamily="34" charset="0"/>
              </a:rPr>
              <a:t>一定在过程</a:t>
            </a:r>
            <a:r>
              <a:rPr lang="en-US" altLang="zh-CN" dirty="0" smtClean="0">
                <a:solidFill>
                  <a:srgbClr val="FF0000"/>
                </a:solidFill>
                <a:latin typeface="Verdana" pitchFamily="34" charset="0"/>
              </a:rPr>
              <a:t>p</a:t>
            </a:r>
            <a:r>
              <a:rPr lang="zh-CN" altLang="en-US" dirty="0" smtClean="0">
                <a:solidFill>
                  <a:srgbClr val="FF0000"/>
                </a:solidFill>
                <a:latin typeface="Verdana" pitchFamily="34" charset="0"/>
              </a:rPr>
              <a:t>的外围过程中定义</a:t>
            </a:r>
            <a:r>
              <a:rPr lang="zh-CN" altLang="en-US" dirty="0" smtClean="0">
                <a:latin typeface="Verdana" pitchFamily="34" charset="0"/>
              </a:rPr>
              <a:t>）</a:t>
            </a:r>
            <a:endParaRPr lang="en-US" altLang="zh-CN" dirty="0" smtClean="0">
              <a:latin typeface="Verdana" pitchFamily="34" charset="0"/>
            </a:endParaRPr>
          </a:p>
          <a:p>
            <a:pPr eaLnBrk="1" hangingPunct="1">
              <a:spcBef>
                <a:spcPts val="0"/>
              </a:spcBef>
              <a:spcAft>
                <a:spcPts val="600"/>
              </a:spcAft>
            </a:pPr>
            <a:r>
              <a:rPr lang="zh-CN" altLang="en-US" dirty="0" smtClean="0"/>
              <a:t>当控制处于</a:t>
            </a:r>
            <a:r>
              <a:rPr lang="en-US" altLang="zh-CN" dirty="0" smtClean="0">
                <a:latin typeface="Verdana" pitchFamily="34" charset="0"/>
              </a:rPr>
              <a:t>p</a:t>
            </a:r>
            <a:r>
              <a:rPr lang="zh-CN" altLang="en-US" dirty="0" smtClean="0"/>
              <a:t>中时，</a:t>
            </a:r>
            <a:r>
              <a:rPr lang="en-US" altLang="zh-CN" dirty="0" smtClean="0">
                <a:latin typeface="Verdana" pitchFamily="34" charset="0"/>
              </a:rPr>
              <a:t>p</a:t>
            </a:r>
            <a:r>
              <a:rPr lang="zh-CN" altLang="en-US" dirty="0" smtClean="0"/>
              <a:t>的活动记录在栈顶</a:t>
            </a:r>
          </a:p>
          <a:p>
            <a:pPr eaLnBrk="1" hangingPunct="1">
              <a:spcBef>
                <a:spcPts val="0"/>
              </a:spcBef>
              <a:spcAft>
                <a:spcPts val="600"/>
              </a:spcAft>
            </a:pPr>
            <a:r>
              <a:rPr lang="zh-CN" altLang="en-US" dirty="0" smtClean="0"/>
              <a:t>访问链的使用</a:t>
            </a:r>
          </a:p>
          <a:p>
            <a:pPr lvl="1" eaLnBrk="1" hangingPunct="1">
              <a:spcBef>
                <a:spcPts val="0"/>
              </a:spcBef>
              <a:spcAft>
                <a:spcPts val="600"/>
              </a:spcAft>
            </a:pPr>
            <a:r>
              <a:rPr lang="zh-CN" altLang="en-US" dirty="0" smtClean="0">
                <a:latin typeface="宋体" pitchFamily="2" charset="-122"/>
              </a:rPr>
              <a:t>从栈顶活动记录出发，沿访问链前进</a:t>
            </a:r>
            <a:r>
              <a:rPr lang="zh-CN" altLang="en-US" dirty="0" smtClean="0">
                <a:latin typeface="Verdana" pitchFamily="34" charset="0"/>
              </a:rPr>
              <a:t> </a:t>
            </a:r>
            <a:r>
              <a:rPr lang="en-US" altLang="zh-CN" dirty="0" smtClean="0">
                <a:latin typeface="Verdana" pitchFamily="34" charset="0"/>
              </a:rPr>
              <a:t>n</a:t>
            </a:r>
            <a:r>
              <a:rPr lang="en-US" altLang="zh-CN" baseline="-25000" dirty="0" smtClean="0">
                <a:latin typeface="Verdana" pitchFamily="34" charset="0"/>
              </a:rPr>
              <a:t>p</a:t>
            </a:r>
            <a:r>
              <a:rPr lang="en-US" altLang="zh-CN" dirty="0" smtClean="0">
                <a:latin typeface="Verdana" pitchFamily="34" charset="0"/>
              </a:rPr>
              <a:t>-</a:t>
            </a:r>
            <a:r>
              <a:rPr lang="en-US" altLang="zh-CN" dirty="0" err="1" smtClean="0">
                <a:latin typeface="Verdana" pitchFamily="34" charset="0"/>
              </a:rPr>
              <a:t>n</a:t>
            </a:r>
            <a:r>
              <a:rPr lang="en-US" altLang="zh-CN" baseline="-25000" dirty="0" err="1" smtClean="0">
                <a:latin typeface="Verdana" pitchFamily="34" charset="0"/>
              </a:rPr>
              <a:t>a</a:t>
            </a:r>
            <a:r>
              <a:rPr lang="en-US" altLang="zh-CN" baseline="-25000" dirty="0" smtClean="0">
                <a:latin typeface="Verdana" pitchFamily="34" charset="0"/>
              </a:rPr>
              <a:t> </a:t>
            </a:r>
            <a:r>
              <a:rPr lang="zh-CN" altLang="en-US" dirty="0" smtClean="0">
                <a:latin typeface="宋体" pitchFamily="2" charset="-122"/>
              </a:rPr>
              <a:t>步</a:t>
            </a:r>
          </a:p>
          <a:p>
            <a:pPr lvl="1" eaLnBrk="1" hangingPunct="1">
              <a:spcBef>
                <a:spcPts val="0"/>
              </a:spcBef>
              <a:spcAft>
                <a:spcPts val="600"/>
              </a:spcAft>
            </a:pPr>
            <a:r>
              <a:rPr lang="zh-CN" altLang="en-US" dirty="0" smtClean="0">
                <a:latin typeface="宋体" pitchFamily="2" charset="-122"/>
              </a:rPr>
              <a:t>到达</a:t>
            </a:r>
            <a:r>
              <a:rPr lang="en-US" altLang="zh-CN" dirty="0" smtClean="0">
                <a:latin typeface="Verdana" pitchFamily="34" charset="0"/>
              </a:rPr>
              <a:t>a</a:t>
            </a:r>
            <a:r>
              <a:rPr lang="zh-CN" altLang="en-US" dirty="0" smtClean="0">
                <a:latin typeface="宋体" pitchFamily="2" charset="-122"/>
              </a:rPr>
              <a:t>的声明所在过程的最新活动记录</a:t>
            </a:r>
            <a:endParaRPr lang="zh-CN" altLang="en-US" dirty="0" smtClean="0"/>
          </a:p>
          <a:p>
            <a:pPr lvl="1" eaLnBrk="1" hangingPunct="1">
              <a:spcBef>
                <a:spcPts val="0"/>
              </a:spcBef>
              <a:spcAft>
                <a:spcPts val="600"/>
              </a:spcAft>
            </a:pPr>
            <a:r>
              <a:rPr lang="zh-CN" altLang="en-US" dirty="0" smtClean="0">
                <a:latin typeface="宋体" pitchFamily="2" charset="-122"/>
              </a:rPr>
              <a:t>在该活动记录中，相对于数据区起点偏移某个固定值即</a:t>
            </a:r>
            <a:r>
              <a:rPr lang="en-US" altLang="zh-CN" dirty="0" smtClean="0">
                <a:latin typeface="Verdana" pitchFamily="34" charset="0"/>
              </a:rPr>
              <a:t>a</a:t>
            </a:r>
            <a:r>
              <a:rPr lang="zh-CN" altLang="en-US" dirty="0" smtClean="0">
                <a:latin typeface="宋体" pitchFamily="2" charset="-122"/>
              </a:rPr>
              <a:t>的存储位置</a:t>
            </a:r>
          </a:p>
        </p:txBody>
      </p:sp>
      <p:sp>
        <p:nvSpPr>
          <p:cNvPr id="260102" name="AutoShape 6"/>
          <p:cNvSpPr>
            <a:spLocks noChangeArrowheads="1"/>
          </p:cNvSpPr>
          <p:nvPr/>
        </p:nvSpPr>
        <p:spPr bwMode="auto">
          <a:xfrm>
            <a:off x="4922345" y="2189640"/>
            <a:ext cx="3352800" cy="457200"/>
          </a:xfrm>
          <a:prstGeom prst="wedgeRoundRectCallout">
            <a:avLst>
              <a:gd name="adj1" fmla="val -7942"/>
              <a:gd name="adj2" fmla="val 98915"/>
              <a:gd name="adj3" fmla="val 1666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a:ea typeface="宋体" pitchFamily="2" charset="-122"/>
              </a:rPr>
              <a:t>该值在编译时可以计算出来</a:t>
            </a:r>
          </a:p>
        </p:txBody>
      </p:sp>
      <p:sp>
        <p:nvSpPr>
          <p:cNvPr id="260103" name="AutoShape 7"/>
          <p:cNvSpPr>
            <a:spLocks noChangeArrowheads="1"/>
          </p:cNvSpPr>
          <p:nvPr/>
        </p:nvSpPr>
        <p:spPr bwMode="auto">
          <a:xfrm>
            <a:off x="5877145" y="4284095"/>
            <a:ext cx="2797510" cy="457200"/>
          </a:xfrm>
          <a:prstGeom prst="wedgeRoundRectCallout">
            <a:avLst>
              <a:gd name="adj1" fmla="val -8616"/>
              <a:gd name="adj2" fmla="val -98958"/>
              <a:gd name="adj3" fmla="val 16667"/>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dirty="0">
                <a:ea typeface="宋体" pitchFamily="2" charset="-122"/>
              </a:rPr>
              <a:t>该值在编译时</a:t>
            </a:r>
            <a:r>
              <a:rPr lang="zh-CN" altLang="en-US" sz="2000" dirty="0" smtClean="0">
                <a:ea typeface="宋体" pitchFamily="2" charset="-122"/>
              </a:rPr>
              <a:t>可以确定</a:t>
            </a:r>
            <a:endParaRPr lang="zh-CN" altLang="en-US" sz="2000" dirty="0">
              <a:ea typeface="宋体" pitchFamily="2" charset="-122"/>
            </a:endParaRPr>
          </a:p>
        </p:txBody>
      </p:sp>
      <p:sp>
        <p:nvSpPr>
          <p:cNvPr id="260104" name="Rectangle 8"/>
          <p:cNvSpPr>
            <a:spLocks noChangeArrowheads="1"/>
          </p:cNvSpPr>
          <p:nvPr/>
        </p:nvSpPr>
        <p:spPr bwMode="auto">
          <a:xfrm>
            <a:off x="350345" y="4780440"/>
            <a:ext cx="8613635" cy="1987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chemeClr val="accent1"/>
              </a:buClr>
              <a:buSzPct val="70000"/>
              <a:buFont typeface="Monotype Sorts" pitchFamily="2" charset="2"/>
              <a:buChar char="n"/>
            </a:pPr>
            <a:r>
              <a:rPr lang="zh-CN" altLang="en-US" sz="2800" dirty="0">
                <a:latin typeface="黑体" pitchFamily="2" charset="-122"/>
              </a:rPr>
              <a:t>符号表中，变量名字的目标地址：</a:t>
            </a:r>
          </a:p>
          <a:p>
            <a:pPr marL="742950" lvl="1" indent="-285750">
              <a:spcBef>
                <a:spcPts val="0"/>
              </a:spcBef>
              <a:spcAft>
                <a:spcPts val="600"/>
              </a:spcAft>
              <a:buFontTx/>
              <a:buChar char="–"/>
            </a:pPr>
            <a:r>
              <a:rPr lang="en-US" altLang="zh-CN" dirty="0">
                <a:latin typeface="黑体" pitchFamily="2" charset="-122"/>
              </a:rPr>
              <a:t>&lt;</a:t>
            </a:r>
            <a:r>
              <a:rPr lang="zh-CN" altLang="en-US" dirty="0">
                <a:latin typeface="黑体" pitchFamily="2" charset="-122"/>
              </a:rPr>
              <a:t>嵌套深度，偏移量</a:t>
            </a:r>
            <a:r>
              <a:rPr lang="en-US" altLang="zh-CN" dirty="0">
                <a:latin typeface="黑体" pitchFamily="2" charset="-122"/>
              </a:rPr>
              <a:t>&gt;</a:t>
            </a:r>
          </a:p>
          <a:p>
            <a:pPr marL="342900" indent="-342900">
              <a:spcBef>
                <a:spcPts val="0"/>
              </a:spcBef>
              <a:spcAft>
                <a:spcPts val="600"/>
              </a:spcAft>
              <a:buClr>
                <a:schemeClr val="accent1"/>
              </a:buClr>
              <a:buSzPct val="70000"/>
              <a:buFont typeface="Monotype Sorts" pitchFamily="2" charset="2"/>
              <a:buChar char="n"/>
            </a:pPr>
            <a:r>
              <a:rPr lang="en-US" altLang="zh-CN" sz="2800" dirty="0">
                <a:latin typeface="Verdana" pitchFamily="34" charset="0"/>
              </a:rPr>
              <a:t>p</a:t>
            </a:r>
            <a:r>
              <a:rPr lang="zh-CN" altLang="en-US" sz="2800" dirty="0">
                <a:latin typeface="黑体" pitchFamily="2" charset="-122"/>
              </a:rPr>
              <a:t>中非局部名字</a:t>
            </a:r>
            <a:r>
              <a:rPr lang="en-US" altLang="zh-CN" sz="2800" dirty="0">
                <a:latin typeface="Verdana" pitchFamily="34" charset="0"/>
              </a:rPr>
              <a:t>a</a:t>
            </a:r>
            <a:r>
              <a:rPr lang="zh-CN" altLang="en-US" sz="2800" dirty="0">
                <a:latin typeface="黑体" pitchFamily="2" charset="-122"/>
              </a:rPr>
              <a:t>的地址：</a:t>
            </a:r>
          </a:p>
          <a:p>
            <a:pPr marL="742950" lvl="1" indent="-285750">
              <a:spcBef>
                <a:spcPts val="0"/>
              </a:spcBef>
              <a:spcAft>
                <a:spcPts val="600"/>
              </a:spcAft>
              <a:buFontTx/>
              <a:buChar char="–"/>
            </a:pPr>
            <a:r>
              <a:rPr lang="en-US" altLang="zh-CN" dirty="0">
                <a:latin typeface="黑体" pitchFamily="2" charset="-122"/>
              </a:rPr>
              <a:t>&lt; </a:t>
            </a:r>
            <a:r>
              <a:rPr lang="en-US" altLang="zh-CN" dirty="0">
                <a:latin typeface="Verdana" pitchFamily="34" charset="0"/>
              </a:rPr>
              <a:t>n</a:t>
            </a:r>
            <a:r>
              <a:rPr lang="en-US" altLang="zh-CN" baseline="-25000" dirty="0">
                <a:latin typeface="Verdana" pitchFamily="34" charset="0"/>
              </a:rPr>
              <a:t>p</a:t>
            </a:r>
            <a:r>
              <a:rPr lang="en-US" altLang="zh-CN" dirty="0">
                <a:latin typeface="Verdana" pitchFamily="34" charset="0"/>
                <a:ea typeface="仿宋_GB2312" pitchFamily="49" charset="-122"/>
              </a:rPr>
              <a:t>-</a:t>
            </a:r>
            <a:r>
              <a:rPr lang="en-US" altLang="zh-CN" dirty="0" err="1">
                <a:latin typeface="Verdana" pitchFamily="34" charset="0"/>
              </a:rPr>
              <a:t>n</a:t>
            </a:r>
            <a:r>
              <a:rPr lang="en-US" altLang="zh-CN" baseline="-25000" dirty="0" err="1">
                <a:latin typeface="Verdana" pitchFamily="34" charset="0"/>
              </a:rPr>
              <a:t>a</a:t>
            </a:r>
            <a:r>
              <a:rPr lang="en-US" altLang="zh-CN" dirty="0">
                <a:latin typeface="Verdana" pitchFamily="34" charset="0"/>
              </a:rPr>
              <a:t> </a:t>
            </a:r>
            <a:r>
              <a:rPr lang="zh-CN" altLang="en-US" dirty="0">
                <a:latin typeface="Verdana" pitchFamily="34" charset="0"/>
              </a:rPr>
              <a:t>，</a:t>
            </a:r>
            <a:r>
              <a:rPr lang="en-US" altLang="zh-CN" dirty="0">
                <a:latin typeface="Verdana" pitchFamily="34" charset="0"/>
              </a:rPr>
              <a:t>a</a:t>
            </a:r>
            <a:r>
              <a:rPr lang="zh-CN" altLang="zh-CN" dirty="0">
                <a:latin typeface="黑体" pitchFamily="2" charset="-122"/>
              </a:rPr>
              <a:t>在活动记录中相对</a:t>
            </a:r>
            <a:r>
              <a:rPr lang="zh-CN" altLang="zh-CN" dirty="0" smtClean="0">
                <a:latin typeface="黑体" pitchFamily="2" charset="-122"/>
              </a:rPr>
              <a:t>于</a:t>
            </a:r>
            <a:r>
              <a:rPr lang="zh-CN" altLang="en-US" dirty="0" smtClean="0">
                <a:latin typeface="黑体" pitchFamily="2" charset="-122"/>
              </a:rPr>
              <a:t>数据区起点</a:t>
            </a:r>
            <a:r>
              <a:rPr lang="zh-CN" altLang="zh-CN" dirty="0" smtClean="0">
                <a:latin typeface="黑体" pitchFamily="2" charset="-122"/>
              </a:rPr>
              <a:t>的偏移</a:t>
            </a:r>
            <a:r>
              <a:rPr lang="zh-CN" altLang="en-US" dirty="0" smtClean="0">
                <a:latin typeface="黑体" pitchFamily="2" charset="-122"/>
              </a:rPr>
              <a:t>量</a:t>
            </a:r>
            <a:r>
              <a:rPr lang="en-US" altLang="zh-CN" dirty="0" smtClean="0">
                <a:latin typeface="黑体" pitchFamily="2" charset="-122"/>
              </a:rPr>
              <a:t>&gt;</a:t>
            </a:r>
          </a:p>
        </p:txBody>
      </p:sp>
      <p:graphicFrame>
        <p:nvGraphicFramePr>
          <p:cNvPr id="10" name="Object 9">
            <a:hlinkClick r:id="" action="ppaction://hlinkshowjump?jump=previousslide"/>
          </p:cNvPr>
          <p:cNvGraphicFramePr>
            <a:graphicFrameLocks noChangeAspect="1"/>
          </p:cNvGraphicFramePr>
          <p:nvPr/>
        </p:nvGraphicFramePr>
        <p:xfrm flipV="1">
          <a:off x="1663425" y="4405300"/>
          <a:ext cx="454025" cy="381000"/>
        </p:xfrm>
        <a:graphic>
          <a:graphicData uri="http://schemas.openxmlformats.org/presentationml/2006/ole">
            <mc:AlternateContent xmlns:mc="http://schemas.openxmlformats.org/markup-compatibility/2006">
              <mc:Choice xmlns:v="urn:schemas-microsoft-com:vml" Requires="v">
                <p:oleObj spid="_x0000_s184326" name="剪辑" r:id="rId3" imgW="3543101" imgH="4123546" progId="">
                  <p:embed/>
                </p:oleObj>
              </mc:Choice>
              <mc:Fallback>
                <p:oleObj name="剪辑" r:id="rId3" imgW="3543101" imgH="4123546" progId="">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V="1">
                        <a:off x="1663425" y="4405300"/>
                        <a:ext cx="45402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 Box 10"/>
          <p:cNvSpPr txBox="1">
            <a:spLocks noChangeArrowheads="1"/>
          </p:cNvSpPr>
          <p:nvPr/>
        </p:nvSpPr>
        <p:spPr bwMode="auto">
          <a:xfrm>
            <a:off x="368025" y="4329100"/>
            <a:ext cx="3124200" cy="519112"/>
          </a:xfrm>
          <a:prstGeom prst="rect">
            <a:avLst/>
          </a:prstGeom>
          <a:noFill/>
          <a:ln w="9525">
            <a:noFill/>
            <a:miter lim="800000"/>
            <a:headEnd/>
            <a:tailEnd/>
          </a:ln>
        </p:spPr>
        <p:txBody>
          <a:bodyPr>
            <a:spAutoFit/>
          </a:bodyPr>
          <a:lstStyle/>
          <a:p>
            <a:pPr marL="381000" indent="-381000">
              <a:spcBef>
                <a:spcPct val="20000"/>
              </a:spcBef>
              <a:buClr>
                <a:schemeClr val="accent1"/>
              </a:buClr>
              <a:buSzPct val="70000"/>
              <a:buFont typeface="Monotype Sorts" pitchFamily="2" charset="2"/>
              <a:buChar char="n"/>
            </a:pPr>
            <a:r>
              <a:rPr lang="zh-CN" altLang="en-US" sz="2800" dirty="0">
                <a:latin typeface="Arial" pitchFamily="34" charset="0"/>
                <a:ea typeface="宋体" pitchFamily="2" charset="-122"/>
              </a:rPr>
              <a:t>例子</a:t>
            </a:r>
            <a:endParaRPr lang="zh-CN" altLang="en-US" dirty="0">
              <a:ea typeface="宋体"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60101">
                                            <p:txEl>
                                              <p:pRg st="0" end="0"/>
                                            </p:txEl>
                                          </p:spTgt>
                                        </p:tgtEl>
                                        <p:attrNameLst>
                                          <p:attrName>style.visibility</p:attrName>
                                        </p:attrNameLst>
                                      </p:cBhvr>
                                      <p:to>
                                        <p:strVal val="visible"/>
                                      </p:to>
                                    </p:set>
                                    <p:animEffect transition="in" filter="wipe(up)">
                                      <p:cBhvr>
                                        <p:cTn id="7" dur="500"/>
                                        <p:tgtEl>
                                          <p:spTgt spid="260101">
                                            <p:txEl>
                                              <p:pRg st="0" end="0"/>
                                            </p:txEl>
                                          </p:spTgt>
                                        </p:tgtEl>
                                      </p:cBhvr>
                                    </p:animEffect>
                                  </p:childTnLst>
                                </p:cTn>
                              </p:par>
                            </p:childTnLst>
                          </p:cTn>
                        </p:par>
                        <p:par>
                          <p:cTn id="8" fill="hold" nodeType="with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60101">
                                            <p:txEl>
                                              <p:pRg st="1" end="1"/>
                                            </p:txEl>
                                          </p:spTgt>
                                        </p:tgtEl>
                                        <p:attrNameLst>
                                          <p:attrName>style.visibility</p:attrName>
                                        </p:attrNameLst>
                                      </p:cBhvr>
                                      <p:to>
                                        <p:strVal val="visible"/>
                                      </p:to>
                                    </p:set>
                                    <p:animEffect transition="in" filter="wipe(up)">
                                      <p:cBhvr>
                                        <p:cTn id="11" dur="500"/>
                                        <p:tgtEl>
                                          <p:spTgt spid="260101">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60101">
                                            <p:txEl>
                                              <p:pRg st="2" end="2"/>
                                            </p:txEl>
                                          </p:spTgt>
                                        </p:tgtEl>
                                        <p:attrNameLst>
                                          <p:attrName>style.visibility</p:attrName>
                                        </p:attrNameLst>
                                      </p:cBhvr>
                                      <p:to>
                                        <p:strVal val="visible"/>
                                      </p:to>
                                    </p:set>
                                    <p:animEffect transition="in" filter="wipe(up)">
                                      <p:cBhvr>
                                        <p:cTn id="16" dur="500"/>
                                        <p:tgtEl>
                                          <p:spTgt spid="260101">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60101">
                                            <p:txEl>
                                              <p:pRg st="3" end="3"/>
                                            </p:txEl>
                                          </p:spTgt>
                                        </p:tgtEl>
                                        <p:attrNameLst>
                                          <p:attrName>style.visibility</p:attrName>
                                        </p:attrNameLst>
                                      </p:cBhvr>
                                      <p:to>
                                        <p:strVal val="visible"/>
                                      </p:to>
                                    </p:set>
                                    <p:animEffect transition="in" filter="wipe(up)">
                                      <p:cBhvr>
                                        <p:cTn id="21" dur="500"/>
                                        <p:tgtEl>
                                          <p:spTgt spid="260101">
                                            <p:txEl>
                                              <p:pRg st="3" end="3"/>
                                            </p:txEl>
                                          </p:spTgt>
                                        </p:tgtEl>
                                      </p:cBhvr>
                                    </p:animEffect>
                                  </p:childTnLst>
                                </p:cTn>
                              </p:par>
                            </p:childTnLst>
                          </p:cTn>
                        </p:par>
                        <p:par>
                          <p:cTn id="22" fill="hold" nodeType="afterGroup">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260101">
                                            <p:txEl>
                                              <p:pRg st="4" end="4"/>
                                            </p:txEl>
                                          </p:spTgt>
                                        </p:tgtEl>
                                        <p:attrNameLst>
                                          <p:attrName>style.visibility</p:attrName>
                                        </p:attrNameLst>
                                      </p:cBhvr>
                                      <p:to>
                                        <p:strVal val="visible"/>
                                      </p:to>
                                    </p:set>
                                    <p:animEffect transition="in" filter="wipe(up)">
                                      <p:cBhvr>
                                        <p:cTn id="25" dur="500"/>
                                        <p:tgtEl>
                                          <p:spTgt spid="260101">
                                            <p:txEl>
                                              <p:pRg st="4" end="4"/>
                                            </p:txEl>
                                          </p:spTgt>
                                        </p:tgtEl>
                                      </p:cBhvr>
                                    </p:animEffect>
                                  </p:childTnLst>
                                </p:cTn>
                              </p:par>
                            </p:childTnLst>
                          </p:cTn>
                        </p:par>
                        <p:par>
                          <p:cTn id="26" fill="hold" nodeType="afterGroup">
                            <p:stCondLst>
                              <p:cond delay="1000"/>
                            </p:stCondLst>
                            <p:childTnLst>
                              <p:par>
                                <p:cTn id="27" presetID="22" presetClass="entr" presetSubtype="1" fill="hold" grpId="0" nodeType="afterEffect">
                                  <p:stCondLst>
                                    <p:cond delay="0"/>
                                  </p:stCondLst>
                                  <p:childTnLst>
                                    <p:set>
                                      <p:cBhvr>
                                        <p:cTn id="28" dur="1" fill="hold">
                                          <p:stCondLst>
                                            <p:cond delay="0"/>
                                          </p:stCondLst>
                                        </p:cTn>
                                        <p:tgtEl>
                                          <p:spTgt spid="260101">
                                            <p:txEl>
                                              <p:pRg st="5" end="5"/>
                                            </p:txEl>
                                          </p:spTgt>
                                        </p:tgtEl>
                                        <p:attrNameLst>
                                          <p:attrName>style.visibility</p:attrName>
                                        </p:attrNameLst>
                                      </p:cBhvr>
                                      <p:to>
                                        <p:strVal val="visible"/>
                                      </p:to>
                                    </p:set>
                                    <p:animEffect transition="in" filter="wipe(up)">
                                      <p:cBhvr>
                                        <p:cTn id="29" dur="500"/>
                                        <p:tgtEl>
                                          <p:spTgt spid="260101">
                                            <p:txEl>
                                              <p:pRg st="5" end="5"/>
                                            </p:txEl>
                                          </p:spTgt>
                                        </p:tgtEl>
                                      </p:cBhvr>
                                    </p:animEffect>
                                  </p:childTnLst>
                                </p:cTn>
                              </p:par>
                            </p:childTnLst>
                          </p:cTn>
                        </p:par>
                        <p:par>
                          <p:cTn id="30" fill="hold" nodeType="afterGroup">
                            <p:stCondLst>
                              <p:cond delay="1500"/>
                            </p:stCondLst>
                            <p:childTnLst>
                              <p:par>
                                <p:cTn id="31" presetID="22" presetClass="entr" presetSubtype="1" fill="hold" grpId="0" nodeType="afterEffect">
                                  <p:stCondLst>
                                    <p:cond delay="0"/>
                                  </p:stCondLst>
                                  <p:childTnLst>
                                    <p:set>
                                      <p:cBhvr>
                                        <p:cTn id="32" dur="1" fill="hold">
                                          <p:stCondLst>
                                            <p:cond delay="0"/>
                                          </p:stCondLst>
                                        </p:cTn>
                                        <p:tgtEl>
                                          <p:spTgt spid="260101">
                                            <p:txEl>
                                              <p:pRg st="6" end="6"/>
                                            </p:txEl>
                                          </p:spTgt>
                                        </p:tgtEl>
                                        <p:attrNameLst>
                                          <p:attrName>style.visibility</p:attrName>
                                        </p:attrNameLst>
                                      </p:cBhvr>
                                      <p:to>
                                        <p:strVal val="visible"/>
                                      </p:to>
                                    </p:set>
                                    <p:animEffect transition="in" filter="wipe(up)">
                                      <p:cBhvr>
                                        <p:cTn id="33" dur="500"/>
                                        <p:tgtEl>
                                          <p:spTgt spid="260101">
                                            <p:txEl>
                                              <p:pRg st="6" end="6"/>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60099"/>
                                        </p:tgtEl>
                                        <p:attrNameLst>
                                          <p:attrName>style.visibility</p:attrName>
                                        </p:attrNameLst>
                                      </p:cBhvr>
                                      <p:to>
                                        <p:strVal val="visible"/>
                                      </p:to>
                                    </p:set>
                                    <p:animEffect transition="in" filter="wipe(left)">
                                      <p:cBhvr>
                                        <p:cTn id="38" dur="500"/>
                                        <p:tgtEl>
                                          <p:spTgt spid="260099"/>
                                        </p:tgtEl>
                                      </p:cBhvr>
                                    </p:animEffect>
                                  </p:childTnLst>
                                </p:cTn>
                              </p:par>
                            </p:childTnLst>
                          </p:cTn>
                        </p:par>
                        <p:par>
                          <p:cTn id="39" fill="hold" nodeType="afterGroup">
                            <p:stCondLst>
                              <p:cond delay="500"/>
                            </p:stCondLst>
                            <p:childTnLst>
                              <p:par>
                                <p:cTn id="40" presetID="17" presetClass="entr" presetSubtype="4" fill="hold" grpId="0" nodeType="afterEffect">
                                  <p:stCondLst>
                                    <p:cond delay="0"/>
                                  </p:stCondLst>
                                  <p:childTnLst>
                                    <p:set>
                                      <p:cBhvr>
                                        <p:cTn id="41" dur="1" fill="hold">
                                          <p:stCondLst>
                                            <p:cond delay="0"/>
                                          </p:stCondLst>
                                        </p:cTn>
                                        <p:tgtEl>
                                          <p:spTgt spid="260102"/>
                                        </p:tgtEl>
                                        <p:attrNameLst>
                                          <p:attrName>style.visibility</p:attrName>
                                        </p:attrNameLst>
                                      </p:cBhvr>
                                      <p:to>
                                        <p:strVal val="visible"/>
                                      </p:to>
                                    </p:set>
                                    <p:anim calcmode="lin" valueType="num">
                                      <p:cBhvr>
                                        <p:cTn id="42" dur="500" fill="hold"/>
                                        <p:tgtEl>
                                          <p:spTgt spid="260102"/>
                                        </p:tgtEl>
                                        <p:attrNameLst>
                                          <p:attrName>ppt_x</p:attrName>
                                        </p:attrNameLst>
                                      </p:cBhvr>
                                      <p:tavLst>
                                        <p:tav tm="0">
                                          <p:val>
                                            <p:strVal val="#ppt_x"/>
                                          </p:val>
                                        </p:tav>
                                        <p:tav tm="100000">
                                          <p:val>
                                            <p:strVal val="#ppt_x"/>
                                          </p:val>
                                        </p:tav>
                                      </p:tavLst>
                                    </p:anim>
                                    <p:anim calcmode="lin" valueType="num">
                                      <p:cBhvr>
                                        <p:cTn id="43" dur="500" fill="hold"/>
                                        <p:tgtEl>
                                          <p:spTgt spid="260102"/>
                                        </p:tgtEl>
                                        <p:attrNameLst>
                                          <p:attrName>ppt_y</p:attrName>
                                        </p:attrNameLst>
                                      </p:cBhvr>
                                      <p:tavLst>
                                        <p:tav tm="0">
                                          <p:val>
                                            <p:strVal val="#ppt_y+#ppt_h/2"/>
                                          </p:val>
                                        </p:tav>
                                        <p:tav tm="100000">
                                          <p:val>
                                            <p:strVal val="#ppt_y"/>
                                          </p:val>
                                        </p:tav>
                                      </p:tavLst>
                                    </p:anim>
                                    <p:anim calcmode="lin" valueType="num">
                                      <p:cBhvr>
                                        <p:cTn id="44" dur="500" fill="hold"/>
                                        <p:tgtEl>
                                          <p:spTgt spid="260102"/>
                                        </p:tgtEl>
                                        <p:attrNameLst>
                                          <p:attrName>ppt_w</p:attrName>
                                        </p:attrNameLst>
                                      </p:cBhvr>
                                      <p:tavLst>
                                        <p:tav tm="0">
                                          <p:val>
                                            <p:strVal val="#ppt_w"/>
                                          </p:val>
                                        </p:tav>
                                        <p:tav tm="100000">
                                          <p:val>
                                            <p:strVal val="#ppt_w"/>
                                          </p:val>
                                        </p:tav>
                                      </p:tavLst>
                                    </p:anim>
                                    <p:anim calcmode="lin" valueType="num">
                                      <p:cBhvr>
                                        <p:cTn id="45" dur="500" fill="hold"/>
                                        <p:tgtEl>
                                          <p:spTgt spid="260102"/>
                                        </p:tgtEl>
                                        <p:attrNameLst>
                                          <p:attrName>ppt_h</p:attrName>
                                        </p:attrNameLst>
                                      </p:cBhvr>
                                      <p:tavLst>
                                        <p:tav tm="0">
                                          <p:val>
                                            <p:fltVal val="0"/>
                                          </p:val>
                                        </p:tav>
                                        <p:tav tm="100000">
                                          <p:val>
                                            <p:strVal val="#ppt_h"/>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60098"/>
                                        </p:tgtEl>
                                        <p:attrNameLst>
                                          <p:attrName>style.visibility</p:attrName>
                                        </p:attrNameLst>
                                      </p:cBhvr>
                                      <p:to>
                                        <p:strVal val="visible"/>
                                      </p:to>
                                    </p:set>
                                    <p:animEffect transition="in" filter="wipe(left)">
                                      <p:cBhvr>
                                        <p:cTn id="50" dur="500"/>
                                        <p:tgtEl>
                                          <p:spTgt spid="260098"/>
                                        </p:tgtEl>
                                      </p:cBhvr>
                                    </p:animEffect>
                                  </p:childTnLst>
                                </p:cTn>
                              </p:par>
                            </p:childTnLst>
                          </p:cTn>
                        </p:par>
                        <p:par>
                          <p:cTn id="51" fill="hold" nodeType="afterGroup">
                            <p:stCondLst>
                              <p:cond delay="500"/>
                            </p:stCondLst>
                            <p:childTnLst>
                              <p:par>
                                <p:cTn id="52" presetID="17" presetClass="entr" presetSubtype="1" fill="hold" grpId="0" nodeType="afterEffect">
                                  <p:stCondLst>
                                    <p:cond delay="0"/>
                                  </p:stCondLst>
                                  <p:childTnLst>
                                    <p:set>
                                      <p:cBhvr>
                                        <p:cTn id="53" dur="1" fill="hold">
                                          <p:stCondLst>
                                            <p:cond delay="0"/>
                                          </p:stCondLst>
                                        </p:cTn>
                                        <p:tgtEl>
                                          <p:spTgt spid="260103"/>
                                        </p:tgtEl>
                                        <p:attrNameLst>
                                          <p:attrName>style.visibility</p:attrName>
                                        </p:attrNameLst>
                                      </p:cBhvr>
                                      <p:to>
                                        <p:strVal val="visible"/>
                                      </p:to>
                                    </p:set>
                                    <p:anim calcmode="lin" valueType="num">
                                      <p:cBhvr>
                                        <p:cTn id="54" dur="500" fill="hold"/>
                                        <p:tgtEl>
                                          <p:spTgt spid="260103"/>
                                        </p:tgtEl>
                                        <p:attrNameLst>
                                          <p:attrName>ppt_x</p:attrName>
                                        </p:attrNameLst>
                                      </p:cBhvr>
                                      <p:tavLst>
                                        <p:tav tm="0">
                                          <p:val>
                                            <p:strVal val="#ppt_x"/>
                                          </p:val>
                                        </p:tav>
                                        <p:tav tm="100000">
                                          <p:val>
                                            <p:strVal val="#ppt_x"/>
                                          </p:val>
                                        </p:tav>
                                      </p:tavLst>
                                    </p:anim>
                                    <p:anim calcmode="lin" valueType="num">
                                      <p:cBhvr>
                                        <p:cTn id="55" dur="500" fill="hold"/>
                                        <p:tgtEl>
                                          <p:spTgt spid="260103"/>
                                        </p:tgtEl>
                                        <p:attrNameLst>
                                          <p:attrName>ppt_y</p:attrName>
                                        </p:attrNameLst>
                                      </p:cBhvr>
                                      <p:tavLst>
                                        <p:tav tm="0">
                                          <p:val>
                                            <p:strVal val="#ppt_y-#ppt_h/2"/>
                                          </p:val>
                                        </p:tav>
                                        <p:tav tm="100000">
                                          <p:val>
                                            <p:strVal val="#ppt_y"/>
                                          </p:val>
                                        </p:tav>
                                      </p:tavLst>
                                    </p:anim>
                                    <p:anim calcmode="lin" valueType="num">
                                      <p:cBhvr>
                                        <p:cTn id="56" dur="500" fill="hold"/>
                                        <p:tgtEl>
                                          <p:spTgt spid="260103"/>
                                        </p:tgtEl>
                                        <p:attrNameLst>
                                          <p:attrName>ppt_w</p:attrName>
                                        </p:attrNameLst>
                                      </p:cBhvr>
                                      <p:tavLst>
                                        <p:tav tm="0">
                                          <p:val>
                                            <p:strVal val="#ppt_w"/>
                                          </p:val>
                                        </p:tav>
                                        <p:tav tm="100000">
                                          <p:val>
                                            <p:strVal val="#ppt_w"/>
                                          </p:val>
                                        </p:tav>
                                      </p:tavLst>
                                    </p:anim>
                                    <p:anim calcmode="lin" valueType="num">
                                      <p:cBhvr>
                                        <p:cTn id="57" dur="500" fill="hold"/>
                                        <p:tgtEl>
                                          <p:spTgt spid="260103"/>
                                        </p:tgtEl>
                                        <p:attrNameLst>
                                          <p:attrName>ppt_h</p:attrName>
                                        </p:attrNameLst>
                                      </p:cBhvr>
                                      <p:tavLst>
                                        <p:tav tm="0">
                                          <p:val>
                                            <p:fltVal val="0"/>
                                          </p:val>
                                        </p:tav>
                                        <p:tav tm="100000">
                                          <p:val>
                                            <p:strVal val="#ppt_h"/>
                                          </p:val>
                                        </p:tav>
                                      </p:tavLst>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11"/>
                                        </p:tgtEl>
                                        <p:attrNameLst>
                                          <p:attrName>style.visibility</p:attrName>
                                        </p:attrNameLst>
                                      </p:cBhvr>
                                      <p:to>
                                        <p:strVal val="visible"/>
                                      </p:to>
                                    </p:set>
                                    <p:animEffect transition="in" filter="wipe(up)">
                                      <p:cBhvr>
                                        <p:cTn id="62" dur="500"/>
                                        <p:tgtEl>
                                          <p:spTgt spid="11"/>
                                        </p:tgtEl>
                                      </p:cBhvr>
                                    </p:animEffect>
                                  </p:childTnLst>
                                </p:cTn>
                              </p:par>
                            </p:childTnLst>
                          </p:cTn>
                        </p:par>
                        <p:par>
                          <p:cTn id="63" fill="hold">
                            <p:stCondLst>
                              <p:cond delay="500"/>
                            </p:stCondLst>
                            <p:childTnLst>
                              <p:par>
                                <p:cTn id="64" presetID="22" presetClass="entr" presetSubtype="8" fill="hold" nodeType="after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wipe(left)">
                                      <p:cBhvr>
                                        <p:cTn id="66" dur="500"/>
                                        <p:tgtEl>
                                          <p:spTgt spid="10"/>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grpId="0" nodeType="clickEffect">
                                  <p:stCondLst>
                                    <p:cond delay="0"/>
                                  </p:stCondLst>
                                  <p:childTnLst>
                                    <p:set>
                                      <p:cBhvr>
                                        <p:cTn id="70" dur="1" fill="hold">
                                          <p:stCondLst>
                                            <p:cond delay="0"/>
                                          </p:stCondLst>
                                        </p:cTn>
                                        <p:tgtEl>
                                          <p:spTgt spid="260104">
                                            <p:txEl>
                                              <p:pRg st="0" end="0"/>
                                            </p:txEl>
                                          </p:spTgt>
                                        </p:tgtEl>
                                        <p:attrNameLst>
                                          <p:attrName>style.visibility</p:attrName>
                                        </p:attrNameLst>
                                      </p:cBhvr>
                                      <p:to>
                                        <p:strVal val="visible"/>
                                      </p:to>
                                    </p:set>
                                    <p:animEffect transition="in" filter="wipe(up)">
                                      <p:cBhvr>
                                        <p:cTn id="71" dur="500"/>
                                        <p:tgtEl>
                                          <p:spTgt spid="260104">
                                            <p:txEl>
                                              <p:pRg st="0" end="0"/>
                                            </p:txEl>
                                          </p:spTgt>
                                        </p:tgtEl>
                                      </p:cBhvr>
                                    </p:animEffect>
                                  </p:childTnLst>
                                </p:cTn>
                              </p:par>
                            </p:childTnLst>
                          </p:cTn>
                        </p:par>
                        <p:par>
                          <p:cTn id="72" fill="hold" nodeType="afterGroup">
                            <p:stCondLst>
                              <p:cond delay="500"/>
                            </p:stCondLst>
                            <p:childTnLst>
                              <p:par>
                                <p:cTn id="73" presetID="22" presetClass="entr" presetSubtype="1" fill="hold" grpId="0" nodeType="afterEffect">
                                  <p:stCondLst>
                                    <p:cond delay="0"/>
                                  </p:stCondLst>
                                  <p:childTnLst>
                                    <p:set>
                                      <p:cBhvr>
                                        <p:cTn id="74" dur="1" fill="hold">
                                          <p:stCondLst>
                                            <p:cond delay="0"/>
                                          </p:stCondLst>
                                        </p:cTn>
                                        <p:tgtEl>
                                          <p:spTgt spid="260104">
                                            <p:txEl>
                                              <p:pRg st="1" end="1"/>
                                            </p:txEl>
                                          </p:spTgt>
                                        </p:tgtEl>
                                        <p:attrNameLst>
                                          <p:attrName>style.visibility</p:attrName>
                                        </p:attrNameLst>
                                      </p:cBhvr>
                                      <p:to>
                                        <p:strVal val="visible"/>
                                      </p:to>
                                    </p:set>
                                    <p:animEffect transition="in" filter="wipe(up)">
                                      <p:cBhvr>
                                        <p:cTn id="75" dur="500"/>
                                        <p:tgtEl>
                                          <p:spTgt spid="260104">
                                            <p:txEl>
                                              <p:pRg st="1" end="1"/>
                                            </p:txEl>
                                          </p:spTgt>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1" fill="hold" grpId="0" nodeType="clickEffect">
                                  <p:stCondLst>
                                    <p:cond delay="0"/>
                                  </p:stCondLst>
                                  <p:childTnLst>
                                    <p:set>
                                      <p:cBhvr>
                                        <p:cTn id="79" dur="1" fill="hold">
                                          <p:stCondLst>
                                            <p:cond delay="0"/>
                                          </p:stCondLst>
                                        </p:cTn>
                                        <p:tgtEl>
                                          <p:spTgt spid="260104">
                                            <p:txEl>
                                              <p:pRg st="2" end="2"/>
                                            </p:txEl>
                                          </p:spTgt>
                                        </p:tgtEl>
                                        <p:attrNameLst>
                                          <p:attrName>style.visibility</p:attrName>
                                        </p:attrNameLst>
                                      </p:cBhvr>
                                      <p:to>
                                        <p:strVal val="visible"/>
                                      </p:to>
                                    </p:set>
                                    <p:animEffect transition="in" filter="wipe(up)">
                                      <p:cBhvr>
                                        <p:cTn id="80" dur="500"/>
                                        <p:tgtEl>
                                          <p:spTgt spid="260104">
                                            <p:txEl>
                                              <p:pRg st="2" end="2"/>
                                            </p:txEl>
                                          </p:spTgt>
                                        </p:tgtEl>
                                      </p:cBhvr>
                                    </p:animEffect>
                                  </p:childTnLst>
                                </p:cTn>
                              </p:par>
                            </p:childTnLst>
                          </p:cTn>
                        </p:par>
                        <p:par>
                          <p:cTn id="81" fill="hold" nodeType="afterGroup">
                            <p:stCondLst>
                              <p:cond delay="500"/>
                            </p:stCondLst>
                            <p:childTnLst>
                              <p:par>
                                <p:cTn id="82" presetID="22" presetClass="entr" presetSubtype="1" fill="hold" grpId="0" nodeType="afterEffect">
                                  <p:stCondLst>
                                    <p:cond delay="0"/>
                                  </p:stCondLst>
                                  <p:childTnLst>
                                    <p:set>
                                      <p:cBhvr>
                                        <p:cTn id="83" dur="1" fill="hold">
                                          <p:stCondLst>
                                            <p:cond delay="0"/>
                                          </p:stCondLst>
                                        </p:cTn>
                                        <p:tgtEl>
                                          <p:spTgt spid="260104">
                                            <p:txEl>
                                              <p:pRg st="3" end="3"/>
                                            </p:txEl>
                                          </p:spTgt>
                                        </p:tgtEl>
                                        <p:attrNameLst>
                                          <p:attrName>style.visibility</p:attrName>
                                        </p:attrNameLst>
                                      </p:cBhvr>
                                      <p:to>
                                        <p:strVal val="visible"/>
                                      </p:to>
                                    </p:set>
                                    <p:animEffect transition="in" filter="wipe(up)">
                                      <p:cBhvr>
                                        <p:cTn id="84" dur="500"/>
                                        <p:tgtEl>
                                          <p:spTgt spid="26010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098" grpId="0" animBg="1"/>
      <p:bldP spid="260099" grpId="0" animBg="1"/>
      <p:bldP spid="260101" grpId="0" uiExpand="1" build="p" bldLvl="2" autoUpdateAnimBg="0"/>
      <p:bldP spid="260102" grpId="0" animBg="1" autoUpdateAnimBg="0"/>
      <p:bldP spid="260103" grpId="0" animBg="1" autoUpdateAnimBg="0"/>
      <p:bldP spid="260104" grpId="0" uiExpand="1" build="p" bldLvl="2" autoUpdateAnimBg="0"/>
      <p:bldP spid="11"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灯片编号占位符 3"/>
          <p:cNvSpPr>
            <a:spLocks noGrp="1"/>
          </p:cNvSpPr>
          <p:nvPr>
            <p:ph type="sldNum" sz="quarter" idx="10"/>
          </p:nvPr>
        </p:nvSpPr>
        <p:spPr>
          <a:noFill/>
        </p:spPr>
        <p:txBody>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8E383E47-6733-4A11-A0FF-545B6A2CDF5F}" type="slidenum">
              <a:rPr lang="en-US" altLang="zh-CN" sz="1400" b="0">
                <a:ea typeface="宋体" pitchFamily="2" charset="-122"/>
              </a:rPr>
              <a:pPr eaLnBrk="1" hangingPunct="1"/>
              <a:t>47</a:t>
            </a:fld>
            <a:endParaRPr lang="en-US" altLang="zh-CN" sz="1400" b="0">
              <a:ea typeface="宋体" pitchFamily="2" charset="-122"/>
            </a:endParaRPr>
          </a:p>
        </p:txBody>
      </p:sp>
      <p:sp>
        <p:nvSpPr>
          <p:cNvPr id="48131" name="Rectangle 2"/>
          <p:cNvSpPr>
            <a:spLocks noGrp="1" noChangeArrowheads="1"/>
          </p:cNvSpPr>
          <p:nvPr>
            <p:ph type="title"/>
          </p:nvPr>
        </p:nvSpPr>
        <p:spPr/>
        <p:txBody>
          <a:bodyPr/>
          <a:lstStyle/>
          <a:p>
            <a:pPr eaLnBrk="1" hangingPunct="1"/>
            <a:r>
              <a:rPr lang="zh-CN" altLang="en-US" smtClean="0"/>
              <a:t>访问链的建立</a:t>
            </a:r>
          </a:p>
        </p:txBody>
      </p:sp>
      <p:sp>
        <p:nvSpPr>
          <p:cNvPr id="261123" name="Rectangle 3"/>
          <p:cNvSpPr>
            <a:spLocks noGrp="1" noChangeArrowheads="1"/>
          </p:cNvSpPr>
          <p:nvPr>
            <p:ph type="body" idx="1"/>
          </p:nvPr>
        </p:nvSpPr>
        <p:spPr>
          <a:xfrm>
            <a:off x="228600" y="1219200"/>
            <a:ext cx="8447088" cy="5181600"/>
          </a:xfrm>
        </p:spPr>
        <p:txBody>
          <a:bodyPr/>
          <a:lstStyle/>
          <a:p>
            <a:pPr eaLnBrk="1" hangingPunct="1"/>
            <a:r>
              <a:rPr lang="zh-CN" altLang="en-US" dirty="0" smtClean="0"/>
              <a:t>调用序列中，由调用过程</a:t>
            </a:r>
            <a:r>
              <a:rPr lang="en-US" altLang="zh-CN" dirty="0" smtClean="0">
                <a:latin typeface="Verdana" pitchFamily="34" charset="0"/>
              </a:rPr>
              <a:t>p</a:t>
            </a:r>
            <a:r>
              <a:rPr lang="zh-CN" altLang="en-US" dirty="0" smtClean="0">
                <a:latin typeface="Verdana" pitchFamily="34" charset="0"/>
              </a:rPr>
              <a:t>为</a:t>
            </a:r>
            <a:r>
              <a:rPr lang="zh-CN" altLang="en-US" dirty="0"/>
              <a:t>被调用过程</a:t>
            </a:r>
            <a:r>
              <a:rPr lang="en-US" altLang="zh-CN" dirty="0">
                <a:latin typeface="Verdana" pitchFamily="34" charset="0"/>
              </a:rPr>
              <a:t>q</a:t>
            </a:r>
            <a:r>
              <a:rPr lang="zh-CN" altLang="en-US" dirty="0" smtClean="0"/>
              <a:t>创建访问链。</a:t>
            </a:r>
          </a:p>
          <a:p>
            <a:pPr eaLnBrk="1" hangingPunct="1">
              <a:spcBef>
                <a:spcPts val="0"/>
              </a:spcBef>
              <a:spcAft>
                <a:spcPts val="600"/>
              </a:spcAft>
            </a:pPr>
            <a:r>
              <a:rPr lang="zh-CN" altLang="en-US" dirty="0" smtClean="0"/>
              <a:t>过程</a:t>
            </a:r>
            <a:r>
              <a:rPr lang="en-US" altLang="zh-CN" dirty="0" smtClean="0">
                <a:latin typeface="Verdana" pitchFamily="34" charset="0"/>
              </a:rPr>
              <a:t>p</a:t>
            </a:r>
            <a:r>
              <a:rPr lang="zh-CN" altLang="en-US" dirty="0" smtClean="0"/>
              <a:t>和</a:t>
            </a:r>
            <a:r>
              <a:rPr lang="en-US" altLang="zh-CN" dirty="0" smtClean="0">
                <a:latin typeface="Verdana" pitchFamily="34" charset="0"/>
              </a:rPr>
              <a:t>q</a:t>
            </a:r>
            <a:r>
              <a:rPr lang="zh-CN" altLang="en-US" dirty="0" smtClean="0"/>
              <a:t>的嵌套深度分别为</a:t>
            </a:r>
            <a:r>
              <a:rPr lang="en-US" altLang="zh-CN" dirty="0" smtClean="0">
                <a:latin typeface="Verdana" pitchFamily="34" charset="0"/>
              </a:rPr>
              <a:t>n</a:t>
            </a:r>
            <a:r>
              <a:rPr lang="en-US" altLang="zh-CN" baseline="-25000" dirty="0" smtClean="0">
                <a:latin typeface="Verdana" pitchFamily="34" charset="0"/>
              </a:rPr>
              <a:t>p</a:t>
            </a:r>
            <a:r>
              <a:rPr lang="zh-CN" altLang="en-US" dirty="0" smtClean="0"/>
              <a:t>和</a:t>
            </a:r>
            <a:r>
              <a:rPr lang="en-US" altLang="zh-CN" dirty="0" smtClean="0">
                <a:latin typeface="Verdana" pitchFamily="34" charset="0"/>
              </a:rPr>
              <a:t>n</a:t>
            </a:r>
            <a:r>
              <a:rPr lang="en-US" altLang="zh-CN" baseline="-25000" dirty="0" smtClean="0">
                <a:latin typeface="Verdana" pitchFamily="34" charset="0"/>
              </a:rPr>
              <a:t>q</a:t>
            </a:r>
            <a:endParaRPr lang="en-US" altLang="zh-CN" dirty="0" smtClean="0">
              <a:latin typeface="Verdana" pitchFamily="34" charset="0"/>
            </a:endParaRPr>
          </a:p>
          <a:p>
            <a:pPr eaLnBrk="1" hangingPunct="1"/>
            <a:r>
              <a:rPr lang="en-US" altLang="zh-CN" dirty="0" smtClean="0">
                <a:latin typeface="Verdana" pitchFamily="34" charset="0"/>
              </a:rPr>
              <a:t>q</a:t>
            </a:r>
            <a:r>
              <a:rPr lang="zh-CN" altLang="en-US" dirty="0" smtClean="0"/>
              <a:t>的活动记录中访问链的建立方式依赖于</a:t>
            </a:r>
            <a:r>
              <a:rPr lang="en-US" altLang="zh-CN" dirty="0" smtClean="0">
                <a:latin typeface="Verdana" pitchFamily="34" charset="0"/>
              </a:rPr>
              <a:t>q</a:t>
            </a:r>
            <a:r>
              <a:rPr lang="zh-CN" altLang="en-US" dirty="0" smtClean="0"/>
              <a:t>与</a:t>
            </a:r>
            <a:r>
              <a:rPr lang="en-US" altLang="zh-CN" dirty="0" smtClean="0">
                <a:latin typeface="Verdana" pitchFamily="34" charset="0"/>
              </a:rPr>
              <a:t>p</a:t>
            </a:r>
            <a:r>
              <a:rPr lang="zh-CN" altLang="en-US" dirty="0" smtClean="0"/>
              <a:t>的关系</a:t>
            </a:r>
          </a:p>
          <a:p>
            <a:pPr lvl="1" eaLnBrk="1" hangingPunct="1">
              <a:spcBef>
                <a:spcPts val="0"/>
              </a:spcBef>
              <a:spcAft>
                <a:spcPts val="600"/>
              </a:spcAft>
            </a:pPr>
            <a:r>
              <a:rPr lang="en-US" altLang="zh-CN" dirty="0">
                <a:latin typeface="Verdana" pitchFamily="34" charset="0"/>
              </a:rPr>
              <a:t>q</a:t>
            </a:r>
            <a:r>
              <a:rPr lang="zh-CN" altLang="en-US" dirty="0" smtClean="0">
                <a:latin typeface="Verdana" pitchFamily="34" charset="0"/>
              </a:rPr>
              <a:t>直接</a:t>
            </a:r>
            <a:r>
              <a:rPr lang="zh-CN" altLang="en-US" dirty="0" smtClean="0"/>
              <a:t>嵌套在</a:t>
            </a:r>
            <a:r>
              <a:rPr lang="en-US" altLang="zh-CN" dirty="0" smtClean="0">
                <a:latin typeface="Verdana" pitchFamily="34" charset="0"/>
              </a:rPr>
              <a:t>p</a:t>
            </a:r>
            <a:r>
              <a:rPr lang="zh-CN" altLang="en-US" dirty="0" smtClean="0"/>
              <a:t>中</a:t>
            </a:r>
          </a:p>
          <a:p>
            <a:pPr lvl="2" eaLnBrk="1" hangingPunct="1">
              <a:spcBef>
                <a:spcPts val="0"/>
              </a:spcBef>
              <a:spcAft>
                <a:spcPts val="600"/>
              </a:spcAft>
            </a:pPr>
            <a:r>
              <a:rPr lang="en-US" altLang="zh-CN" sz="2400" dirty="0" smtClean="0">
                <a:latin typeface="Verdana" pitchFamily="34" charset="0"/>
              </a:rPr>
              <a:t>n</a:t>
            </a:r>
            <a:r>
              <a:rPr lang="en-US" altLang="zh-CN" sz="2400" baseline="-25000" dirty="0" smtClean="0">
                <a:latin typeface="Verdana" pitchFamily="34" charset="0"/>
              </a:rPr>
              <a:t>q</a:t>
            </a:r>
            <a:r>
              <a:rPr lang="en-US" altLang="zh-CN" sz="2400" dirty="0" smtClean="0">
                <a:latin typeface="Verdana" pitchFamily="34" charset="0"/>
              </a:rPr>
              <a:t>=n</a:t>
            </a:r>
            <a:r>
              <a:rPr lang="en-US" altLang="zh-CN" sz="2400" baseline="-25000" dirty="0" smtClean="0">
                <a:latin typeface="Verdana" pitchFamily="34" charset="0"/>
              </a:rPr>
              <a:t>p</a:t>
            </a:r>
            <a:r>
              <a:rPr lang="en-US" altLang="zh-CN" sz="2400" dirty="0" smtClean="0">
                <a:latin typeface="Verdana" pitchFamily="34" charset="0"/>
              </a:rPr>
              <a:t>+1</a:t>
            </a:r>
          </a:p>
          <a:p>
            <a:pPr lvl="1" eaLnBrk="1" hangingPunct="1">
              <a:spcBef>
                <a:spcPts val="0"/>
              </a:spcBef>
              <a:spcAft>
                <a:spcPts val="600"/>
              </a:spcAft>
            </a:pPr>
            <a:r>
              <a:rPr lang="en-US" altLang="zh-CN" dirty="0" smtClean="0">
                <a:latin typeface="Verdana" pitchFamily="34" charset="0"/>
              </a:rPr>
              <a:t>q</a:t>
            </a:r>
            <a:r>
              <a:rPr lang="zh-CN" altLang="en-US" dirty="0" smtClean="0"/>
              <a:t>不嵌套在</a:t>
            </a:r>
            <a:r>
              <a:rPr lang="en-US" altLang="zh-CN" dirty="0" smtClean="0">
                <a:latin typeface="Verdana" pitchFamily="34" charset="0"/>
              </a:rPr>
              <a:t>p</a:t>
            </a:r>
            <a:r>
              <a:rPr lang="zh-CN" altLang="en-US" dirty="0" smtClean="0"/>
              <a:t>中</a:t>
            </a:r>
          </a:p>
          <a:p>
            <a:pPr lvl="2" eaLnBrk="1" hangingPunct="1">
              <a:spcBef>
                <a:spcPts val="0"/>
              </a:spcBef>
              <a:spcAft>
                <a:spcPts val="600"/>
              </a:spcAft>
            </a:pPr>
            <a:r>
              <a:rPr lang="en-US" altLang="zh-CN" sz="2400" dirty="0" smtClean="0">
                <a:latin typeface="Verdana" pitchFamily="34" charset="0"/>
              </a:rPr>
              <a:t>n</a:t>
            </a:r>
            <a:r>
              <a:rPr lang="en-US" altLang="zh-CN" sz="2400" baseline="-25000" dirty="0" smtClean="0">
                <a:latin typeface="Verdana" pitchFamily="34" charset="0"/>
              </a:rPr>
              <a:t>q</a:t>
            </a:r>
            <a:r>
              <a:rPr lang="en-US" altLang="zh-CN" sz="2400" dirty="0" smtClean="0">
                <a:latin typeface="Verdana" pitchFamily="34" charset="0"/>
                <a:sym typeface="Symbol" pitchFamily="18" charset="2"/>
              </a:rPr>
              <a:t>=n</a:t>
            </a:r>
            <a:r>
              <a:rPr lang="en-US" altLang="zh-CN" sz="2400" baseline="-25000" dirty="0" smtClean="0">
                <a:latin typeface="Verdana" pitchFamily="34" charset="0"/>
                <a:sym typeface="Symbol" pitchFamily="18" charset="2"/>
              </a:rPr>
              <a:t>p</a:t>
            </a:r>
            <a:endParaRPr lang="en-US" altLang="zh-CN" sz="2400" dirty="0" smtClean="0">
              <a:latin typeface="Verdana" pitchFamily="34" charset="0"/>
              <a:sym typeface="Symbol" pitchFamily="18" charset="2"/>
            </a:endParaRPr>
          </a:p>
          <a:p>
            <a:pPr lvl="2" eaLnBrk="1" hangingPunct="1">
              <a:spcBef>
                <a:spcPts val="0"/>
              </a:spcBef>
              <a:spcAft>
                <a:spcPts val="1200"/>
              </a:spcAft>
            </a:pPr>
            <a:r>
              <a:rPr lang="en-US" altLang="zh-CN" sz="2400" dirty="0" err="1" smtClean="0">
                <a:latin typeface="Verdana" pitchFamily="34" charset="0"/>
                <a:sym typeface="Symbol" pitchFamily="18" charset="2"/>
              </a:rPr>
              <a:t>n</a:t>
            </a:r>
            <a:r>
              <a:rPr lang="en-US" altLang="zh-CN" sz="2400" baseline="-25000" dirty="0" err="1" smtClean="0">
                <a:latin typeface="Verdana" pitchFamily="34" charset="0"/>
                <a:sym typeface="Symbol" pitchFamily="18" charset="2"/>
              </a:rPr>
              <a:t>q</a:t>
            </a:r>
            <a:r>
              <a:rPr lang="en-US" altLang="zh-CN" sz="2400" dirty="0" smtClean="0">
                <a:latin typeface="Verdana" pitchFamily="34" charset="0"/>
                <a:sym typeface="Symbol" pitchFamily="18" charset="2"/>
              </a:rPr>
              <a:t>&lt;</a:t>
            </a:r>
            <a:r>
              <a:rPr lang="en-US" altLang="zh-CN" sz="2400" dirty="0" err="1" smtClean="0">
                <a:latin typeface="Verdana" pitchFamily="34" charset="0"/>
                <a:sym typeface="Symbol" pitchFamily="18" charset="2"/>
              </a:rPr>
              <a:t>n</a:t>
            </a:r>
            <a:r>
              <a:rPr lang="en-US" altLang="zh-CN" sz="2400" baseline="-25000" dirty="0" err="1" smtClean="0">
                <a:latin typeface="Verdana" pitchFamily="34" charset="0"/>
                <a:sym typeface="Symbol" pitchFamily="18" charset="2"/>
              </a:rPr>
              <a:t>p</a:t>
            </a:r>
            <a:endParaRPr lang="en-US" altLang="zh-CN" sz="2400" baseline="-25000" dirty="0" smtClean="0">
              <a:latin typeface="Verdana" pitchFamily="34" charset="0"/>
              <a:sym typeface="Symbol" pitchFamily="18" charset="2"/>
            </a:endParaRPr>
          </a:p>
          <a:p>
            <a:pPr lvl="2" eaLnBrk="1" hangingPunct="1">
              <a:spcBef>
                <a:spcPts val="0"/>
              </a:spcBef>
              <a:spcAft>
                <a:spcPts val="1200"/>
              </a:spcAft>
              <a:buNone/>
            </a:pPr>
            <a:endParaRPr lang="en-US" altLang="zh-CN" dirty="0" smtClean="0">
              <a:latin typeface="Verdana"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61123">
                                            <p:txEl>
                                              <p:pRg st="0" end="0"/>
                                            </p:txEl>
                                          </p:spTgt>
                                        </p:tgtEl>
                                        <p:attrNameLst>
                                          <p:attrName>style.visibility</p:attrName>
                                        </p:attrNameLst>
                                      </p:cBhvr>
                                      <p:to>
                                        <p:strVal val="visible"/>
                                      </p:to>
                                    </p:set>
                                    <p:animEffect transition="in" filter="wipe(up)">
                                      <p:cBhvr>
                                        <p:cTn id="7" dur="500"/>
                                        <p:tgtEl>
                                          <p:spTgt spid="2611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61123">
                                            <p:txEl>
                                              <p:pRg st="1" end="1"/>
                                            </p:txEl>
                                          </p:spTgt>
                                        </p:tgtEl>
                                        <p:attrNameLst>
                                          <p:attrName>style.visibility</p:attrName>
                                        </p:attrNameLst>
                                      </p:cBhvr>
                                      <p:to>
                                        <p:strVal val="visible"/>
                                      </p:to>
                                    </p:set>
                                    <p:animEffect transition="in" filter="wipe(up)">
                                      <p:cBhvr>
                                        <p:cTn id="12" dur="500"/>
                                        <p:tgtEl>
                                          <p:spTgt spid="2611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61123">
                                            <p:txEl>
                                              <p:pRg st="2" end="2"/>
                                            </p:txEl>
                                          </p:spTgt>
                                        </p:tgtEl>
                                        <p:attrNameLst>
                                          <p:attrName>style.visibility</p:attrName>
                                        </p:attrNameLst>
                                      </p:cBhvr>
                                      <p:to>
                                        <p:strVal val="visible"/>
                                      </p:to>
                                    </p:set>
                                    <p:animEffect transition="in" filter="wipe(up)">
                                      <p:cBhvr>
                                        <p:cTn id="17" dur="500"/>
                                        <p:tgtEl>
                                          <p:spTgt spid="2611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61123">
                                            <p:txEl>
                                              <p:pRg st="3" end="3"/>
                                            </p:txEl>
                                          </p:spTgt>
                                        </p:tgtEl>
                                        <p:attrNameLst>
                                          <p:attrName>style.visibility</p:attrName>
                                        </p:attrNameLst>
                                      </p:cBhvr>
                                      <p:to>
                                        <p:strVal val="visible"/>
                                      </p:to>
                                    </p:set>
                                    <p:animEffect transition="in" filter="wipe(up)">
                                      <p:cBhvr>
                                        <p:cTn id="22" dur="500"/>
                                        <p:tgtEl>
                                          <p:spTgt spid="261123">
                                            <p:txEl>
                                              <p:pRg st="3" end="3"/>
                                            </p:txEl>
                                          </p:spTgt>
                                        </p:tgtEl>
                                      </p:cBhvr>
                                    </p:animEffect>
                                  </p:childTnLst>
                                </p:cTn>
                              </p:par>
                            </p:childTnLst>
                          </p:cTn>
                        </p:par>
                        <p:par>
                          <p:cTn id="23" fill="hold">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261123">
                                            <p:txEl>
                                              <p:pRg st="4" end="4"/>
                                            </p:txEl>
                                          </p:spTgt>
                                        </p:tgtEl>
                                        <p:attrNameLst>
                                          <p:attrName>style.visibility</p:attrName>
                                        </p:attrNameLst>
                                      </p:cBhvr>
                                      <p:to>
                                        <p:strVal val="visible"/>
                                      </p:to>
                                    </p:set>
                                    <p:animEffect transition="in" filter="wipe(up)">
                                      <p:cBhvr>
                                        <p:cTn id="26" dur="500"/>
                                        <p:tgtEl>
                                          <p:spTgt spid="261123">
                                            <p:txEl>
                                              <p:pRg st="4" end="4"/>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261123">
                                            <p:txEl>
                                              <p:pRg st="5" end="5"/>
                                            </p:txEl>
                                          </p:spTgt>
                                        </p:tgtEl>
                                        <p:attrNameLst>
                                          <p:attrName>style.visibility</p:attrName>
                                        </p:attrNameLst>
                                      </p:cBhvr>
                                      <p:to>
                                        <p:strVal val="visible"/>
                                      </p:to>
                                    </p:set>
                                    <p:animEffect transition="in" filter="wipe(up)">
                                      <p:cBhvr>
                                        <p:cTn id="31" dur="500"/>
                                        <p:tgtEl>
                                          <p:spTgt spid="261123">
                                            <p:txEl>
                                              <p:pRg st="5" end="5"/>
                                            </p:txEl>
                                          </p:spTgt>
                                        </p:tgtEl>
                                      </p:cBhvr>
                                    </p:animEffect>
                                  </p:childTnLst>
                                </p:cTn>
                              </p:par>
                            </p:childTnLst>
                          </p:cTn>
                        </p:par>
                        <p:par>
                          <p:cTn id="32" fill="hold">
                            <p:stCondLst>
                              <p:cond delay="500"/>
                            </p:stCondLst>
                            <p:childTnLst>
                              <p:par>
                                <p:cTn id="33" presetID="22" presetClass="entr" presetSubtype="1" fill="hold" grpId="0" nodeType="afterEffect">
                                  <p:stCondLst>
                                    <p:cond delay="0"/>
                                  </p:stCondLst>
                                  <p:childTnLst>
                                    <p:set>
                                      <p:cBhvr>
                                        <p:cTn id="34" dur="1" fill="hold">
                                          <p:stCondLst>
                                            <p:cond delay="0"/>
                                          </p:stCondLst>
                                        </p:cTn>
                                        <p:tgtEl>
                                          <p:spTgt spid="261123">
                                            <p:txEl>
                                              <p:pRg st="6" end="6"/>
                                            </p:txEl>
                                          </p:spTgt>
                                        </p:tgtEl>
                                        <p:attrNameLst>
                                          <p:attrName>style.visibility</p:attrName>
                                        </p:attrNameLst>
                                      </p:cBhvr>
                                      <p:to>
                                        <p:strVal val="visible"/>
                                      </p:to>
                                    </p:set>
                                    <p:animEffect transition="in" filter="wipe(up)">
                                      <p:cBhvr>
                                        <p:cTn id="35" dur="500"/>
                                        <p:tgtEl>
                                          <p:spTgt spid="261123">
                                            <p:txEl>
                                              <p:pRg st="6" end="6"/>
                                            </p:txEl>
                                          </p:spTgt>
                                        </p:tgtEl>
                                      </p:cBhvr>
                                    </p:animEffect>
                                  </p:childTnLst>
                                </p:cTn>
                              </p:par>
                            </p:childTnLst>
                          </p:cTn>
                        </p:par>
                        <p:par>
                          <p:cTn id="36" fill="hold">
                            <p:stCondLst>
                              <p:cond delay="1000"/>
                            </p:stCondLst>
                            <p:childTnLst>
                              <p:par>
                                <p:cTn id="37" presetID="22" presetClass="entr" presetSubtype="1" fill="hold" grpId="0" nodeType="afterEffect">
                                  <p:stCondLst>
                                    <p:cond delay="0"/>
                                  </p:stCondLst>
                                  <p:childTnLst>
                                    <p:set>
                                      <p:cBhvr>
                                        <p:cTn id="38" dur="1" fill="hold">
                                          <p:stCondLst>
                                            <p:cond delay="0"/>
                                          </p:stCondLst>
                                        </p:cTn>
                                        <p:tgtEl>
                                          <p:spTgt spid="261123">
                                            <p:txEl>
                                              <p:pRg st="7" end="7"/>
                                            </p:txEl>
                                          </p:spTgt>
                                        </p:tgtEl>
                                        <p:attrNameLst>
                                          <p:attrName>style.visibility</p:attrName>
                                        </p:attrNameLst>
                                      </p:cBhvr>
                                      <p:to>
                                        <p:strVal val="visible"/>
                                      </p:to>
                                    </p:set>
                                    <p:animEffect transition="in" filter="wipe(up)">
                                      <p:cBhvr>
                                        <p:cTn id="39" dur="500"/>
                                        <p:tgtEl>
                                          <p:spTgt spid="2611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3" grpId="0" uiExpand="1" build="p" bldLvl="2"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灯片编号占位符 3"/>
          <p:cNvSpPr>
            <a:spLocks noGrp="1"/>
          </p:cNvSpPr>
          <p:nvPr>
            <p:ph type="sldNum" sz="quarter" idx="10"/>
          </p:nvPr>
        </p:nvSpPr>
        <p:spPr>
          <a:noFill/>
        </p:spPr>
        <p:txBody>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A38766A9-9A8F-4DF0-9FBA-D47486DCFF6D}" type="slidenum">
              <a:rPr lang="en-US" altLang="zh-CN" sz="1400" b="0">
                <a:ea typeface="宋体" pitchFamily="2" charset="-122"/>
              </a:rPr>
              <a:pPr eaLnBrk="1" hangingPunct="1"/>
              <a:t>48</a:t>
            </a:fld>
            <a:endParaRPr lang="en-US" altLang="zh-CN" sz="1400" b="0">
              <a:ea typeface="宋体" pitchFamily="2" charset="-122"/>
            </a:endParaRPr>
          </a:p>
        </p:txBody>
      </p:sp>
      <p:sp>
        <p:nvSpPr>
          <p:cNvPr id="49155" name="Rectangle 2"/>
          <p:cNvSpPr>
            <a:spLocks noGrp="1" noChangeArrowheads="1"/>
          </p:cNvSpPr>
          <p:nvPr>
            <p:ph type="title"/>
          </p:nvPr>
        </p:nvSpPr>
        <p:spPr/>
        <p:txBody>
          <a:bodyPr/>
          <a:lstStyle/>
          <a:p>
            <a:pPr lvl="2" eaLnBrk="1" hangingPunct="1"/>
            <a:r>
              <a:rPr lang="en-US" altLang="zh-CN" dirty="0" smtClean="0">
                <a:latin typeface="Verdana" pitchFamily="34" charset="0"/>
              </a:rPr>
              <a:t>q</a:t>
            </a:r>
            <a:r>
              <a:rPr lang="zh-CN" altLang="en-US" dirty="0" smtClean="0"/>
              <a:t>嵌套在</a:t>
            </a:r>
            <a:r>
              <a:rPr lang="en-US" altLang="zh-CN" dirty="0" smtClean="0">
                <a:latin typeface="Verdana" pitchFamily="34" charset="0"/>
              </a:rPr>
              <a:t>p</a:t>
            </a:r>
            <a:r>
              <a:rPr lang="zh-CN" altLang="en-US" dirty="0" smtClean="0"/>
              <a:t>中</a:t>
            </a:r>
            <a:r>
              <a:rPr lang="en-US" altLang="zh-CN" dirty="0" smtClean="0">
                <a:latin typeface="Times New Roman" pitchFamily="18" charset="0"/>
              </a:rPr>
              <a:t>——</a:t>
            </a:r>
            <a:r>
              <a:rPr lang="en-US" altLang="zh-CN" dirty="0">
                <a:latin typeface="Verdana" pitchFamily="34" charset="0"/>
              </a:rPr>
              <a:t>n</a:t>
            </a:r>
            <a:r>
              <a:rPr lang="en-US" altLang="zh-CN" baseline="-25000" dirty="0">
                <a:latin typeface="Verdana" pitchFamily="34" charset="0"/>
              </a:rPr>
              <a:t>q</a:t>
            </a:r>
            <a:r>
              <a:rPr lang="en-US" altLang="zh-CN" dirty="0">
                <a:latin typeface="Verdana" pitchFamily="34" charset="0"/>
              </a:rPr>
              <a:t>=n</a:t>
            </a:r>
            <a:r>
              <a:rPr lang="en-US" altLang="zh-CN" baseline="-25000" dirty="0">
                <a:latin typeface="Verdana" pitchFamily="34" charset="0"/>
              </a:rPr>
              <a:t>p</a:t>
            </a:r>
            <a:r>
              <a:rPr lang="en-US" altLang="zh-CN" dirty="0">
                <a:latin typeface="Verdana" pitchFamily="34" charset="0"/>
              </a:rPr>
              <a:t>+1</a:t>
            </a:r>
          </a:p>
        </p:txBody>
      </p:sp>
      <p:sp>
        <p:nvSpPr>
          <p:cNvPr id="262147" name="Rectangle 3"/>
          <p:cNvSpPr>
            <a:spLocks noGrp="1" noChangeArrowheads="1"/>
          </p:cNvSpPr>
          <p:nvPr>
            <p:ph type="body" idx="1"/>
          </p:nvPr>
        </p:nvSpPr>
        <p:spPr>
          <a:xfrm>
            <a:off x="228600" y="1219200"/>
            <a:ext cx="4764088" cy="533400"/>
          </a:xfrm>
        </p:spPr>
        <p:txBody>
          <a:bodyPr/>
          <a:lstStyle/>
          <a:p>
            <a:pPr eaLnBrk="1" hangingPunct="1"/>
            <a:r>
              <a:rPr lang="zh-CN" altLang="en-US" dirty="0" smtClean="0"/>
              <a:t>静态文本中</a:t>
            </a:r>
            <a:r>
              <a:rPr lang="en-US" altLang="zh-CN" dirty="0" smtClean="0">
                <a:latin typeface="Verdana" pitchFamily="34" charset="0"/>
              </a:rPr>
              <a:t>q</a:t>
            </a:r>
            <a:r>
              <a:rPr lang="zh-CN" altLang="en-US" dirty="0" smtClean="0"/>
              <a:t>与</a:t>
            </a:r>
            <a:r>
              <a:rPr lang="en-US" altLang="zh-CN" dirty="0" smtClean="0">
                <a:latin typeface="Verdana" pitchFamily="34" charset="0"/>
              </a:rPr>
              <a:t>p</a:t>
            </a:r>
            <a:r>
              <a:rPr lang="zh-CN" altLang="en-US" dirty="0" smtClean="0"/>
              <a:t>的关系：</a:t>
            </a:r>
          </a:p>
        </p:txBody>
      </p:sp>
      <p:grpSp>
        <p:nvGrpSpPr>
          <p:cNvPr id="262148" name="Group 4"/>
          <p:cNvGrpSpPr>
            <a:grpSpLocks/>
          </p:cNvGrpSpPr>
          <p:nvPr/>
        </p:nvGrpSpPr>
        <p:grpSpPr bwMode="auto">
          <a:xfrm>
            <a:off x="1016605" y="2209800"/>
            <a:ext cx="847725" cy="1981200"/>
            <a:chOff x="768" y="816"/>
            <a:chExt cx="534" cy="1248"/>
          </a:xfrm>
        </p:grpSpPr>
        <p:sp>
          <p:nvSpPr>
            <p:cNvPr id="49181" name="AutoShape 5"/>
            <p:cNvSpPr>
              <a:spLocks/>
            </p:cNvSpPr>
            <p:nvPr/>
          </p:nvSpPr>
          <p:spPr bwMode="auto">
            <a:xfrm>
              <a:off x="768" y="960"/>
              <a:ext cx="144" cy="1104"/>
            </a:xfrm>
            <a:prstGeom prst="leftBracket">
              <a:avLst>
                <a:gd name="adj" fmla="val 63889"/>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82" name="AutoShape 6"/>
            <p:cNvSpPr>
              <a:spLocks/>
            </p:cNvSpPr>
            <p:nvPr/>
          </p:nvSpPr>
          <p:spPr bwMode="auto">
            <a:xfrm>
              <a:off x="960" y="1200"/>
              <a:ext cx="144" cy="720"/>
            </a:xfrm>
            <a:prstGeom prst="leftBracket">
              <a:avLst>
                <a:gd name="adj" fmla="val 41667"/>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83" name="Text Box 7"/>
            <p:cNvSpPr txBox="1">
              <a:spLocks noChangeArrowheads="1"/>
            </p:cNvSpPr>
            <p:nvPr/>
          </p:nvSpPr>
          <p:spPr bwMode="auto">
            <a:xfrm>
              <a:off x="907" y="816"/>
              <a:ext cx="2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p</a:t>
              </a:r>
            </a:p>
          </p:txBody>
        </p:sp>
        <p:sp>
          <p:nvSpPr>
            <p:cNvPr id="49184" name="Text Box 8"/>
            <p:cNvSpPr txBox="1">
              <a:spLocks noChangeArrowheads="1"/>
            </p:cNvSpPr>
            <p:nvPr/>
          </p:nvSpPr>
          <p:spPr bwMode="auto">
            <a:xfrm>
              <a:off x="1079" y="1056"/>
              <a:ext cx="2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q</a:t>
              </a:r>
            </a:p>
          </p:txBody>
        </p:sp>
      </p:grpSp>
      <p:sp>
        <p:nvSpPr>
          <p:cNvPr id="262153" name="AutoShape 9"/>
          <p:cNvSpPr>
            <a:spLocks noChangeArrowheads="1"/>
          </p:cNvSpPr>
          <p:nvPr/>
        </p:nvSpPr>
        <p:spPr bwMode="auto">
          <a:xfrm>
            <a:off x="2235805" y="2895600"/>
            <a:ext cx="2133600" cy="685800"/>
          </a:xfrm>
          <a:prstGeom prst="wedgeRoundRectCallout">
            <a:avLst>
              <a:gd name="adj1" fmla="val -73440"/>
              <a:gd name="adj2" fmla="val -10185"/>
              <a:gd name="adj3" fmla="val 16667"/>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Verdana" pitchFamily="34" charset="0"/>
                <a:ea typeface="宋体" pitchFamily="2" charset="-122"/>
              </a:rPr>
              <a:t>n</a:t>
            </a:r>
            <a:r>
              <a:rPr lang="en-US" altLang="zh-CN" baseline="-25000">
                <a:latin typeface="Verdana" pitchFamily="34" charset="0"/>
                <a:ea typeface="宋体" pitchFamily="2" charset="-122"/>
              </a:rPr>
              <a:t>q</a:t>
            </a:r>
            <a:r>
              <a:rPr lang="en-US" altLang="zh-CN">
                <a:latin typeface="Verdana" pitchFamily="34" charset="0"/>
                <a:ea typeface="宋体" pitchFamily="2" charset="-122"/>
              </a:rPr>
              <a:t>=n</a:t>
            </a:r>
            <a:r>
              <a:rPr lang="en-US" altLang="zh-CN" baseline="-25000">
                <a:latin typeface="Verdana" pitchFamily="34" charset="0"/>
                <a:ea typeface="宋体" pitchFamily="2" charset="-122"/>
              </a:rPr>
              <a:t>p</a:t>
            </a:r>
            <a:r>
              <a:rPr lang="en-US" altLang="zh-CN">
                <a:latin typeface="Verdana" pitchFamily="34" charset="0"/>
                <a:ea typeface="宋体" pitchFamily="2" charset="-122"/>
              </a:rPr>
              <a:t>+1</a:t>
            </a:r>
          </a:p>
        </p:txBody>
      </p:sp>
      <p:grpSp>
        <p:nvGrpSpPr>
          <p:cNvPr id="262154" name="Group 10"/>
          <p:cNvGrpSpPr>
            <a:grpSpLocks/>
          </p:cNvGrpSpPr>
          <p:nvPr/>
        </p:nvGrpSpPr>
        <p:grpSpPr bwMode="auto">
          <a:xfrm>
            <a:off x="6324600" y="1962150"/>
            <a:ext cx="1219200" cy="1162050"/>
            <a:chOff x="1824" y="912"/>
            <a:chExt cx="768" cy="732"/>
          </a:xfrm>
        </p:grpSpPr>
        <p:sp>
          <p:nvSpPr>
            <p:cNvPr id="49173" name="Text Box 11"/>
            <p:cNvSpPr txBox="1">
              <a:spLocks noChangeArrowheads="1"/>
            </p:cNvSpPr>
            <p:nvPr/>
          </p:nvSpPr>
          <p:spPr bwMode="auto">
            <a:xfrm>
              <a:off x="2097" y="912"/>
              <a:ext cx="2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p</a:t>
              </a:r>
            </a:p>
          </p:txBody>
        </p:sp>
        <p:sp>
          <p:nvSpPr>
            <p:cNvPr id="49174" name="Text Box 12"/>
            <p:cNvSpPr txBox="1">
              <a:spLocks noChangeArrowheads="1"/>
            </p:cNvSpPr>
            <p:nvPr/>
          </p:nvSpPr>
          <p:spPr bwMode="auto">
            <a:xfrm>
              <a:off x="1915" y="1200"/>
              <a:ext cx="61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access</a:t>
              </a:r>
            </a:p>
          </p:txBody>
        </p:sp>
        <p:sp>
          <p:nvSpPr>
            <p:cNvPr id="49175" name="Line 13"/>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76" name="Line 14"/>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77" name="Line 15"/>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78" name="Line 16"/>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49179" name="AutoShape 17"/>
            <p:cNvCxnSpPr>
              <a:cxnSpLocks noChangeShapeType="1"/>
              <a:stCxn id="49177" idx="0"/>
              <a:endCxn id="49178"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180" name="AutoShape 18"/>
            <p:cNvCxnSpPr>
              <a:cxnSpLocks noChangeShapeType="1"/>
              <a:stCxn id="49177" idx="1"/>
              <a:endCxn id="49178"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62163" name="Group 19"/>
          <p:cNvGrpSpPr>
            <a:grpSpLocks/>
          </p:cNvGrpSpPr>
          <p:nvPr/>
        </p:nvGrpSpPr>
        <p:grpSpPr bwMode="auto">
          <a:xfrm>
            <a:off x="6324600" y="3028950"/>
            <a:ext cx="1219200" cy="1162050"/>
            <a:chOff x="1824" y="912"/>
            <a:chExt cx="768" cy="732"/>
          </a:xfrm>
        </p:grpSpPr>
        <p:sp>
          <p:nvSpPr>
            <p:cNvPr id="49165" name="Text Box 20"/>
            <p:cNvSpPr txBox="1">
              <a:spLocks noChangeArrowheads="1"/>
            </p:cNvSpPr>
            <p:nvPr/>
          </p:nvSpPr>
          <p:spPr bwMode="auto">
            <a:xfrm>
              <a:off x="2097" y="912"/>
              <a:ext cx="2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q</a:t>
              </a:r>
            </a:p>
          </p:txBody>
        </p:sp>
        <p:sp>
          <p:nvSpPr>
            <p:cNvPr id="49166" name="Text Box 21"/>
            <p:cNvSpPr txBox="1">
              <a:spLocks noChangeArrowheads="1"/>
            </p:cNvSpPr>
            <p:nvPr/>
          </p:nvSpPr>
          <p:spPr bwMode="auto">
            <a:xfrm>
              <a:off x="1915" y="1200"/>
              <a:ext cx="61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access</a:t>
              </a:r>
            </a:p>
          </p:txBody>
        </p:sp>
        <p:sp>
          <p:nvSpPr>
            <p:cNvPr id="49167" name="Line 22"/>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68" name="Line 23"/>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69" name="Line 24"/>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70" name="Line 25"/>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49171" name="AutoShape 26"/>
            <p:cNvCxnSpPr>
              <a:cxnSpLocks noChangeShapeType="1"/>
              <a:stCxn id="49169" idx="0"/>
              <a:endCxn id="49170"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172" name="AutoShape 27"/>
            <p:cNvCxnSpPr>
              <a:cxnSpLocks noChangeShapeType="1"/>
              <a:stCxn id="49169" idx="1"/>
              <a:endCxn id="49170"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62172" name="Arc 28"/>
          <p:cNvSpPr>
            <a:spLocks/>
          </p:cNvSpPr>
          <p:nvPr/>
        </p:nvSpPr>
        <p:spPr bwMode="auto">
          <a:xfrm flipV="1">
            <a:off x="7467600" y="2794000"/>
            <a:ext cx="457200" cy="920750"/>
          </a:xfrm>
          <a:custGeom>
            <a:avLst/>
            <a:gdLst>
              <a:gd name="T0" fmla="*/ 0 w 21600"/>
              <a:gd name="T1" fmla="*/ 0 h 42583"/>
              <a:gd name="T2" fmla="*/ 108522 w 21600"/>
              <a:gd name="T3" fmla="*/ 920750 h 42583"/>
              <a:gd name="T4" fmla="*/ 0 w 21600"/>
              <a:gd name="T5" fmla="*/ 467046 h 42583"/>
              <a:gd name="T6" fmla="*/ 0 60000 65536"/>
              <a:gd name="T7" fmla="*/ 0 60000 65536"/>
              <a:gd name="T8" fmla="*/ 0 60000 65536"/>
            </a:gdLst>
            <a:ahLst/>
            <a:cxnLst>
              <a:cxn ang="T6">
                <a:pos x="T0" y="T1"/>
              </a:cxn>
              <a:cxn ang="T7">
                <a:pos x="T2" y="T3"/>
              </a:cxn>
              <a:cxn ang="T8">
                <a:pos x="T4" y="T5"/>
              </a:cxn>
            </a:cxnLst>
            <a:rect l="0" t="0" r="r" b="b"/>
            <a:pathLst>
              <a:path w="21600" h="42583" fill="none" extrusionOk="0">
                <a:moveTo>
                  <a:pt x="-1" y="0"/>
                </a:moveTo>
                <a:cubicBezTo>
                  <a:pt x="11929" y="0"/>
                  <a:pt x="21600" y="9670"/>
                  <a:pt x="21600" y="21600"/>
                </a:cubicBezTo>
                <a:cubicBezTo>
                  <a:pt x="21600" y="31554"/>
                  <a:pt x="14796" y="40219"/>
                  <a:pt x="5126" y="42582"/>
                </a:cubicBezTo>
              </a:path>
              <a:path w="21600" h="42583" stroke="0" extrusionOk="0">
                <a:moveTo>
                  <a:pt x="-1" y="0"/>
                </a:moveTo>
                <a:cubicBezTo>
                  <a:pt x="11929" y="0"/>
                  <a:pt x="21600" y="9670"/>
                  <a:pt x="21600" y="21600"/>
                </a:cubicBezTo>
                <a:cubicBezTo>
                  <a:pt x="21600" y="31554"/>
                  <a:pt x="14796" y="40219"/>
                  <a:pt x="5126" y="42582"/>
                </a:cubicBezTo>
                <a:lnTo>
                  <a:pt x="0" y="21600"/>
                </a:lnTo>
                <a:lnTo>
                  <a:pt x="-1" y="0"/>
                </a:lnTo>
                <a:close/>
              </a:path>
            </a:pathLst>
          </a:custGeom>
          <a:noFill/>
          <a:ln w="28575">
            <a:solidFill>
              <a:srgbClr val="0000FF"/>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2173" name="Line 29"/>
          <p:cNvSpPr>
            <a:spLocks noChangeShapeType="1"/>
          </p:cNvSpPr>
          <p:nvPr/>
        </p:nvSpPr>
        <p:spPr bwMode="auto">
          <a:xfrm>
            <a:off x="5697125" y="2798930"/>
            <a:ext cx="627475" cy="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r>
              <a:rPr lang="en-US" altLang="zh-CN" dirty="0" err="1"/>
              <a:t>t</a:t>
            </a:r>
            <a:r>
              <a:rPr lang="en-US" altLang="zh-CN" dirty="0" err="1" smtClean="0"/>
              <a:t>op_ep</a:t>
            </a:r>
            <a:r>
              <a:rPr lang="en-US" altLang="zh-CN" dirty="0" smtClean="0"/>
              <a:t>  </a:t>
            </a:r>
            <a:endParaRPr lang="zh-CN" altLang="en-US" dirty="0"/>
          </a:p>
        </p:txBody>
      </p:sp>
      <p:sp>
        <p:nvSpPr>
          <p:cNvPr id="262174" name="Arc 30"/>
          <p:cNvSpPr>
            <a:spLocks/>
          </p:cNvSpPr>
          <p:nvPr/>
        </p:nvSpPr>
        <p:spPr bwMode="auto">
          <a:xfrm flipH="1">
            <a:off x="5922148" y="2798930"/>
            <a:ext cx="788213" cy="915820"/>
          </a:xfrm>
          <a:custGeom>
            <a:avLst/>
            <a:gdLst>
              <a:gd name="T0" fmla="*/ 913342 w 21600"/>
              <a:gd name="T1" fmla="*/ 0 h 22024"/>
              <a:gd name="T2" fmla="*/ 216450 w 21600"/>
              <a:gd name="T3" fmla="*/ 990600 h 22024"/>
              <a:gd name="T4" fmla="*/ 0 w 21600"/>
              <a:gd name="T5" fmla="*/ 46687 h 22024"/>
              <a:gd name="T6" fmla="*/ 0 60000 65536"/>
              <a:gd name="T7" fmla="*/ 0 60000 65536"/>
              <a:gd name="T8" fmla="*/ 0 60000 65536"/>
            </a:gdLst>
            <a:ahLst/>
            <a:cxnLst>
              <a:cxn ang="T6">
                <a:pos x="T0" y="T1"/>
              </a:cxn>
              <a:cxn ang="T7">
                <a:pos x="T2" y="T3"/>
              </a:cxn>
              <a:cxn ang="T8">
                <a:pos x="T4" y="T5"/>
              </a:cxn>
            </a:cxnLst>
            <a:rect l="0" t="0" r="r" b="b"/>
            <a:pathLst>
              <a:path w="21600" h="22024" fill="none" extrusionOk="0">
                <a:moveTo>
                  <a:pt x="21575" y="-1"/>
                </a:moveTo>
                <a:cubicBezTo>
                  <a:pt x="21591" y="345"/>
                  <a:pt x="21600" y="691"/>
                  <a:pt x="21600" y="1038"/>
                </a:cubicBezTo>
                <a:cubicBezTo>
                  <a:pt x="21600" y="10997"/>
                  <a:pt x="14789" y="19666"/>
                  <a:pt x="5113" y="22024"/>
                </a:cubicBezTo>
              </a:path>
              <a:path w="21600" h="22024" stroke="0" extrusionOk="0">
                <a:moveTo>
                  <a:pt x="21575" y="-1"/>
                </a:moveTo>
                <a:cubicBezTo>
                  <a:pt x="21591" y="345"/>
                  <a:pt x="21600" y="691"/>
                  <a:pt x="21600" y="1038"/>
                </a:cubicBezTo>
                <a:cubicBezTo>
                  <a:pt x="21600" y="10997"/>
                  <a:pt x="14789" y="19666"/>
                  <a:pt x="5113" y="22024"/>
                </a:cubicBezTo>
                <a:lnTo>
                  <a:pt x="0" y="1038"/>
                </a:lnTo>
                <a:lnTo>
                  <a:pt x="21575" y="-1"/>
                </a:lnTo>
                <a:close/>
              </a:path>
            </a:pathLst>
          </a:custGeom>
          <a:noFill/>
          <a:ln w="28575">
            <a:solidFill>
              <a:srgbClr val="FF0000"/>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2175" name="Rectangle 31"/>
          <p:cNvSpPr>
            <a:spLocks noChangeArrowheads="1"/>
          </p:cNvSpPr>
          <p:nvPr/>
        </p:nvSpPr>
        <p:spPr bwMode="auto">
          <a:xfrm>
            <a:off x="395288" y="4648200"/>
            <a:ext cx="8497887"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chemeClr val="accent1"/>
              </a:buClr>
              <a:buSzPct val="70000"/>
              <a:buFont typeface="Monotype Sorts" pitchFamily="2" charset="2"/>
              <a:buChar char="n"/>
            </a:pPr>
            <a:r>
              <a:rPr lang="en-US" altLang="zh-CN" sz="2800" dirty="0">
                <a:latin typeface="Verdana" pitchFamily="34" charset="0"/>
              </a:rPr>
              <a:t>q</a:t>
            </a:r>
            <a:r>
              <a:rPr lang="zh-CN" altLang="zh-CN" sz="2800" dirty="0">
                <a:latin typeface="黑体" pitchFamily="2" charset="-122"/>
              </a:rPr>
              <a:t>活动记录中的访问链指向栈中刚好在其前面的</a:t>
            </a:r>
            <a:r>
              <a:rPr lang="en-US" altLang="zh-CN" sz="2800" dirty="0">
                <a:latin typeface="Verdana" pitchFamily="34" charset="0"/>
              </a:rPr>
              <a:t>p</a:t>
            </a:r>
            <a:r>
              <a:rPr lang="zh-CN" altLang="zh-CN" sz="2800" dirty="0">
                <a:latin typeface="黑体" pitchFamily="2" charset="-122"/>
              </a:rPr>
              <a:t>的活动</a:t>
            </a:r>
            <a:r>
              <a:rPr lang="zh-CN" altLang="zh-CN" sz="2800" dirty="0" smtClean="0">
                <a:latin typeface="黑体" pitchFamily="2" charset="-122"/>
              </a:rPr>
              <a:t>记录</a:t>
            </a:r>
            <a:r>
              <a:rPr lang="zh-CN" altLang="en-US" sz="2800" dirty="0" smtClean="0">
                <a:latin typeface="黑体" pitchFamily="2" charset="-122"/>
              </a:rPr>
              <a:t>。</a:t>
            </a:r>
            <a:endParaRPr lang="zh-CN" altLang="en-US" sz="2800" dirty="0">
              <a:latin typeface="黑体" pitchFamily="2" charset="-122"/>
            </a:endParaRPr>
          </a:p>
          <a:p>
            <a:pPr marL="342900" indent="-342900">
              <a:spcBef>
                <a:spcPct val="20000"/>
              </a:spcBef>
              <a:buClr>
                <a:schemeClr val="accent1"/>
              </a:buClr>
              <a:buSzPct val="70000"/>
              <a:buFont typeface="Monotype Sorts" pitchFamily="2" charset="2"/>
              <a:buChar char="n"/>
            </a:pPr>
            <a:r>
              <a:rPr lang="zh-CN" altLang="en-US" sz="2800" dirty="0">
                <a:latin typeface="黑体" pitchFamily="2" charset="-122"/>
              </a:rPr>
              <a:t>调用序列中，</a:t>
            </a:r>
            <a:r>
              <a:rPr lang="en-US" altLang="zh-CN" sz="2800" dirty="0">
                <a:latin typeface="Verdana" pitchFamily="34" charset="0"/>
              </a:rPr>
              <a:t>p</a:t>
            </a:r>
            <a:r>
              <a:rPr lang="zh-CN" altLang="en-US" sz="2800" dirty="0">
                <a:latin typeface="黑体" pitchFamily="2" charset="-122"/>
              </a:rPr>
              <a:t>把</a:t>
            </a:r>
            <a:r>
              <a:rPr lang="en-US" altLang="zh-CN" sz="2800" dirty="0">
                <a:latin typeface="Verdana" pitchFamily="34" charset="0"/>
              </a:rPr>
              <a:t>top-ep</a:t>
            </a:r>
            <a:r>
              <a:rPr lang="zh-CN" altLang="en-US" sz="2800" dirty="0">
                <a:latin typeface="黑体" pitchFamily="2" charset="-122"/>
              </a:rPr>
              <a:t>的值写入</a:t>
            </a:r>
            <a:r>
              <a:rPr lang="en-US" altLang="zh-CN" sz="2800" dirty="0">
                <a:latin typeface="Verdana" pitchFamily="34" charset="0"/>
              </a:rPr>
              <a:t>q</a:t>
            </a:r>
            <a:r>
              <a:rPr lang="zh-CN" altLang="en-US" sz="2800" dirty="0">
                <a:latin typeface="黑体" pitchFamily="2" charset="-122"/>
              </a:rPr>
              <a:t>的活动记录的访问</a:t>
            </a:r>
            <a:r>
              <a:rPr lang="zh-CN" altLang="en-US" sz="2800" dirty="0" smtClean="0">
                <a:latin typeface="黑体" pitchFamily="2" charset="-122"/>
              </a:rPr>
              <a:t>链域即可。</a:t>
            </a:r>
            <a:endParaRPr lang="zh-CN" altLang="en-US" sz="2800" dirty="0">
              <a:latin typeface="黑体"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62147">
                                            <p:txEl>
                                              <p:pRg st="0" end="0"/>
                                            </p:txEl>
                                          </p:spTgt>
                                        </p:tgtEl>
                                        <p:attrNameLst>
                                          <p:attrName>style.visibility</p:attrName>
                                        </p:attrNameLst>
                                      </p:cBhvr>
                                      <p:to>
                                        <p:strVal val="visible"/>
                                      </p:to>
                                    </p:set>
                                    <p:animEffect transition="in" filter="wipe(up)">
                                      <p:cBhvr>
                                        <p:cTn id="7" dur="500"/>
                                        <p:tgtEl>
                                          <p:spTgt spid="2621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62148"/>
                                        </p:tgtEl>
                                        <p:attrNameLst>
                                          <p:attrName>style.visibility</p:attrName>
                                        </p:attrNameLst>
                                      </p:cBhvr>
                                      <p:to>
                                        <p:strVal val="visible"/>
                                      </p:to>
                                    </p:set>
                                    <p:animEffect transition="in" filter="wipe(up)">
                                      <p:cBhvr>
                                        <p:cTn id="12" dur="500"/>
                                        <p:tgtEl>
                                          <p:spTgt spid="2621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2153"/>
                                        </p:tgtEl>
                                        <p:attrNameLst>
                                          <p:attrName>style.visibility</p:attrName>
                                        </p:attrNameLst>
                                      </p:cBhvr>
                                      <p:to>
                                        <p:strVal val="visible"/>
                                      </p:to>
                                    </p:set>
                                    <p:animEffect transition="in" filter="wipe(left)">
                                      <p:cBhvr>
                                        <p:cTn id="17" dur="500"/>
                                        <p:tgtEl>
                                          <p:spTgt spid="26215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62175">
                                            <p:txEl>
                                              <p:pRg st="0" end="0"/>
                                            </p:txEl>
                                          </p:spTgt>
                                        </p:tgtEl>
                                        <p:attrNameLst>
                                          <p:attrName>style.visibility</p:attrName>
                                        </p:attrNameLst>
                                      </p:cBhvr>
                                      <p:to>
                                        <p:strVal val="visible"/>
                                      </p:to>
                                    </p:set>
                                    <p:animEffect transition="in" filter="wipe(up)">
                                      <p:cBhvr>
                                        <p:cTn id="22" dur="500"/>
                                        <p:tgtEl>
                                          <p:spTgt spid="26217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62175">
                                            <p:txEl>
                                              <p:pRg st="1" end="1"/>
                                            </p:txEl>
                                          </p:spTgt>
                                        </p:tgtEl>
                                        <p:attrNameLst>
                                          <p:attrName>style.visibility</p:attrName>
                                        </p:attrNameLst>
                                      </p:cBhvr>
                                      <p:to>
                                        <p:strVal val="visible"/>
                                      </p:to>
                                    </p:set>
                                    <p:animEffect transition="in" filter="wipe(up)">
                                      <p:cBhvr>
                                        <p:cTn id="27" dur="500"/>
                                        <p:tgtEl>
                                          <p:spTgt spid="26217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62154"/>
                                        </p:tgtEl>
                                        <p:attrNameLst>
                                          <p:attrName>style.visibility</p:attrName>
                                        </p:attrNameLst>
                                      </p:cBhvr>
                                      <p:to>
                                        <p:strVal val="visible"/>
                                      </p:to>
                                    </p:set>
                                    <p:animEffect transition="in" filter="wipe(up)">
                                      <p:cBhvr>
                                        <p:cTn id="32" dur="500"/>
                                        <p:tgtEl>
                                          <p:spTgt spid="262154"/>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262173"/>
                                        </p:tgtEl>
                                        <p:attrNameLst>
                                          <p:attrName>style.visibility</p:attrName>
                                        </p:attrNameLst>
                                      </p:cBhvr>
                                      <p:to>
                                        <p:strVal val="visible"/>
                                      </p:to>
                                    </p:set>
                                    <p:animEffect transition="in" filter="wipe(left)">
                                      <p:cBhvr>
                                        <p:cTn id="36" dur="500"/>
                                        <p:tgtEl>
                                          <p:spTgt spid="26217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262163"/>
                                        </p:tgtEl>
                                        <p:attrNameLst>
                                          <p:attrName>style.visibility</p:attrName>
                                        </p:attrNameLst>
                                      </p:cBhvr>
                                      <p:to>
                                        <p:strVal val="visible"/>
                                      </p:to>
                                    </p:set>
                                    <p:animEffect transition="in" filter="wipe(up)">
                                      <p:cBhvr>
                                        <p:cTn id="41" dur="500"/>
                                        <p:tgtEl>
                                          <p:spTgt spid="262163"/>
                                        </p:tgtEl>
                                      </p:cBhvr>
                                    </p:animEffect>
                                  </p:childTnLst>
                                </p:cTn>
                              </p:par>
                            </p:childTnLst>
                          </p:cTn>
                        </p:par>
                      </p:childTnLst>
                    </p:cTn>
                  </p:par>
                  <p:par>
                    <p:cTn id="42" fill="hold">
                      <p:stCondLst>
                        <p:cond delay="indefinite"/>
                      </p:stCondLst>
                      <p:childTnLst>
                        <p:par>
                          <p:cTn id="43" fill="hold">
                            <p:stCondLst>
                              <p:cond delay="0"/>
                            </p:stCondLst>
                            <p:childTnLst>
                              <p:par>
                                <p:cTn id="44" presetID="18" presetClass="entr" presetSubtype="6" fill="hold" grpId="0" nodeType="clickEffect">
                                  <p:stCondLst>
                                    <p:cond delay="0"/>
                                  </p:stCondLst>
                                  <p:childTnLst>
                                    <p:set>
                                      <p:cBhvr>
                                        <p:cTn id="45" dur="1" fill="hold">
                                          <p:stCondLst>
                                            <p:cond delay="0"/>
                                          </p:stCondLst>
                                        </p:cTn>
                                        <p:tgtEl>
                                          <p:spTgt spid="262174"/>
                                        </p:tgtEl>
                                        <p:attrNameLst>
                                          <p:attrName>style.visibility</p:attrName>
                                        </p:attrNameLst>
                                      </p:cBhvr>
                                      <p:to>
                                        <p:strVal val="visible"/>
                                      </p:to>
                                    </p:set>
                                    <p:animEffect transition="in" filter="strips(downRight)">
                                      <p:cBhvr>
                                        <p:cTn id="46" dur="500"/>
                                        <p:tgtEl>
                                          <p:spTgt spid="262174"/>
                                        </p:tgtEl>
                                      </p:cBhvr>
                                    </p:animEffect>
                                  </p:childTnLst>
                                </p:cTn>
                              </p:par>
                            </p:childTnLst>
                          </p:cTn>
                        </p:par>
                        <p:par>
                          <p:cTn id="47" fill="hold">
                            <p:stCondLst>
                              <p:cond delay="500"/>
                            </p:stCondLst>
                            <p:childTnLst>
                              <p:par>
                                <p:cTn id="48" presetID="18" presetClass="entr" presetSubtype="3" fill="hold" grpId="0" nodeType="afterEffect">
                                  <p:stCondLst>
                                    <p:cond delay="0"/>
                                  </p:stCondLst>
                                  <p:childTnLst>
                                    <p:set>
                                      <p:cBhvr>
                                        <p:cTn id="49" dur="1" fill="hold">
                                          <p:stCondLst>
                                            <p:cond delay="0"/>
                                          </p:stCondLst>
                                        </p:cTn>
                                        <p:tgtEl>
                                          <p:spTgt spid="262172"/>
                                        </p:tgtEl>
                                        <p:attrNameLst>
                                          <p:attrName>style.visibility</p:attrName>
                                        </p:attrNameLst>
                                      </p:cBhvr>
                                      <p:to>
                                        <p:strVal val="visible"/>
                                      </p:to>
                                    </p:set>
                                    <p:animEffect transition="in" filter="strips(upRight)">
                                      <p:cBhvr>
                                        <p:cTn id="50" dur="500"/>
                                        <p:tgtEl>
                                          <p:spTgt spid="262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7" grpId="0" build="p" autoUpdateAnimBg="0"/>
      <p:bldP spid="262153" grpId="0" animBg="1" autoUpdateAnimBg="0"/>
      <p:bldP spid="262172" grpId="0" animBg="1"/>
      <p:bldP spid="262173" grpId="0" animBg="1"/>
      <p:bldP spid="262174" grpId="0" animBg="1"/>
      <p:bldP spid="262175" grpId="0" uiExpand="1"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灯片编号占位符 3"/>
          <p:cNvSpPr>
            <a:spLocks noGrp="1"/>
          </p:cNvSpPr>
          <p:nvPr>
            <p:ph type="sldNum" sz="quarter" idx="10"/>
          </p:nvPr>
        </p:nvSpPr>
        <p:spPr>
          <a:noFill/>
        </p:spPr>
        <p:txBody>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084D5013-59D1-41B1-AF23-0327CB3F0587}" type="slidenum">
              <a:rPr lang="en-US" altLang="zh-CN" sz="1400" b="0">
                <a:ea typeface="宋体" pitchFamily="2" charset="-122"/>
              </a:rPr>
              <a:pPr eaLnBrk="1" hangingPunct="1"/>
              <a:t>49</a:t>
            </a:fld>
            <a:endParaRPr lang="en-US" altLang="zh-CN" sz="1400" b="0">
              <a:ea typeface="宋体" pitchFamily="2" charset="-122"/>
            </a:endParaRPr>
          </a:p>
        </p:txBody>
      </p:sp>
      <p:sp>
        <p:nvSpPr>
          <p:cNvPr id="50179" name="Rectangle 2"/>
          <p:cNvSpPr>
            <a:spLocks noGrp="1" noChangeArrowheads="1"/>
          </p:cNvSpPr>
          <p:nvPr>
            <p:ph type="title"/>
          </p:nvPr>
        </p:nvSpPr>
        <p:spPr/>
        <p:txBody>
          <a:bodyPr/>
          <a:lstStyle/>
          <a:p>
            <a:pPr eaLnBrk="1" hangingPunct="1"/>
            <a:r>
              <a:rPr lang="en-US" altLang="zh-CN" smtClean="0">
                <a:latin typeface="Verdana" pitchFamily="34" charset="0"/>
              </a:rPr>
              <a:t>q</a:t>
            </a:r>
            <a:r>
              <a:rPr lang="zh-CN" altLang="en-US" smtClean="0"/>
              <a:t>不嵌套在</a:t>
            </a:r>
            <a:r>
              <a:rPr lang="en-US" altLang="zh-CN" smtClean="0">
                <a:latin typeface="Verdana" pitchFamily="34" charset="0"/>
              </a:rPr>
              <a:t>p</a:t>
            </a:r>
            <a:r>
              <a:rPr lang="zh-CN" altLang="en-US" smtClean="0"/>
              <a:t>中</a:t>
            </a:r>
            <a:r>
              <a:rPr lang="en-US" altLang="zh-CN" sz="3200" smtClean="0">
                <a:latin typeface="Times New Roman" pitchFamily="18" charset="0"/>
              </a:rPr>
              <a:t>——</a:t>
            </a:r>
            <a:r>
              <a:rPr lang="en-US" altLang="zh-CN" sz="3600" smtClean="0">
                <a:latin typeface="Verdana" pitchFamily="34" charset="0"/>
              </a:rPr>
              <a:t>n</a:t>
            </a:r>
            <a:r>
              <a:rPr lang="en-US" altLang="zh-CN" sz="3600" baseline="-25000" smtClean="0">
                <a:latin typeface="Verdana" pitchFamily="34" charset="0"/>
              </a:rPr>
              <a:t>q</a:t>
            </a:r>
            <a:r>
              <a:rPr lang="en-US" altLang="zh-CN" sz="3600" smtClean="0">
                <a:latin typeface="Verdana" pitchFamily="34" charset="0"/>
                <a:sym typeface="Symbol" pitchFamily="18" charset="2"/>
              </a:rPr>
              <a:t>=n</a:t>
            </a:r>
            <a:r>
              <a:rPr lang="en-US" altLang="zh-CN" sz="3600" baseline="-25000" smtClean="0">
                <a:latin typeface="Verdana" pitchFamily="34" charset="0"/>
                <a:sym typeface="Symbol" pitchFamily="18" charset="2"/>
              </a:rPr>
              <a:t>p</a:t>
            </a:r>
            <a:endParaRPr lang="en-US" altLang="zh-CN" sz="4400" baseline="-25000" smtClean="0">
              <a:latin typeface="Verdana" pitchFamily="34" charset="0"/>
              <a:sym typeface="Symbol" pitchFamily="18" charset="2"/>
            </a:endParaRPr>
          </a:p>
        </p:txBody>
      </p:sp>
      <p:sp>
        <p:nvSpPr>
          <p:cNvPr id="263171" name="Rectangle 3"/>
          <p:cNvSpPr>
            <a:spLocks noGrp="1" noChangeArrowheads="1"/>
          </p:cNvSpPr>
          <p:nvPr>
            <p:ph type="body" idx="1"/>
          </p:nvPr>
        </p:nvSpPr>
        <p:spPr>
          <a:xfrm>
            <a:off x="228600" y="1219200"/>
            <a:ext cx="4764088" cy="533400"/>
          </a:xfrm>
          <a:noFill/>
        </p:spPr>
        <p:txBody>
          <a:bodyPr/>
          <a:lstStyle/>
          <a:p>
            <a:pPr eaLnBrk="1" hangingPunct="1"/>
            <a:r>
              <a:rPr lang="zh-CN" altLang="en-US" smtClean="0"/>
              <a:t>静态文本中</a:t>
            </a:r>
            <a:r>
              <a:rPr lang="en-US" altLang="zh-CN" smtClean="0">
                <a:latin typeface="Verdana" pitchFamily="34" charset="0"/>
              </a:rPr>
              <a:t>q</a:t>
            </a:r>
            <a:r>
              <a:rPr lang="zh-CN" altLang="en-US" smtClean="0"/>
              <a:t>与</a:t>
            </a:r>
            <a:r>
              <a:rPr lang="en-US" altLang="zh-CN" smtClean="0">
                <a:latin typeface="Verdana" pitchFamily="34" charset="0"/>
              </a:rPr>
              <a:t>p</a:t>
            </a:r>
            <a:r>
              <a:rPr lang="zh-CN" altLang="en-US" smtClean="0"/>
              <a:t>的关系：</a:t>
            </a:r>
          </a:p>
        </p:txBody>
      </p:sp>
      <p:grpSp>
        <p:nvGrpSpPr>
          <p:cNvPr id="263172" name="Group 4"/>
          <p:cNvGrpSpPr>
            <a:grpSpLocks/>
          </p:cNvGrpSpPr>
          <p:nvPr/>
        </p:nvGrpSpPr>
        <p:grpSpPr bwMode="auto">
          <a:xfrm>
            <a:off x="1066800" y="1752600"/>
            <a:ext cx="565150" cy="2590800"/>
            <a:chOff x="672" y="1104"/>
            <a:chExt cx="356" cy="1632"/>
          </a:xfrm>
        </p:grpSpPr>
        <p:sp>
          <p:nvSpPr>
            <p:cNvPr id="50218" name="AutoShape 5"/>
            <p:cNvSpPr>
              <a:spLocks/>
            </p:cNvSpPr>
            <p:nvPr/>
          </p:nvSpPr>
          <p:spPr bwMode="auto">
            <a:xfrm>
              <a:off x="672" y="1248"/>
              <a:ext cx="144" cy="1488"/>
            </a:xfrm>
            <a:prstGeom prst="leftBracket">
              <a:avLst>
                <a:gd name="adj" fmla="val 86111"/>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19" name="Text Box 6"/>
            <p:cNvSpPr txBox="1">
              <a:spLocks noChangeArrowheads="1"/>
            </p:cNvSpPr>
            <p:nvPr/>
          </p:nvSpPr>
          <p:spPr bwMode="auto">
            <a:xfrm>
              <a:off x="816" y="1104"/>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x</a:t>
              </a:r>
            </a:p>
          </p:txBody>
        </p:sp>
      </p:grpSp>
      <p:grpSp>
        <p:nvGrpSpPr>
          <p:cNvPr id="263175" name="Group 7"/>
          <p:cNvGrpSpPr>
            <a:grpSpLocks/>
          </p:cNvGrpSpPr>
          <p:nvPr/>
        </p:nvGrpSpPr>
        <p:grpSpPr bwMode="auto">
          <a:xfrm>
            <a:off x="1371600" y="2133600"/>
            <a:ext cx="542925" cy="1905000"/>
            <a:chOff x="864" y="1344"/>
            <a:chExt cx="342" cy="1200"/>
          </a:xfrm>
        </p:grpSpPr>
        <p:sp>
          <p:nvSpPr>
            <p:cNvPr id="50214" name="AutoShape 8"/>
            <p:cNvSpPr>
              <a:spLocks/>
            </p:cNvSpPr>
            <p:nvPr/>
          </p:nvSpPr>
          <p:spPr bwMode="auto">
            <a:xfrm>
              <a:off x="864" y="1488"/>
              <a:ext cx="144" cy="432"/>
            </a:xfrm>
            <a:prstGeom prst="leftBracket">
              <a:avLst>
                <a:gd name="adj" fmla="val 25000"/>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15" name="Text Box 9"/>
            <p:cNvSpPr txBox="1">
              <a:spLocks noChangeArrowheads="1"/>
            </p:cNvSpPr>
            <p:nvPr/>
          </p:nvSpPr>
          <p:spPr bwMode="auto">
            <a:xfrm>
              <a:off x="983" y="1344"/>
              <a:ext cx="2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q</a:t>
              </a:r>
            </a:p>
          </p:txBody>
        </p:sp>
        <p:sp>
          <p:nvSpPr>
            <p:cNvPr id="50216" name="AutoShape 10"/>
            <p:cNvSpPr>
              <a:spLocks/>
            </p:cNvSpPr>
            <p:nvPr/>
          </p:nvSpPr>
          <p:spPr bwMode="auto">
            <a:xfrm>
              <a:off x="864" y="2112"/>
              <a:ext cx="144" cy="432"/>
            </a:xfrm>
            <a:prstGeom prst="leftBracket">
              <a:avLst>
                <a:gd name="adj" fmla="val 25000"/>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17" name="Text Box 11"/>
            <p:cNvSpPr txBox="1">
              <a:spLocks noChangeArrowheads="1"/>
            </p:cNvSpPr>
            <p:nvPr/>
          </p:nvSpPr>
          <p:spPr bwMode="auto">
            <a:xfrm>
              <a:off x="983" y="1920"/>
              <a:ext cx="2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p</a:t>
              </a:r>
            </a:p>
          </p:txBody>
        </p:sp>
      </p:grpSp>
      <p:sp>
        <p:nvSpPr>
          <p:cNvPr id="263180" name="AutoShape 12"/>
          <p:cNvSpPr>
            <a:spLocks noChangeArrowheads="1"/>
          </p:cNvSpPr>
          <p:nvPr/>
        </p:nvSpPr>
        <p:spPr bwMode="auto">
          <a:xfrm>
            <a:off x="2209800" y="2590800"/>
            <a:ext cx="3886200" cy="914400"/>
          </a:xfrm>
          <a:prstGeom prst="wedgeRoundRectCallout">
            <a:avLst>
              <a:gd name="adj1" fmla="val -62500"/>
              <a:gd name="adj2" fmla="val 7986"/>
              <a:gd name="adj3" fmla="val 16667"/>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latin typeface="Verdana" pitchFamily="34" charset="0"/>
                <a:ea typeface="宋体" pitchFamily="2" charset="-122"/>
              </a:rPr>
              <a:t>n</a:t>
            </a:r>
            <a:r>
              <a:rPr lang="en-US" altLang="zh-CN" baseline="-25000">
                <a:latin typeface="Verdana" pitchFamily="34" charset="0"/>
                <a:ea typeface="宋体" pitchFamily="2" charset="-122"/>
              </a:rPr>
              <a:t>q</a:t>
            </a:r>
            <a:r>
              <a:rPr lang="en-US" altLang="zh-CN">
                <a:latin typeface="Verdana" pitchFamily="34" charset="0"/>
                <a:ea typeface="宋体" pitchFamily="2" charset="-122"/>
              </a:rPr>
              <a:t>=n</a:t>
            </a:r>
            <a:r>
              <a:rPr lang="en-US" altLang="zh-CN" baseline="-25000">
                <a:latin typeface="Verdana" pitchFamily="34" charset="0"/>
                <a:ea typeface="宋体" pitchFamily="2" charset="-122"/>
              </a:rPr>
              <a:t>p</a:t>
            </a:r>
            <a:endParaRPr lang="en-US" altLang="zh-CN">
              <a:latin typeface="Verdana" pitchFamily="34" charset="0"/>
              <a:ea typeface="宋体" pitchFamily="2" charset="-122"/>
            </a:endParaRPr>
          </a:p>
          <a:p>
            <a:r>
              <a:rPr lang="en-US" altLang="zh-CN">
                <a:latin typeface="Verdana" pitchFamily="34" charset="0"/>
                <a:ea typeface="宋体" pitchFamily="2" charset="-122"/>
              </a:rPr>
              <a:t>p</a:t>
            </a:r>
            <a:r>
              <a:rPr lang="zh-CN" altLang="zh-CN">
                <a:ea typeface="宋体" pitchFamily="2" charset="-122"/>
              </a:rPr>
              <a:t>和</a:t>
            </a:r>
            <a:r>
              <a:rPr lang="en-US" altLang="zh-CN">
                <a:latin typeface="Verdana" pitchFamily="34" charset="0"/>
                <a:ea typeface="宋体" pitchFamily="2" charset="-122"/>
              </a:rPr>
              <a:t>q</a:t>
            </a:r>
            <a:r>
              <a:rPr lang="zh-CN" altLang="zh-CN">
                <a:ea typeface="宋体" pitchFamily="2" charset="-122"/>
              </a:rPr>
              <a:t>具有共同的直接外层</a:t>
            </a:r>
            <a:endParaRPr lang="zh-CN" altLang="en-US">
              <a:ea typeface="宋体" pitchFamily="2" charset="-122"/>
            </a:endParaRPr>
          </a:p>
        </p:txBody>
      </p:sp>
      <p:grpSp>
        <p:nvGrpSpPr>
          <p:cNvPr id="263181" name="Group 13"/>
          <p:cNvGrpSpPr>
            <a:grpSpLocks/>
          </p:cNvGrpSpPr>
          <p:nvPr/>
        </p:nvGrpSpPr>
        <p:grpSpPr bwMode="auto">
          <a:xfrm>
            <a:off x="6781800" y="990600"/>
            <a:ext cx="1219200" cy="1162050"/>
            <a:chOff x="1824" y="912"/>
            <a:chExt cx="768" cy="732"/>
          </a:xfrm>
        </p:grpSpPr>
        <p:sp>
          <p:nvSpPr>
            <p:cNvPr id="50206" name="Text Box 14"/>
            <p:cNvSpPr txBox="1">
              <a:spLocks noChangeArrowheads="1"/>
            </p:cNvSpPr>
            <p:nvPr/>
          </p:nvSpPr>
          <p:spPr bwMode="auto">
            <a:xfrm>
              <a:off x="2102" y="912"/>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x</a:t>
              </a:r>
            </a:p>
          </p:txBody>
        </p:sp>
        <p:sp>
          <p:nvSpPr>
            <p:cNvPr id="50207" name="Text Box 15"/>
            <p:cNvSpPr txBox="1">
              <a:spLocks noChangeArrowheads="1"/>
            </p:cNvSpPr>
            <p:nvPr/>
          </p:nvSpPr>
          <p:spPr bwMode="auto">
            <a:xfrm>
              <a:off x="1915" y="1200"/>
              <a:ext cx="61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access</a:t>
              </a:r>
            </a:p>
          </p:txBody>
        </p:sp>
        <p:sp>
          <p:nvSpPr>
            <p:cNvPr id="50208" name="Line 16"/>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09" name="Line 17"/>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10" name="Line 18"/>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11" name="Line 19"/>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50212" name="AutoShape 20"/>
            <p:cNvCxnSpPr>
              <a:cxnSpLocks noChangeShapeType="1"/>
              <a:stCxn id="50210" idx="0"/>
              <a:endCxn id="50211"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213" name="AutoShape 21"/>
            <p:cNvCxnSpPr>
              <a:cxnSpLocks noChangeShapeType="1"/>
              <a:stCxn id="50210" idx="1"/>
              <a:endCxn id="50211"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63190" name="Group 22"/>
          <p:cNvGrpSpPr>
            <a:grpSpLocks/>
          </p:cNvGrpSpPr>
          <p:nvPr/>
        </p:nvGrpSpPr>
        <p:grpSpPr bwMode="auto">
          <a:xfrm>
            <a:off x="6781800" y="2057400"/>
            <a:ext cx="1219200" cy="1162050"/>
            <a:chOff x="1824" y="912"/>
            <a:chExt cx="768" cy="732"/>
          </a:xfrm>
        </p:grpSpPr>
        <p:sp>
          <p:nvSpPr>
            <p:cNvPr id="50198" name="Text Box 23"/>
            <p:cNvSpPr txBox="1">
              <a:spLocks noChangeArrowheads="1"/>
            </p:cNvSpPr>
            <p:nvPr/>
          </p:nvSpPr>
          <p:spPr bwMode="auto">
            <a:xfrm>
              <a:off x="2097" y="912"/>
              <a:ext cx="2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p</a:t>
              </a:r>
            </a:p>
          </p:txBody>
        </p:sp>
        <p:sp>
          <p:nvSpPr>
            <p:cNvPr id="50199" name="Text Box 24"/>
            <p:cNvSpPr txBox="1">
              <a:spLocks noChangeArrowheads="1"/>
            </p:cNvSpPr>
            <p:nvPr/>
          </p:nvSpPr>
          <p:spPr bwMode="auto">
            <a:xfrm>
              <a:off x="1915" y="1200"/>
              <a:ext cx="61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access</a:t>
              </a:r>
            </a:p>
          </p:txBody>
        </p:sp>
        <p:sp>
          <p:nvSpPr>
            <p:cNvPr id="50200" name="Line 25"/>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01" name="Line 26"/>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02" name="Line 27"/>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03" name="Line 28"/>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50204" name="AutoShape 29"/>
            <p:cNvCxnSpPr>
              <a:cxnSpLocks noChangeShapeType="1"/>
              <a:stCxn id="50202" idx="0"/>
              <a:endCxn id="50203"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205" name="AutoShape 30"/>
            <p:cNvCxnSpPr>
              <a:cxnSpLocks noChangeShapeType="1"/>
              <a:stCxn id="50202" idx="1"/>
              <a:endCxn id="50203"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63199" name="Arc 31"/>
          <p:cNvSpPr>
            <a:spLocks/>
          </p:cNvSpPr>
          <p:nvPr/>
        </p:nvSpPr>
        <p:spPr bwMode="auto">
          <a:xfrm flipV="1">
            <a:off x="7924800" y="1816100"/>
            <a:ext cx="457200" cy="927100"/>
          </a:xfrm>
          <a:custGeom>
            <a:avLst/>
            <a:gdLst>
              <a:gd name="T0" fmla="*/ 0 w 21600"/>
              <a:gd name="T1" fmla="*/ 0 h 42868"/>
              <a:gd name="T2" fmla="*/ 79841 w 21600"/>
              <a:gd name="T3" fmla="*/ 927100 h 42868"/>
              <a:gd name="T4" fmla="*/ 0 w 21600"/>
              <a:gd name="T5" fmla="*/ 467140 h 42868"/>
              <a:gd name="T6" fmla="*/ 0 60000 65536"/>
              <a:gd name="T7" fmla="*/ 0 60000 65536"/>
              <a:gd name="T8" fmla="*/ 0 60000 65536"/>
            </a:gdLst>
            <a:ahLst/>
            <a:cxnLst>
              <a:cxn ang="T6">
                <a:pos x="T0" y="T1"/>
              </a:cxn>
              <a:cxn ang="T7">
                <a:pos x="T2" y="T3"/>
              </a:cxn>
              <a:cxn ang="T8">
                <a:pos x="T4" y="T5"/>
              </a:cxn>
            </a:cxnLst>
            <a:rect l="0" t="0" r="r" b="b"/>
            <a:pathLst>
              <a:path w="21600" h="42868" fill="none" extrusionOk="0">
                <a:moveTo>
                  <a:pt x="-1" y="0"/>
                </a:moveTo>
                <a:cubicBezTo>
                  <a:pt x="11929" y="0"/>
                  <a:pt x="21600" y="9670"/>
                  <a:pt x="21600" y="21600"/>
                </a:cubicBezTo>
                <a:cubicBezTo>
                  <a:pt x="21600" y="32074"/>
                  <a:pt x="14085" y="41038"/>
                  <a:pt x="3772" y="42868"/>
                </a:cubicBezTo>
              </a:path>
              <a:path w="21600" h="42868" stroke="0" extrusionOk="0">
                <a:moveTo>
                  <a:pt x="-1" y="0"/>
                </a:moveTo>
                <a:cubicBezTo>
                  <a:pt x="11929" y="0"/>
                  <a:pt x="21600" y="9670"/>
                  <a:pt x="21600" y="21600"/>
                </a:cubicBezTo>
                <a:cubicBezTo>
                  <a:pt x="21600" y="32074"/>
                  <a:pt x="14085" y="41038"/>
                  <a:pt x="3772" y="42868"/>
                </a:cubicBezTo>
                <a:lnTo>
                  <a:pt x="0" y="21600"/>
                </a:lnTo>
                <a:lnTo>
                  <a:pt x="-1" y="0"/>
                </a:lnTo>
                <a:close/>
              </a:path>
            </a:pathLst>
          </a:custGeom>
          <a:noFill/>
          <a:ln w="28575">
            <a:solidFill>
              <a:srgbClr val="0000FF"/>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63200" name="Group 32"/>
          <p:cNvGrpSpPr>
            <a:grpSpLocks/>
          </p:cNvGrpSpPr>
          <p:nvPr/>
        </p:nvGrpSpPr>
        <p:grpSpPr bwMode="auto">
          <a:xfrm>
            <a:off x="6781800" y="3124200"/>
            <a:ext cx="1219200" cy="1162050"/>
            <a:chOff x="1824" y="912"/>
            <a:chExt cx="768" cy="732"/>
          </a:xfrm>
        </p:grpSpPr>
        <p:sp>
          <p:nvSpPr>
            <p:cNvPr id="50190" name="Text Box 33"/>
            <p:cNvSpPr txBox="1">
              <a:spLocks noChangeArrowheads="1"/>
            </p:cNvSpPr>
            <p:nvPr/>
          </p:nvSpPr>
          <p:spPr bwMode="auto">
            <a:xfrm>
              <a:off x="2097" y="912"/>
              <a:ext cx="2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q</a:t>
              </a:r>
            </a:p>
          </p:txBody>
        </p:sp>
        <p:sp>
          <p:nvSpPr>
            <p:cNvPr id="50191" name="Text Box 34"/>
            <p:cNvSpPr txBox="1">
              <a:spLocks noChangeArrowheads="1"/>
            </p:cNvSpPr>
            <p:nvPr/>
          </p:nvSpPr>
          <p:spPr bwMode="auto">
            <a:xfrm>
              <a:off x="1915" y="1200"/>
              <a:ext cx="61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access</a:t>
              </a:r>
            </a:p>
          </p:txBody>
        </p:sp>
        <p:sp>
          <p:nvSpPr>
            <p:cNvPr id="50192" name="Line 35"/>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93" name="Line 36"/>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94" name="Line 37"/>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95" name="Line 38"/>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50196" name="AutoShape 39"/>
            <p:cNvCxnSpPr>
              <a:cxnSpLocks noChangeShapeType="1"/>
              <a:stCxn id="50194" idx="0"/>
              <a:endCxn id="50195"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197" name="AutoShape 40"/>
            <p:cNvCxnSpPr>
              <a:cxnSpLocks noChangeShapeType="1"/>
              <a:stCxn id="50194" idx="1"/>
              <a:endCxn id="50195"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63209" name="Arc 41"/>
          <p:cNvSpPr>
            <a:spLocks/>
          </p:cNvSpPr>
          <p:nvPr/>
        </p:nvSpPr>
        <p:spPr bwMode="auto">
          <a:xfrm flipV="1">
            <a:off x="7924800" y="1727200"/>
            <a:ext cx="762000" cy="2082800"/>
          </a:xfrm>
          <a:custGeom>
            <a:avLst/>
            <a:gdLst>
              <a:gd name="T0" fmla="*/ 0 w 21600"/>
              <a:gd name="T1" fmla="*/ 0 h 43123"/>
              <a:gd name="T2" fmla="*/ 64206 w 21600"/>
              <a:gd name="T3" fmla="*/ 2082800 h 43123"/>
              <a:gd name="T4" fmla="*/ 0 w 21600"/>
              <a:gd name="T5" fmla="*/ 1043260 h 43123"/>
              <a:gd name="T6" fmla="*/ 0 60000 65536"/>
              <a:gd name="T7" fmla="*/ 0 60000 65536"/>
              <a:gd name="T8" fmla="*/ 0 60000 65536"/>
            </a:gdLst>
            <a:ahLst/>
            <a:cxnLst>
              <a:cxn ang="T6">
                <a:pos x="T0" y="T1"/>
              </a:cxn>
              <a:cxn ang="T7">
                <a:pos x="T2" y="T3"/>
              </a:cxn>
              <a:cxn ang="T8">
                <a:pos x="T4" y="T5"/>
              </a:cxn>
            </a:cxnLst>
            <a:rect l="0" t="0" r="r" b="b"/>
            <a:pathLst>
              <a:path w="21600" h="43123" fill="none" extrusionOk="0">
                <a:moveTo>
                  <a:pt x="-1" y="0"/>
                </a:moveTo>
                <a:cubicBezTo>
                  <a:pt x="11929" y="0"/>
                  <a:pt x="21600" y="9670"/>
                  <a:pt x="21600" y="21600"/>
                </a:cubicBezTo>
                <a:cubicBezTo>
                  <a:pt x="21600" y="32823"/>
                  <a:pt x="13003" y="42177"/>
                  <a:pt x="1820" y="43123"/>
                </a:cubicBezTo>
              </a:path>
              <a:path w="21600" h="43123" stroke="0" extrusionOk="0">
                <a:moveTo>
                  <a:pt x="-1" y="0"/>
                </a:moveTo>
                <a:cubicBezTo>
                  <a:pt x="11929" y="0"/>
                  <a:pt x="21600" y="9670"/>
                  <a:pt x="21600" y="21600"/>
                </a:cubicBezTo>
                <a:cubicBezTo>
                  <a:pt x="21600" y="32823"/>
                  <a:pt x="13003" y="42177"/>
                  <a:pt x="1820" y="43123"/>
                </a:cubicBezTo>
                <a:lnTo>
                  <a:pt x="0" y="21600"/>
                </a:lnTo>
                <a:lnTo>
                  <a:pt x="-1" y="0"/>
                </a:lnTo>
                <a:close/>
              </a:path>
            </a:pathLst>
          </a:custGeom>
          <a:noFill/>
          <a:ln w="28575">
            <a:solidFill>
              <a:srgbClr val="0000FF"/>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3210" name="Rectangle 42"/>
          <p:cNvSpPr>
            <a:spLocks noChangeArrowheads="1"/>
          </p:cNvSpPr>
          <p:nvPr/>
        </p:nvSpPr>
        <p:spPr bwMode="auto">
          <a:xfrm>
            <a:off x="250825" y="4648200"/>
            <a:ext cx="8569325"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chemeClr val="accent1"/>
              </a:buClr>
              <a:buSzPct val="70000"/>
              <a:buFont typeface="Monotype Sorts" pitchFamily="2" charset="2"/>
              <a:buChar char="n"/>
            </a:pPr>
            <a:r>
              <a:rPr lang="en-US" altLang="zh-CN" sz="2800" dirty="0">
                <a:latin typeface="Verdana" pitchFamily="34" charset="0"/>
              </a:rPr>
              <a:t>q</a:t>
            </a:r>
            <a:r>
              <a:rPr lang="zh-CN" altLang="en-US" sz="2800" dirty="0" smtClean="0">
                <a:latin typeface="Verdana" pitchFamily="34" charset="0"/>
              </a:rPr>
              <a:t>的</a:t>
            </a:r>
            <a:r>
              <a:rPr lang="zh-CN" altLang="zh-CN" sz="2800" dirty="0" smtClean="0">
                <a:latin typeface="黑体" pitchFamily="2" charset="-122"/>
              </a:rPr>
              <a:t>活动记录的</a:t>
            </a:r>
            <a:r>
              <a:rPr lang="zh-CN" altLang="zh-CN" sz="2800" dirty="0">
                <a:latin typeface="黑体" pitchFamily="2" charset="-122"/>
              </a:rPr>
              <a:t>访问链与</a:t>
            </a:r>
            <a:r>
              <a:rPr lang="en-US" altLang="zh-CN" sz="2800" dirty="0">
                <a:latin typeface="Verdana" pitchFamily="34" charset="0"/>
              </a:rPr>
              <a:t>p</a:t>
            </a:r>
            <a:r>
              <a:rPr lang="zh-CN" altLang="zh-CN" sz="2800" dirty="0">
                <a:latin typeface="黑体" pitchFamily="2" charset="-122"/>
              </a:rPr>
              <a:t>的活动记录的访问</a:t>
            </a:r>
            <a:r>
              <a:rPr lang="zh-CN" altLang="zh-CN" sz="2800" dirty="0" smtClean="0">
                <a:latin typeface="黑体" pitchFamily="2" charset="-122"/>
              </a:rPr>
              <a:t>链</a:t>
            </a:r>
            <a:r>
              <a:rPr lang="zh-CN" altLang="en-US" sz="2800" dirty="0" smtClean="0">
                <a:latin typeface="黑体" pitchFamily="2" charset="-122"/>
              </a:rPr>
              <a:t>一样，都</a:t>
            </a:r>
            <a:r>
              <a:rPr lang="zh-CN" altLang="zh-CN" sz="2800" dirty="0" smtClean="0">
                <a:latin typeface="黑体" pitchFamily="2" charset="-122"/>
              </a:rPr>
              <a:t>指向</a:t>
            </a:r>
            <a:r>
              <a:rPr lang="zh-CN" altLang="zh-CN" sz="2800" dirty="0">
                <a:latin typeface="黑体" pitchFamily="2" charset="-122"/>
              </a:rPr>
              <a:t>栈中刚好在</a:t>
            </a:r>
            <a:r>
              <a:rPr lang="en-US" altLang="zh-CN" sz="2800" dirty="0">
                <a:latin typeface="Verdana" pitchFamily="34" charset="0"/>
              </a:rPr>
              <a:t>p</a:t>
            </a:r>
            <a:r>
              <a:rPr lang="zh-CN" altLang="zh-CN" sz="2800" dirty="0">
                <a:latin typeface="黑体" pitchFamily="2" charset="-122"/>
              </a:rPr>
              <a:t>前面的</a:t>
            </a:r>
            <a:r>
              <a:rPr lang="en-US" altLang="zh-CN" sz="2800" dirty="0">
                <a:latin typeface="Verdana" pitchFamily="34" charset="0"/>
              </a:rPr>
              <a:t>x</a:t>
            </a:r>
            <a:r>
              <a:rPr lang="zh-CN" altLang="zh-CN" sz="2800" dirty="0">
                <a:latin typeface="黑体" pitchFamily="2" charset="-122"/>
              </a:rPr>
              <a:t>的活动</a:t>
            </a:r>
            <a:r>
              <a:rPr lang="zh-CN" altLang="zh-CN" sz="2800" dirty="0" smtClean="0">
                <a:latin typeface="黑体" pitchFamily="2" charset="-122"/>
              </a:rPr>
              <a:t>记录</a:t>
            </a:r>
            <a:r>
              <a:rPr lang="zh-CN" altLang="en-US" sz="2800" dirty="0" smtClean="0">
                <a:latin typeface="黑体" pitchFamily="2" charset="-122"/>
              </a:rPr>
              <a:t>。</a:t>
            </a:r>
            <a:endParaRPr lang="zh-CN" altLang="en-US" sz="2800" dirty="0">
              <a:latin typeface="黑体" pitchFamily="2" charset="-122"/>
            </a:endParaRPr>
          </a:p>
          <a:p>
            <a:pPr marL="342900" indent="-342900">
              <a:spcBef>
                <a:spcPct val="20000"/>
              </a:spcBef>
              <a:buClr>
                <a:schemeClr val="accent1"/>
              </a:buClr>
              <a:buSzPct val="70000"/>
              <a:buFont typeface="Monotype Sorts" pitchFamily="2" charset="2"/>
              <a:buChar char="n"/>
            </a:pPr>
            <a:r>
              <a:rPr lang="zh-CN" altLang="en-US" sz="2800" dirty="0">
                <a:latin typeface="黑体" pitchFamily="2" charset="-122"/>
              </a:rPr>
              <a:t>调用序列中，</a:t>
            </a:r>
            <a:r>
              <a:rPr lang="en-US" altLang="zh-CN" sz="2800" dirty="0">
                <a:latin typeface="Verdana" pitchFamily="34" charset="0"/>
              </a:rPr>
              <a:t>p</a:t>
            </a:r>
            <a:r>
              <a:rPr lang="zh-CN" altLang="en-US" sz="2800" dirty="0">
                <a:latin typeface="黑体" pitchFamily="2" charset="-122"/>
              </a:rPr>
              <a:t>把自己的访问</a:t>
            </a:r>
            <a:r>
              <a:rPr lang="zh-CN" altLang="en-US" sz="2800" dirty="0" smtClean="0">
                <a:latin typeface="黑体" pitchFamily="2" charset="-122"/>
              </a:rPr>
              <a:t>链域的</a:t>
            </a:r>
            <a:r>
              <a:rPr lang="zh-CN" altLang="en-US" sz="2800" dirty="0">
                <a:latin typeface="黑体" pitchFamily="2" charset="-122"/>
              </a:rPr>
              <a:t>值</a:t>
            </a:r>
            <a:r>
              <a:rPr lang="zh-CN" altLang="en-US" sz="2800" dirty="0">
                <a:solidFill>
                  <a:srgbClr val="0000FF"/>
                </a:solidFill>
                <a:latin typeface="黑体" pitchFamily="2" charset="-122"/>
              </a:rPr>
              <a:t>复制</a:t>
            </a:r>
            <a:r>
              <a:rPr lang="zh-CN" altLang="en-US" sz="2800" dirty="0">
                <a:latin typeface="黑体" pitchFamily="2" charset="-122"/>
              </a:rPr>
              <a:t>到</a:t>
            </a:r>
            <a:r>
              <a:rPr lang="en-US" altLang="zh-CN" sz="2800" dirty="0">
                <a:latin typeface="Verdana" pitchFamily="34" charset="0"/>
              </a:rPr>
              <a:t>q</a:t>
            </a:r>
            <a:r>
              <a:rPr lang="zh-CN" altLang="en-US" sz="2800" dirty="0">
                <a:latin typeface="黑体" pitchFamily="2" charset="-122"/>
              </a:rPr>
              <a:t>的活动记录的访问</a:t>
            </a:r>
            <a:r>
              <a:rPr lang="zh-CN" altLang="en-US" sz="2800" dirty="0" smtClean="0">
                <a:latin typeface="黑体" pitchFamily="2" charset="-122"/>
              </a:rPr>
              <a:t>链域即可。</a:t>
            </a:r>
            <a:endParaRPr lang="zh-CN" altLang="en-US" sz="2800" dirty="0">
              <a:latin typeface="黑体" pitchFamily="2" charset="-122"/>
            </a:endParaRPr>
          </a:p>
        </p:txBody>
      </p:sp>
      <p:sp>
        <p:nvSpPr>
          <p:cNvPr id="44" name="Arc 72"/>
          <p:cNvSpPr>
            <a:spLocks/>
          </p:cNvSpPr>
          <p:nvPr/>
        </p:nvSpPr>
        <p:spPr bwMode="auto">
          <a:xfrm flipH="1">
            <a:off x="6417205" y="2798930"/>
            <a:ext cx="457200" cy="927100"/>
          </a:xfrm>
          <a:custGeom>
            <a:avLst/>
            <a:gdLst>
              <a:gd name="T0" fmla="*/ 0 w 21600"/>
              <a:gd name="T1" fmla="*/ 0 h 42868"/>
              <a:gd name="T2" fmla="*/ 2147483647 w 21600"/>
              <a:gd name="T3" fmla="*/ 2147483647 h 42868"/>
              <a:gd name="T4" fmla="*/ 0 w 21600"/>
              <a:gd name="T5" fmla="*/ 2147483647 h 42868"/>
              <a:gd name="T6" fmla="*/ 0 60000 65536"/>
              <a:gd name="T7" fmla="*/ 0 60000 65536"/>
              <a:gd name="T8" fmla="*/ 0 60000 65536"/>
              <a:gd name="T9" fmla="*/ 0 w 21600"/>
              <a:gd name="T10" fmla="*/ 0 h 42868"/>
              <a:gd name="T11" fmla="*/ 21600 w 21600"/>
              <a:gd name="T12" fmla="*/ 42868 h 42868"/>
            </a:gdLst>
            <a:ahLst/>
            <a:cxnLst>
              <a:cxn ang="T6">
                <a:pos x="T0" y="T1"/>
              </a:cxn>
              <a:cxn ang="T7">
                <a:pos x="T2" y="T3"/>
              </a:cxn>
              <a:cxn ang="T8">
                <a:pos x="T4" y="T5"/>
              </a:cxn>
            </a:cxnLst>
            <a:rect l="T9" t="T10" r="T11" b="T12"/>
            <a:pathLst>
              <a:path w="21600" h="42868" fill="none" extrusionOk="0">
                <a:moveTo>
                  <a:pt x="-1" y="0"/>
                </a:moveTo>
                <a:cubicBezTo>
                  <a:pt x="11929" y="0"/>
                  <a:pt x="21600" y="9670"/>
                  <a:pt x="21600" y="21600"/>
                </a:cubicBezTo>
                <a:cubicBezTo>
                  <a:pt x="21600" y="32074"/>
                  <a:pt x="14085" y="41038"/>
                  <a:pt x="3772" y="42868"/>
                </a:cubicBezTo>
              </a:path>
              <a:path w="21600" h="42868" stroke="0" extrusionOk="0">
                <a:moveTo>
                  <a:pt x="-1" y="0"/>
                </a:moveTo>
                <a:cubicBezTo>
                  <a:pt x="11929" y="0"/>
                  <a:pt x="21600" y="9670"/>
                  <a:pt x="21600" y="21600"/>
                </a:cubicBezTo>
                <a:cubicBezTo>
                  <a:pt x="21600" y="32074"/>
                  <a:pt x="14085" y="41038"/>
                  <a:pt x="3772" y="42868"/>
                </a:cubicBezTo>
                <a:lnTo>
                  <a:pt x="0" y="21600"/>
                </a:lnTo>
                <a:close/>
              </a:path>
            </a:pathLst>
          </a:custGeom>
          <a:noFill/>
          <a:ln w="28575">
            <a:solidFill>
              <a:srgbClr val="FF0000"/>
            </a:solidFill>
            <a:round/>
            <a:headEnd type="oval" w="med" len="med"/>
            <a:tailEnd type="triangle" w="med" len="med"/>
          </a:ln>
        </p:spPr>
        <p:txBody>
          <a:bodyPr wrap="none" anchor="ctr"/>
          <a:lstStyle/>
          <a:p>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63171">
                                            <p:txEl>
                                              <p:pRg st="0" end="0"/>
                                            </p:txEl>
                                          </p:spTgt>
                                        </p:tgtEl>
                                        <p:attrNameLst>
                                          <p:attrName>style.visibility</p:attrName>
                                        </p:attrNameLst>
                                      </p:cBhvr>
                                      <p:to>
                                        <p:strVal val="visible"/>
                                      </p:to>
                                    </p:set>
                                    <p:animEffect transition="in" filter="wipe(up)">
                                      <p:cBhvr>
                                        <p:cTn id="7" dur="500"/>
                                        <p:tgtEl>
                                          <p:spTgt spid="2631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63175"/>
                                        </p:tgtEl>
                                        <p:attrNameLst>
                                          <p:attrName>style.visibility</p:attrName>
                                        </p:attrNameLst>
                                      </p:cBhvr>
                                      <p:to>
                                        <p:strVal val="visible"/>
                                      </p:to>
                                    </p:set>
                                    <p:animEffect transition="in" filter="wipe(up)">
                                      <p:cBhvr>
                                        <p:cTn id="12" dur="500"/>
                                        <p:tgtEl>
                                          <p:spTgt spid="263175"/>
                                        </p:tgtEl>
                                      </p:cBhvr>
                                    </p:animEffect>
                                  </p:childTnLst>
                                </p:cTn>
                              </p:par>
                            </p:childTnLst>
                          </p:cTn>
                        </p:par>
                        <p:par>
                          <p:cTn id="13" fill="hold" nodeType="withGroup">
                            <p:stCondLst>
                              <p:cond delay="500"/>
                            </p:stCondLst>
                            <p:childTnLst>
                              <p:par>
                                <p:cTn id="14" presetID="22" presetClass="entr" presetSubtype="1" fill="hold" nodeType="afterEffect">
                                  <p:stCondLst>
                                    <p:cond delay="0"/>
                                  </p:stCondLst>
                                  <p:childTnLst>
                                    <p:set>
                                      <p:cBhvr>
                                        <p:cTn id="15" dur="1" fill="hold">
                                          <p:stCondLst>
                                            <p:cond delay="0"/>
                                          </p:stCondLst>
                                        </p:cTn>
                                        <p:tgtEl>
                                          <p:spTgt spid="263172"/>
                                        </p:tgtEl>
                                        <p:attrNameLst>
                                          <p:attrName>style.visibility</p:attrName>
                                        </p:attrNameLst>
                                      </p:cBhvr>
                                      <p:to>
                                        <p:strVal val="visible"/>
                                      </p:to>
                                    </p:set>
                                    <p:animEffect transition="in" filter="wipe(up)">
                                      <p:cBhvr>
                                        <p:cTn id="16" dur="500"/>
                                        <p:tgtEl>
                                          <p:spTgt spid="26317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63180"/>
                                        </p:tgtEl>
                                        <p:attrNameLst>
                                          <p:attrName>style.visibility</p:attrName>
                                        </p:attrNameLst>
                                      </p:cBhvr>
                                      <p:to>
                                        <p:strVal val="visible"/>
                                      </p:to>
                                    </p:set>
                                    <p:animEffect transition="in" filter="wipe(left)">
                                      <p:cBhvr>
                                        <p:cTn id="21" dur="500"/>
                                        <p:tgtEl>
                                          <p:spTgt spid="26318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263210">
                                            <p:txEl>
                                              <p:pRg st="0" end="0"/>
                                            </p:txEl>
                                          </p:spTgt>
                                        </p:tgtEl>
                                        <p:attrNameLst>
                                          <p:attrName>style.visibility</p:attrName>
                                        </p:attrNameLst>
                                      </p:cBhvr>
                                      <p:to>
                                        <p:strVal val="visible"/>
                                      </p:to>
                                    </p:set>
                                    <p:animEffect transition="in" filter="wipe(up)">
                                      <p:cBhvr>
                                        <p:cTn id="26" dur="500"/>
                                        <p:tgtEl>
                                          <p:spTgt spid="263210">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263210">
                                            <p:txEl>
                                              <p:pRg st="1" end="1"/>
                                            </p:txEl>
                                          </p:spTgt>
                                        </p:tgtEl>
                                        <p:attrNameLst>
                                          <p:attrName>style.visibility</p:attrName>
                                        </p:attrNameLst>
                                      </p:cBhvr>
                                      <p:to>
                                        <p:strVal val="visible"/>
                                      </p:to>
                                    </p:set>
                                    <p:animEffect transition="in" filter="wipe(up)">
                                      <p:cBhvr>
                                        <p:cTn id="31" dur="500"/>
                                        <p:tgtEl>
                                          <p:spTgt spid="263210">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263181"/>
                                        </p:tgtEl>
                                        <p:attrNameLst>
                                          <p:attrName>style.visibility</p:attrName>
                                        </p:attrNameLst>
                                      </p:cBhvr>
                                      <p:to>
                                        <p:strVal val="visible"/>
                                      </p:to>
                                    </p:set>
                                    <p:animEffect transition="in" filter="wipe(up)">
                                      <p:cBhvr>
                                        <p:cTn id="36" dur="500"/>
                                        <p:tgtEl>
                                          <p:spTgt spid="26318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263190"/>
                                        </p:tgtEl>
                                        <p:attrNameLst>
                                          <p:attrName>style.visibility</p:attrName>
                                        </p:attrNameLst>
                                      </p:cBhvr>
                                      <p:to>
                                        <p:strVal val="visible"/>
                                      </p:to>
                                    </p:set>
                                    <p:animEffect transition="in" filter="wipe(up)">
                                      <p:cBhvr>
                                        <p:cTn id="41" dur="500"/>
                                        <p:tgtEl>
                                          <p:spTgt spid="263190"/>
                                        </p:tgtEl>
                                      </p:cBhvr>
                                    </p:animEffect>
                                  </p:childTnLst>
                                </p:cTn>
                              </p:par>
                            </p:childTnLst>
                          </p:cTn>
                        </p:par>
                        <p:par>
                          <p:cTn id="42" fill="hold">
                            <p:stCondLst>
                              <p:cond delay="500"/>
                            </p:stCondLst>
                            <p:childTnLst>
                              <p:par>
                                <p:cTn id="43" presetID="18" presetClass="entr" presetSubtype="3" fill="hold" grpId="0" nodeType="afterEffect">
                                  <p:stCondLst>
                                    <p:cond delay="0"/>
                                  </p:stCondLst>
                                  <p:childTnLst>
                                    <p:set>
                                      <p:cBhvr>
                                        <p:cTn id="44" dur="1" fill="hold">
                                          <p:stCondLst>
                                            <p:cond delay="0"/>
                                          </p:stCondLst>
                                        </p:cTn>
                                        <p:tgtEl>
                                          <p:spTgt spid="263199"/>
                                        </p:tgtEl>
                                        <p:attrNameLst>
                                          <p:attrName>style.visibility</p:attrName>
                                        </p:attrNameLst>
                                      </p:cBhvr>
                                      <p:to>
                                        <p:strVal val="visible"/>
                                      </p:to>
                                    </p:set>
                                    <p:animEffect transition="in" filter="strips(upRight)">
                                      <p:cBhvr>
                                        <p:cTn id="45" dur="500"/>
                                        <p:tgtEl>
                                          <p:spTgt spid="263199"/>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nodeType="clickEffect">
                                  <p:stCondLst>
                                    <p:cond delay="0"/>
                                  </p:stCondLst>
                                  <p:childTnLst>
                                    <p:set>
                                      <p:cBhvr>
                                        <p:cTn id="49" dur="1" fill="hold">
                                          <p:stCondLst>
                                            <p:cond delay="0"/>
                                          </p:stCondLst>
                                        </p:cTn>
                                        <p:tgtEl>
                                          <p:spTgt spid="263200"/>
                                        </p:tgtEl>
                                        <p:attrNameLst>
                                          <p:attrName>style.visibility</p:attrName>
                                        </p:attrNameLst>
                                      </p:cBhvr>
                                      <p:to>
                                        <p:strVal val="visible"/>
                                      </p:to>
                                    </p:set>
                                    <p:animEffect transition="in" filter="wipe(up)">
                                      <p:cBhvr>
                                        <p:cTn id="50" dur="500"/>
                                        <p:tgtEl>
                                          <p:spTgt spid="263200"/>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44"/>
                                        </p:tgtEl>
                                        <p:attrNameLst>
                                          <p:attrName>style.visibility</p:attrName>
                                        </p:attrNameLst>
                                      </p:cBhvr>
                                      <p:to>
                                        <p:strVal val="visible"/>
                                      </p:to>
                                    </p:set>
                                    <p:animEffect transition="in" filter="wipe(up)">
                                      <p:cBhvr>
                                        <p:cTn id="55" dur="500"/>
                                        <p:tgtEl>
                                          <p:spTgt spid="44"/>
                                        </p:tgtEl>
                                      </p:cBhvr>
                                    </p:animEffect>
                                  </p:childTnLst>
                                </p:cTn>
                              </p:par>
                            </p:childTnLst>
                          </p:cTn>
                        </p:par>
                        <p:par>
                          <p:cTn id="56" fill="hold">
                            <p:stCondLst>
                              <p:cond delay="500"/>
                            </p:stCondLst>
                            <p:childTnLst>
                              <p:par>
                                <p:cTn id="57" presetID="18" presetClass="entr" presetSubtype="3" fill="hold" grpId="0" nodeType="afterEffect">
                                  <p:stCondLst>
                                    <p:cond delay="0"/>
                                  </p:stCondLst>
                                  <p:childTnLst>
                                    <p:set>
                                      <p:cBhvr>
                                        <p:cTn id="58" dur="1" fill="hold">
                                          <p:stCondLst>
                                            <p:cond delay="0"/>
                                          </p:stCondLst>
                                        </p:cTn>
                                        <p:tgtEl>
                                          <p:spTgt spid="263209"/>
                                        </p:tgtEl>
                                        <p:attrNameLst>
                                          <p:attrName>style.visibility</p:attrName>
                                        </p:attrNameLst>
                                      </p:cBhvr>
                                      <p:to>
                                        <p:strVal val="visible"/>
                                      </p:to>
                                    </p:set>
                                    <p:animEffect transition="in" filter="strips(upRight)">
                                      <p:cBhvr>
                                        <p:cTn id="59" dur="500"/>
                                        <p:tgtEl>
                                          <p:spTgt spid="263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1" grpId="0" build="p" autoUpdateAnimBg="0"/>
      <p:bldP spid="263180" grpId="0" animBg="1" autoUpdateAnimBg="0"/>
      <p:bldP spid="263199" grpId="0" animBg="1"/>
      <p:bldP spid="263209" grpId="0" animBg="1"/>
      <p:bldP spid="263210" grpId="0" uiExpand="1" build="p" autoUpdateAnimBg="0"/>
      <p:bldP spid="44"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灯片编号占位符 3"/>
          <p:cNvSpPr>
            <a:spLocks noGrp="1"/>
          </p:cNvSpPr>
          <p:nvPr>
            <p:ph type="sldNum" sz="quarter" idx="10"/>
          </p:nvPr>
        </p:nvSpPr>
        <p:spPr>
          <a:noFill/>
        </p:spPr>
        <p:txBody>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887A13D7-CCEE-4A98-A979-42CF002C2664}" type="slidenum">
              <a:rPr lang="en-US" altLang="zh-CN" sz="1400" b="0">
                <a:ea typeface="宋体" pitchFamily="2" charset="-122"/>
              </a:rPr>
              <a:pPr eaLnBrk="1" hangingPunct="1"/>
              <a:t>5</a:t>
            </a:fld>
            <a:endParaRPr lang="en-US" altLang="zh-CN" sz="1400" b="0">
              <a:ea typeface="宋体" pitchFamily="2" charset="-122"/>
            </a:endParaRPr>
          </a:p>
        </p:txBody>
      </p:sp>
      <p:sp>
        <p:nvSpPr>
          <p:cNvPr id="7171" name="Rectangle 2"/>
          <p:cNvSpPr>
            <a:spLocks noGrp="1" noChangeArrowheads="1"/>
          </p:cNvSpPr>
          <p:nvPr>
            <p:ph type="title"/>
          </p:nvPr>
        </p:nvSpPr>
        <p:spPr/>
        <p:txBody>
          <a:bodyPr/>
          <a:lstStyle/>
          <a:p>
            <a:pPr eaLnBrk="1" hangingPunct="1"/>
            <a:r>
              <a:rPr lang="zh-CN" altLang="en-US" dirty="0" smtClean="0"/>
              <a:t>概念：过程与活动</a:t>
            </a:r>
          </a:p>
        </p:txBody>
      </p:sp>
      <p:sp>
        <p:nvSpPr>
          <p:cNvPr id="333827" name="Rectangle 3"/>
          <p:cNvSpPr>
            <a:spLocks noGrp="1" noChangeArrowheads="1"/>
          </p:cNvSpPr>
          <p:nvPr>
            <p:ph type="body" idx="1"/>
          </p:nvPr>
        </p:nvSpPr>
        <p:spPr/>
        <p:txBody>
          <a:bodyPr/>
          <a:lstStyle/>
          <a:p>
            <a:pPr eaLnBrk="1" hangingPunct="1"/>
            <a:r>
              <a:rPr lang="zh-CN" altLang="en-US" dirty="0" smtClean="0"/>
              <a:t>与程序的执行密切相关的概念。</a:t>
            </a:r>
            <a:endParaRPr lang="en-US" altLang="zh-CN" dirty="0" smtClean="0"/>
          </a:p>
          <a:p>
            <a:pPr eaLnBrk="1" hangingPunct="1"/>
            <a:r>
              <a:rPr lang="zh-CN" altLang="en-US" dirty="0" smtClean="0"/>
              <a:t>过程的定义</a:t>
            </a:r>
          </a:p>
          <a:p>
            <a:pPr lvl="1" eaLnBrk="1" hangingPunct="1"/>
            <a:r>
              <a:rPr lang="zh-CN" altLang="en-US" dirty="0" smtClean="0">
                <a:latin typeface="宋体" pitchFamily="2" charset="-122"/>
              </a:rPr>
              <a:t>一个声明语句</a:t>
            </a:r>
          </a:p>
          <a:p>
            <a:pPr lvl="1" eaLnBrk="1" hangingPunct="1"/>
            <a:r>
              <a:rPr lang="zh-CN" altLang="en-US" dirty="0" smtClean="0">
                <a:latin typeface="宋体" pitchFamily="2" charset="-122"/>
              </a:rPr>
              <a:t>把一个</a:t>
            </a:r>
            <a:r>
              <a:rPr lang="zh-CN" altLang="en-US" dirty="0">
                <a:latin typeface="宋体" pitchFamily="2" charset="-122"/>
              </a:rPr>
              <a:t>标识符（过程名）</a:t>
            </a:r>
            <a:r>
              <a:rPr lang="zh-CN" altLang="en-US" dirty="0" smtClean="0">
                <a:latin typeface="宋体" pitchFamily="2" charset="-122"/>
              </a:rPr>
              <a:t>和一个</a:t>
            </a:r>
            <a:r>
              <a:rPr lang="zh-CN" altLang="en-US" dirty="0">
                <a:latin typeface="宋体" pitchFamily="2" charset="-122"/>
              </a:rPr>
              <a:t>语句（过程体）联系</a:t>
            </a:r>
            <a:r>
              <a:rPr lang="zh-CN" altLang="en-US" dirty="0" smtClean="0">
                <a:latin typeface="宋体" pitchFamily="2" charset="-122"/>
              </a:rPr>
              <a:t>起来</a:t>
            </a:r>
          </a:p>
          <a:p>
            <a:pPr eaLnBrk="1" hangingPunct="1"/>
            <a:r>
              <a:rPr lang="zh-CN" altLang="en-US" dirty="0" smtClean="0">
                <a:latin typeface="宋体" pitchFamily="2" charset="-122"/>
              </a:rPr>
              <a:t>过程的分类</a:t>
            </a:r>
          </a:p>
          <a:p>
            <a:pPr lvl="1" eaLnBrk="1" hangingPunct="1"/>
            <a:r>
              <a:rPr lang="zh-CN" altLang="en-US" dirty="0" smtClean="0">
                <a:latin typeface="宋体" pitchFamily="2" charset="-122"/>
              </a:rPr>
              <a:t>过程：没有返回值的函数</a:t>
            </a:r>
          </a:p>
          <a:p>
            <a:pPr lvl="1" eaLnBrk="1" hangingPunct="1"/>
            <a:r>
              <a:rPr lang="zh-CN" altLang="en-US" dirty="0" smtClean="0">
                <a:latin typeface="宋体" pitchFamily="2" charset="-122"/>
              </a:rPr>
              <a:t>函数：有返回值的过程</a:t>
            </a:r>
          </a:p>
          <a:p>
            <a:pPr lvl="1" eaLnBrk="1" hangingPunct="1"/>
            <a:r>
              <a:rPr lang="zh-CN" altLang="en-US" dirty="0" smtClean="0">
                <a:latin typeface="宋体" pitchFamily="2" charset="-122"/>
              </a:rPr>
              <a:t>也可以把函数、一个完整的程序看作过程</a:t>
            </a:r>
            <a:endParaRPr lang="zh-CN" altLang="en-US" dirty="0" smtClean="0"/>
          </a:p>
          <a:p>
            <a:pPr eaLnBrk="1" hangingPunct="1"/>
            <a:r>
              <a:rPr lang="zh-CN" altLang="en-US" dirty="0" smtClean="0"/>
              <a:t>过程引用：过程名出现在一个可执行语句中</a:t>
            </a:r>
          </a:p>
          <a:p>
            <a:pPr eaLnBrk="1" hangingPunct="1"/>
            <a:r>
              <a:rPr lang="zh-CN" altLang="en-US" dirty="0" smtClean="0"/>
              <a:t>参数：</a:t>
            </a:r>
          </a:p>
          <a:p>
            <a:pPr lvl="1" eaLnBrk="1" hangingPunct="1"/>
            <a:r>
              <a:rPr lang="zh-CN" altLang="en-US" dirty="0" smtClean="0"/>
              <a:t>形参、实参</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33827">
                                            <p:txEl>
                                              <p:pRg st="0" end="0"/>
                                            </p:txEl>
                                          </p:spTgt>
                                        </p:tgtEl>
                                        <p:attrNameLst>
                                          <p:attrName>style.visibility</p:attrName>
                                        </p:attrNameLst>
                                      </p:cBhvr>
                                      <p:to>
                                        <p:strVal val="visible"/>
                                      </p:to>
                                    </p:set>
                                    <p:animEffect transition="in" filter="wipe(up)">
                                      <p:cBhvr>
                                        <p:cTn id="7" dur="500"/>
                                        <p:tgtEl>
                                          <p:spTgt spid="3338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33827">
                                            <p:txEl>
                                              <p:pRg st="1" end="1"/>
                                            </p:txEl>
                                          </p:spTgt>
                                        </p:tgtEl>
                                        <p:attrNameLst>
                                          <p:attrName>style.visibility</p:attrName>
                                        </p:attrNameLst>
                                      </p:cBhvr>
                                      <p:to>
                                        <p:strVal val="visible"/>
                                      </p:to>
                                    </p:set>
                                    <p:animEffect transition="in" filter="wipe(up)">
                                      <p:cBhvr>
                                        <p:cTn id="12" dur="500"/>
                                        <p:tgtEl>
                                          <p:spTgt spid="333827">
                                            <p:txEl>
                                              <p:pRg st="1" end="1"/>
                                            </p:txEl>
                                          </p:spTgt>
                                        </p:tgtEl>
                                      </p:cBhvr>
                                    </p:animEffect>
                                  </p:childTnLst>
                                </p:cTn>
                              </p:par>
                            </p:childTnLst>
                          </p:cTn>
                        </p:par>
                        <p:par>
                          <p:cTn id="13" fill="hold" nodeType="afterGroup">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333827">
                                            <p:txEl>
                                              <p:pRg st="2" end="2"/>
                                            </p:txEl>
                                          </p:spTgt>
                                        </p:tgtEl>
                                        <p:attrNameLst>
                                          <p:attrName>style.visibility</p:attrName>
                                        </p:attrNameLst>
                                      </p:cBhvr>
                                      <p:to>
                                        <p:strVal val="visible"/>
                                      </p:to>
                                    </p:set>
                                    <p:animEffect transition="in" filter="wipe(up)">
                                      <p:cBhvr>
                                        <p:cTn id="16" dur="500"/>
                                        <p:tgtEl>
                                          <p:spTgt spid="333827">
                                            <p:txEl>
                                              <p:pRg st="2" end="2"/>
                                            </p:txEl>
                                          </p:spTgt>
                                        </p:tgtEl>
                                      </p:cBhvr>
                                    </p:animEffect>
                                  </p:childTnLst>
                                </p:cTn>
                              </p:par>
                            </p:childTnLst>
                          </p:cTn>
                        </p:par>
                        <p:par>
                          <p:cTn id="17" fill="hold" nodeType="afterGroup">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333827">
                                            <p:txEl>
                                              <p:pRg st="3" end="3"/>
                                            </p:txEl>
                                          </p:spTgt>
                                        </p:tgtEl>
                                        <p:attrNameLst>
                                          <p:attrName>style.visibility</p:attrName>
                                        </p:attrNameLst>
                                      </p:cBhvr>
                                      <p:to>
                                        <p:strVal val="visible"/>
                                      </p:to>
                                    </p:set>
                                    <p:animEffect transition="in" filter="wipe(up)">
                                      <p:cBhvr>
                                        <p:cTn id="20" dur="500"/>
                                        <p:tgtEl>
                                          <p:spTgt spid="333827">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333827">
                                            <p:txEl>
                                              <p:pRg st="4" end="4"/>
                                            </p:txEl>
                                          </p:spTgt>
                                        </p:tgtEl>
                                        <p:attrNameLst>
                                          <p:attrName>style.visibility</p:attrName>
                                        </p:attrNameLst>
                                      </p:cBhvr>
                                      <p:to>
                                        <p:strVal val="visible"/>
                                      </p:to>
                                    </p:set>
                                    <p:animEffect transition="in" filter="wipe(up)">
                                      <p:cBhvr>
                                        <p:cTn id="25" dur="500"/>
                                        <p:tgtEl>
                                          <p:spTgt spid="333827">
                                            <p:txEl>
                                              <p:pRg st="4" end="4"/>
                                            </p:txEl>
                                          </p:spTgt>
                                        </p:tgtEl>
                                      </p:cBhvr>
                                    </p:animEffect>
                                  </p:childTnLst>
                                </p:cTn>
                              </p:par>
                            </p:childTnLst>
                          </p:cTn>
                        </p:par>
                        <p:par>
                          <p:cTn id="26" fill="hold" nodeType="afterGroup">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333827">
                                            <p:txEl>
                                              <p:pRg st="5" end="5"/>
                                            </p:txEl>
                                          </p:spTgt>
                                        </p:tgtEl>
                                        <p:attrNameLst>
                                          <p:attrName>style.visibility</p:attrName>
                                        </p:attrNameLst>
                                      </p:cBhvr>
                                      <p:to>
                                        <p:strVal val="visible"/>
                                      </p:to>
                                    </p:set>
                                    <p:animEffect transition="in" filter="wipe(up)">
                                      <p:cBhvr>
                                        <p:cTn id="29" dur="500"/>
                                        <p:tgtEl>
                                          <p:spTgt spid="333827">
                                            <p:txEl>
                                              <p:pRg st="5" end="5"/>
                                            </p:txEl>
                                          </p:spTgt>
                                        </p:tgtEl>
                                      </p:cBhvr>
                                    </p:animEffect>
                                  </p:childTnLst>
                                </p:cTn>
                              </p:par>
                            </p:childTnLst>
                          </p:cTn>
                        </p:par>
                        <p:par>
                          <p:cTn id="30" fill="hold" nodeType="afterGroup">
                            <p:stCondLst>
                              <p:cond delay="1000"/>
                            </p:stCondLst>
                            <p:childTnLst>
                              <p:par>
                                <p:cTn id="31" presetID="22" presetClass="entr" presetSubtype="1" fill="hold" grpId="0" nodeType="afterEffect">
                                  <p:stCondLst>
                                    <p:cond delay="0"/>
                                  </p:stCondLst>
                                  <p:childTnLst>
                                    <p:set>
                                      <p:cBhvr>
                                        <p:cTn id="32" dur="1" fill="hold">
                                          <p:stCondLst>
                                            <p:cond delay="0"/>
                                          </p:stCondLst>
                                        </p:cTn>
                                        <p:tgtEl>
                                          <p:spTgt spid="333827">
                                            <p:txEl>
                                              <p:pRg st="6" end="6"/>
                                            </p:txEl>
                                          </p:spTgt>
                                        </p:tgtEl>
                                        <p:attrNameLst>
                                          <p:attrName>style.visibility</p:attrName>
                                        </p:attrNameLst>
                                      </p:cBhvr>
                                      <p:to>
                                        <p:strVal val="visible"/>
                                      </p:to>
                                    </p:set>
                                    <p:animEffect transition="in" filter="wipe(up)">
                                      <p:cBhvr>
                                        <p:cTn id="33" dur="500"/>
                                        <p:tgtEl>
                                          <p:spTgt spid="333827">
                                            <p:txEl>
                                              <p:pRg st="6" end="6"/>
                                            </p:txEl>
                                          </p:spTgt>
                                        </p:tgtEl>
                                      </p:cBhvr>
                                    </p:animEffect>
                                  </p:childTnLst>
                                </p:cTn>
                              </p:par>
                            </p:childTnLst>
                          </p:cTn>
                        </p:par>
                        <p:par>
                          <p:cTn id="34" fill="hold" nodeType="afterGroup">
                            <p:stCondLst>
                              <p:cond delay="1500"/>
                            </p:stCondLst>
                            <p:childTnLst>
                              <p:par>
                                <p:cTn id="35" presetID="22" presetClass="entr" presetSubtype="1" fill="hold" grpId="0" nodeType="afterEffect">
                                  <p:stCondLst>
                                    <p:cond delay="0"/>
                                  </p:stCondLst>
                                  <p:childTnLst>
                                    <p:set>
                                      <p:cBhvr>
                                        <p:cTn id="36" dur="1" fill="hold">
                                          <p:stCondLst>
                                            <p:cond delay="0"/>
                                          </p:stCondLst>
                                        </p:cTn>
                                        <p:tgtEl>
                                          <p:spTgt spid="333827">
                                            <p:txEl>
                                              <p:pRg st="7" end="7"/>
                                            </p:txEl>
                                          </p:spTgt>
                                        </p:tgtEl>
                                        <p:attrNameLst>
                                          <p:attrName>style.visibility</p:attrName>
                                        </p:attrNameLst>
                                      </p:cBhvr>
                                      <p:to>
                                        <p:strVal val="visible"/>
                                      </p:to>
                                    </p:set>
                                    <p:animEffect transition="in" filter="wipe(up)">
                                      <p:cBhvr>
                                        <p:cTn id="37" dur="500"/>
                                        <p:tgtEl>
                                          <p:spTgt spid="333827">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333827">
                                            <p:txEl>
                                              <p:pRg st="8" end="8"/>
                                            </p:txEl>
                                          </p:spTgt>
                                        </p:tgtEl>
                                        <p:attrNameLst>
                                          <p:attrName>style.visibility</p:attrName>
                                        </p:attrNameLst>
                                      </p:cBhvr>
                                      <p:to>
                                        <p:strVal val="visible"/>
                                      </p:to>
                                    </p:set>
                                    <p:animEffect transition="in" filter="wipe(up)">
                                      <p:cBhvr>
                                        <p:cTn id="42" dur="500"/>
                                        <p:tgtEl>
                                          <p:spTgt spid="333827">
                                            <p:txEl>
                                              <p:pRg st="8" end="8"/>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333827">
                                            <p:txEl>
                                              <p:pRg st="9" end="9"/>
                                            </p:txEl>
                                          </p:spTgt>
                                        </p:tgtEl>
                                        <p:attrNameLst>
                                          <p:attrName>style.visibility</p:attrName>
                                        </p:attrNameLst>
                                      </p:cBhvr>
                                      <p:to>
                                        <p:strVal val="visible"/>
                                      </p:to>
                                    </p:set>
                                    <p:animEffect transition="in" filter="wipe(up)">
                                      <p:cBhvr>
                                        <p:cTn id="47" dur="500"/>
                                        <p:tgtEl>
                                          <p:spTgt spid="333827">
                                            <p:txEl>
                                              <p:pRg st="9" end="9"/>
                                            </p:txEl>
                                          </p:spTgt>
                                        </p:tgtEl>
                                      </p:cBhvr>
                                    </p:animEffect>
                                  </p:childTnLst>
                                </p:cTn>
                              </p:par>
                            </p:childTnLst>
                          </p:cTn>
                        </p:par>
                        <p:par>
                          <p:cTn id="48" fill="hold" nodeType="afterGroup">
                            <p:stCondLst>
                              <p:cond delay="500"/>
                            </p:stCondLst>
                            <p:childTnLst>
                              <p:par>
                                <p:cTn id="49" presetID="22" presetClass="entr" presetSubtype="1" fill="hold" grpId="0" nodeType="afterEffect">
                                  <p:stCondLst>
                                    <p:cond delay="0"/>
                                  </p:stCondLst>
                                  <p:childTnLst>
                                    <p:set>
                                      <p:cBhvr>
                                        <p:cTn id="50" dur="1" fill="hold">
                                          <p:stCondLst>
                                            <p:cond delay="0"/>
                                          </p:stCondLst>
                                        </p:cTn>
                                        <p:tgtEl>
                                          <p:spTgt spid="333827">
                                            <p:txEl>
                                              <p:pRg st="10" end="10"/>
                                            </p:txEl>
                                          </p:spTgt>
                                        </p:tgtEl>
                                        <p:attrNameLst>
                                          <p:attrName>style.visibility</p:attrName>
                                        </p:attrNameLst>
                                      </p:cBhvr>
                                      <p:to>
                                        <p:strVal val="visible"/>
                                      </p:to>
                                    </p:set>
                                    <p:animEffect transition="in" filter="wipe(up)">
                                      <p:cBhvr>
                                        <p:cTn id="51" dur="500"/>
                                        <p:tgtEl>
                                          <p:spTgt spid="33382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827" grpId="0" build="p" bldLvl="2"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灯片编号占位符 3"/>
          <p:cNvSpPr>
            <a:spLocks noGrp="1"/>
          </p:cNvSpPr>
          <p:nvPr>
            <p:ph type="sldNum" sz="quarter" idx="10"/>
          </p:nvPr>
        </p:nvSpPr>
        <p:spPr>
          <a:noFill/>
        </p:spPr>
        <p:txBody>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2D529CA3-74BB-4CAF-9E76-45EF2889DA97}" type="slidenum">
              <a:rPr lang="en-US" altLang="zh-CN" sz="1400" b="0">
                <a:ea typeface="宋体" pitchFamily="2" charset="-122"/>
              </a:rPr>
              <a:pPr eaLnBrk="1" hangingPunct="1"/>
              <a:t>50</a:t>
            </a:fld>
            <a:endParaRPr lang="en-US" altLang="zh-CN" sz="1400" b="0">
              <a:ea typeface="宋体" pitchFamily="2" charset="-122"/>
            </a:endParaRPr>
          </a:p>
        </p:txBody>
      </p:sp>
      <p:sp>
        <p:nvSpPr>
          <p:cNvPr id="264194" name="Rectangle 2"/>
          <p:cNvSpPr>
            <a:spLocks noChangeArrowheads="1"/>
          </p:cNvSpPr>
          <p:nvPr/>
        </p:nvSpPr>
        <p:spPr bwMode="auto">
          <a:xfrm>
            <a:off x="6781800" y="6172200"/>
            <a:ext cx="990600" cy="30480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195" name="Rectangle 3"/>
          <p:cNvSpPr>
            <a:spLocks noChangeArrowheads="1"/>
          </p:cNvSpPr>
          <p:nvPr/>
        </p:nvSpPr>
        <p:spPr bwMode="auto">
          <a:xfrm>
            <a:off x="6781800" y="1600200"/>
            <a:ext cx="990600" cy="30480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05" name="Rectangle 4"/>
          <p:cNvSpPr>
            <a:spLocks noGrp="1" noChangeArrowheads="1"/>
          </p:cNvSpPr>
          <p:nvPr>
            <p:ph type="title"/>
          </p:nvPr>
        </p:nvSpPr>
        <p:spPr/>
        <p:txBody>
          <a:bodyPr/>
          <a:lstStyle/>
          <a:p>
            <a:pPr eaLnBrk="1" hangingPunct="1"/>
            <a:r>
              <a:rPr lang="en-US" altLang="zh-CN" smtClean="0">
                <a:latin typeface="Verdana" pitchFamily="34" charset="0"/>
              </a:rPr>
              <a:t>q</a:t>
            </a:r>
            <a:r>
              <a:rPr lang="zh-CN" altLang="en-US" smtClean="0"/>
              <a:t>不嵌套在</a:t>
            </a:r>
            <a:r>
              <a:rPr lang="en-US" altLang="zh-CN" smtClean="0">
                <a:latin typeface="Verdana" pitchFamily="34" charset="0"/>
              </a:rPr>
              <a:t>p</a:t>
            </a:r>
            <a:r>
              <a:rPr lang="zh-CN" altLang="en-US" smtClean="0"/>
              <a:t>中</a:t>
            </a:r>
            <a:r>
              <a:rPr lang="en-US" altLang="zh-CN" sz="3200" smtClean="0">
                <a:latin typeface="Times New Roman" pitchFamily="18" charset="0"/>
              </a:rPr>
              <a:t>——</a:t>
            </a:r>
            <a:r>
              <a:rPr lang="en-US" altLang="zh-CN" sz="3600" smtClean="0">
                <a:latin typeface="Verdana" pitchFamily="34" charset="0"/>
              </a:rPr>
              <a:t>n</a:t>
            </a:r>
            <a:r>
              <a:rPr lang="en-US" altLang="zh-CN" sz="3600" baseline="-25000" smtClean="0">
                <a:latin typeface="Verdana" pitchFamily="34" charset="0"/>
              </a:rPr>
              <a:t>q</a:t>
            </a:r>
            <a:r>
              <a:rPr lang="en-US" altLang="zh-CN" sz="3600" smtClean="0">
                <a:latin typeface="Verdana" pitchFamily="34" charset="0"/>
                <a:sym typeface="Symbol" pitchFamily="18" charset="2"/>
              </a:rPr>
              <a:t>&lt;n</a:t>
            </a:r>
            <a:r>
              <a:rPr lang="en-US" altLang="zh-CN" sz="3600" baseline="-25000" smtClean="0">
                <a:latin typeface="Verdana" pitchFamily="34" charset="0"/>
                <a:sym typeface="Symbol" pitchFamily="18" charset="2"/>
              </a:rPr>
              <a:t>p</a:t>
            </a:r>
          </a:p>
        </p:txBody>
      </p:sp>
      <p:grpSp>
        <p:nvGrpSpPr>
          <p:cNvPr id="264198" name="Group 6"/>
          <p:cNvGrpSpPr>
            <a:grpSpLocks/>
          </p:cNvGrpSpPr>
          <p:nvPr/>
        </p:nvGrpSpPr>
        <p:grpSpPr bwMode="auto">
          <a:xfrm>
            <a:off x="1136650" y="2586038"/>
            <a:ext cx="557213" cy="3738562"/>
            <a:chOff x="672" y="1151"/>
            <a:chExt cx="351" cy="1585"/>
          </a:xfrm>
        </p:grpSpPr>
        <p:sp>
          <p:nvSpPr>
            <p:cNvPr id="51297" name="AutoShape 7"/>
            <p:cNvSpPr>
              <a:spLocks/>
            </p:cNvSpPr>
            <p:nvPr/>
          </p:nvSpPr>
          <p:spPr bwMode="auto">
            <a:xfrm>
              <a:off x="672" y="1248"/>
              <a:ext cx="144" cy="1488"/>
            </a:xfrm>
            <a:prstGeom prst="leftBracket">
              <a:avLst>
                <a:gd name="adj" fmla="val 86111"/>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98" name="Text Box 8"/>
            <p:cNvSpPr txBox="1">
              <a:spLocks noChangeArrowheads="1"/>
            </p:cNvSpPr>
            <p:nvPr/>
          </p:nvSpPr>
          <p:spPr bwMode="auto">
            <a:xfrm>
              <a:off x="822" y="1151"/>
              <a:ext cx="201"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r</a:t>
              </a:r>
            </a:p>
          </p:txBody>
        </p:sp>
      </p:grpSp>
      <p:sp>
        <p:nvSpPr>
          <p:cNvPr id="264201" name="Text Box 9"/>
          <p:cNvSpPr txBox="1">
            <a:spLocks noChangeArrowheads="1"/>
          </p:cNvSpPr>
          <p:nvPr/>
        </p:nvSpPr>
        <p:spPr bwMode="auto">
          <a:xfrm>
            <a:off x="1517650" y="3505200"/>
            <a:ext cx="438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solidFill>
                  <a:srgbClr val="0000FF"/>
                </a:solidFill>
                <a:ea typeface="宋体" pitchFamily="2" charset="-122"/>
              </a:rPr>
              <a:t>x</a:t>
            </a:r>
            <a:r>
              <a:rPr lang="en-US" altLang="zh-CN" baseline="-25000">
                <a:solidFill>
                  <a:srgbClr val="0000FF"/>
                </a:solidFill>
                <a:ea typeface="宋体" pitchFamily="2" charset="-122"/>
              </a:rPr>
              <a:t>1</a:t>
            </a:r>
            <a:endParaRPr lang="en-US" altLang="zh-CN">
              <a:solidFill>
                <a:srgbClr val="0000FF"/>
              </a:solidFill>
              <a:ea typeface="宋体" pitchFamily="2" charset="-122"/>
            </a:endParaRPr>
          </a:p>
        </p:txBody>
      </p:sp>
      <p:sp>
        <p:nvSpPr>
          <p:cNvPr id="264202" name="Text Box 10"/>
          <p:cNvSpPr txBox="1">
            <a:spLocks noChangeArrowheads="1"/>
          </p:cNvSpPr>
          <p:nvPr/>
        </p:nvSpPr>
        <p:spPr bwMode="auto">
          <a:xfrm>
            <a:off x="1670050" y="3810000"/>
            <a:ext cx="438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solidFill>
                  <a:srgbClr val="0000FF"/>
                </a:solidFill>
                <a:ea typeface="宋体" pitchFamily="2" charset="-122"/>
              </a:rPr>
              <a:t>x</a:t>
            </a:r>
            <a:r>
              <a:rPr lang="en-US" altLang="zh-CN" baseline="-25000">
                <a:solidFill>
                  <a:srgbClr val="0000FF"/>
                </a:solidFill>
                <a:ea typeface="宋体" pitchFamily="2" charset="-122"/>
              </a:rPr>
              <a:t>2</a:t>
            </a:r>
            <a:endParaRPr lang="en-US" altLang="zh-CN">
              <a:solidFill>
                <a:srgbClr val="0000FF"/>
              </a:solidFill>
              <a:ea typeface="宋体" pitchFamily="2" charset="-122"/>
            </a:endParaRPr>
          </a:p>
        </p:txBody>
      </p:sp>
      <p:sp>
        <p:nvSpPr>
          <p:cNvPr id="264203" name="Text Box 11"/>
          <p:cNvSpPr txBox="1">
            <a:spLocks noChangeArrowheads="1"/>
          </p:cNvSpPr>
          <p:nvPr/>
        </p:nvSpPr>
        <p:spPr bwMode="auto">
          <a:xfrm>
            <a:off x="1828800" y="4191000"/>
            <a:ext cx="438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solidFill>
                  <a:srgbClr val="0000FF"/>
                </a:solidFill>
                <a:ea typeface="宋体" pitchFamily="2" charset="-122"/>
              </a:rPr>
              <a:t>x</a:t>
            </a:r>
            <a:r>
              <a:rPr lang="en-US" altLang="zh-CN" baseline="-25000">
                <a:solidFill>
                  <a:srgbClr val="0000FF"/>
                </a:solidFill>
                <a:ea typeface="宋体" pitchFamily="2" charset="-122"/>
              </a:rPr>
              <a:t>3</a:t>
            </a:r>
            <a:endParaRPr lang="en-US" altLang="zh-CN">
              <a:solidFill>
                <a:srgbClr val="0000FF"/>
              </a:solidFill>
              <a:ea typeface="宋体" pitchFamily="2" charset="-122"/>
            </a:endParaRPr>
          </a:p>
        </p:txBody>
      </p:sp>
      <p:sp>
        <p:nvSpPr>
          <p:cNvPr id="264204" name="Text Box 12"/>
          <p:cNvSpPr txBox="1">
            <a:spLocks noChangeArrowheads="1"/>
          </p:cNvSpPr>
          <p:nvPr/>
        </p:nvSpPr>
        <p:spPr bwMode="auto">
          <a:xfrm>
            <a:off x="2366963" y="4800600"/>
            <a:ext cx="85566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solidFill>
                  <a:srgbClr val="0000FF"/>
                </a:solidFill>
                <a:ea typeface="宋体" pitchFamily="2" charset="-122"/>
              </a:rPr>
              <a:t>x</a:t>
            </a:r>
            <a:r>
              <a:rPr lang="en-US" altLang="zh-CN" baseline="-25000">
                <a:solidFill>
                  <a:srgbClr val="0000FF"/>
                </a:solidFill>
                <a:ea typeface="宋体" pitchFamily="2" charset="-122"/>
              </a:rPr>
              <a:t>np-nq</a:t>
            </a:r>
            <a:endParaRPr lang="en-US" altLang="zh-CN">
              <a:solidFill>
                <a:srgbClr val="0000FF"/>
              </a:solidFill>
              <a:ea typeface="宋体" pitchFamily="2" charset="-122"/>
            </a:endParaRPr>
          </a:p>
        </p:txBody>
      </p:sp>
      <p:grpSp>
        <p:nvGrpSpPr>
          <p:cNvPr id="264205" name="Group 13"/>
          <p:cNvGrpSpPr>
            <a:grpSpLocks/>
          </p:cNvGrpSpPr>
          <p:nvPr/>
        </p:nvGrpSpPr>
        <p:grpSpPr bwMode="auto">
          <a:xfrm>
            <a:off x="1371600" y="2895600"/>
            <a:ext cx="1457325" cy="3352800"/>
            <a:chOff x="864" y="1824"/>
            <a:chExt cx="918" cy="2112"/>
          </a:xfrm>
        </p:grpSpPr>
        <p:sp>
          <p:nvSpPr>
            <p:cNvPr id="51288" name="AutoShape 14"/>
            <p:cNvSpPr>
              <a:spLocks/>
            </p:cNvSpPr>
            <p:nvPr/>
          </p:nvSpPr>
          <p:spPr bwMode="auto">
            <a:xfrm>
              <a:off x="864" y="1968"/>
              <a:ext cx="96" cy="288"/>
            </a:xfrm>
            <a:prstGeom prst="leftBracket">
              <a:avLst>
                <a:gd name="adj" fmla="val 25000"/>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89" name="Text Box 15"/>
            <p:cNvSpPr txBox="1">
              <a:spLocks noChangeArrowheads="1"/>
            </p:cNvSpPr>
            <p:nvPr/>
          </p:nvSpPr>
          <p:spPr bwMode="auto">
            <a:xfrm>
              <a:off x="983" y="1824"/>
              <a:ext cx="2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q</a:t>
              </a:r>
            </a:p>
          </p:txBody>
        </p:sp>
        <p:sp>
          <p:nvSpPr>
            <p:cNvPr id="51290" name="AutoShape 16"/>
            <p:cNvSpPr>
              <a:spLocks/>
            </p:cNvSpPr>
            <p:nvPr/>
          </p:nvSpPr>
          <p:spPr bwMode="auto">
            <a:xfrm>
              <a:off x="864" y="2352"/>
              <a:ext cx="96" cy="1584"/>
            </a:xfrm>
            <a:prstGeom prst="leftBracket">
              <a:avLst>
                <a:gd name="adj" fmla="val 137500"/>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91" name="AutoShape 17"/>
            <p:cNvSpPr>
              <a:spLocks/>
            </p:cNvSpPr>
            <p:nvPr/>
          </p:nvSpPr>
          <p:spPr bwMode="auto">
            <a:xfrm>
              <a:off x="960" y="2592"/>
              <a:ext cx="96" cy="1296"/>
            </a:xfrm>
            <a:prstGeom prst="leftBracket">
              <a:avLst>
                <a:gd name="adj" fmla="val 112500"/>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92" name="AutoShape 18"/>
            <p:cNvSpPr>
              <a:spLocks/>
            </p:cNvSpPr>
            <p:nvPr/>
          </p:nvSpPr>
          <p:spPr bwMode="auto">
            <a:xfrm>
              <a:off x="1056" y="2784"/>
              <a:ext cx="96" cy="1056"/>
            </a:xfrm>
            <a:prstGeom prst="leftBracket">
              <a:avLst>
                <a:gd name="adj" fmla="val 91667"/>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93" name="AutoShape 19"/>
            <p:cNvSpPr>
              <a:spLocks/>
            </p:cNvSpPr>
            <p:nvPr/>
          </p:nvSpPr>
          <p:spPr bwMode="auto">
            <a:xfrm>
              <a:off x="1392" y="3216"/>
              <a:ext cx="96" cy="576"/>
            </a:xfrm>
            <a:prstGeom prst="leftBracket">
              <a:avLst>
                <a:gd name="adj" fmla="val 50000"/>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94" name="AutoShape 20"/>
            <p:cNvSpPr>
              <a:spLocks/>
            </p:cNvSpPr>
            <p:nvPr/>
          </p:nvSpPr>
          <p:spPr bwMode="auto">
            <a:xfrm>
              <a:off x="1488" y="3408"/>
              <a:ext cx="96" cy="288"/>
            </a:xfrm>
            <a:prstGeom prst="leftBracket">
              <a:avLst>
                <a:gd name="adj" fmla="val 25000"/>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95" name="Text Box 21"/>
            <p:cNvSpPr txBox="1">
              <a:spLocks noChangeArrowheads="1"/>
            </p:cNvSpPr>
            <p:nvPr/>
          </p:nvSpPr>
          <p:spPr bwMode="auto">
            <a:xfrm>
              <a:off x="1559" y="3216"/>
              <a:ext cx="2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p</a:t>
              </a:r>
            </a:p>
          </p:txBody>
        </p:sp>
        <p:sp>
          <p:nvSpPr>
            <p:cNvPr id="51296" name="Text Box 22"/>
            <p:cNvSpPr txBox="1">
              <a:spLocks noChangeArrowheads="1"/>
            </p:cNvSpPr>
            <p:nvPr/>
          </p:nvSpPr>
          <p:spPr bwMode="auto">
            <a:xfrm>
              <a:off x="1104" y="3216"/>
              <a:ext cx="26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a:t>
              </a:r>
            </a:p>
          </p:txBody>
        </p:sp>
      </p:grpSp>
      <p:grpSp>
        <p:nvGrpSpPr>
          <p:cNvPr id="264215" name="Group 23"/>
          <p:cNvGrpSpPr>
            <a:grpSpLocks/>
          </p:cNvGrpSpPr>
          <p:nvPr/>
        </p:nvGrpSpPr>
        <p:grpSpPr bwMode="auto">
          <a:xfrm>
            <a:off x="685800" y="1884363"/>
            <a:ext cx="617538" cy="4592637"/>
            <a:chOff x="432" y="1187"/>
            <a:chExt cx="389" cy="2893"/>
          </a:xfrm>
        </p:grpSpPr>
        <p:sp>
          <p:nvSpPr>
            <p:cNvPr id="51284" name="Text Box 24"/>
            <p:cNvSpPr txBox="1">
              <a:spLocks noChangeArrowheads="1"/>
            </p:cNvSpPr>
            <p:nvPr/>
          </p:nvSpPr>
          <p:spPr bwMode="auto">
            <a:xfrm>
              <a:off x="460" y="2304"/>
              <a:ext cx="26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a:t>
              </a:r>
            </a:p>
          </p:txBody>
        </p:sp>
        <p:grpSp>
          <p:nvGrpSpPr>
            <p:cNvPr id="51285" name="Group 25"/>
            <p:cNvGrpSpPr>
              <a:grpSpLocks/>
            </p:cNvGrpSpPr>
            <p:nvPr/>
          </p:nvGrpSpPr>
          <p:grpSpPr bwMode="auto">
            <a:xfrm>
              <a:off x="432" y="1187"/>
              <a:ext cx="389" cy="2893"/>
              <a:chOff x="672" y="1170"/>
              <a:chExt cx="389" cy="1566"/>
            </a:xfrm>
          </p:grpSpPr>
          <p:sp>
            <p:nvSpPr>
              <p:cNvPr id="51286" name="AutoShape 26"/>
              <p:cNvSpPr>
                <a:spLocks/>
              </p:cNvSpPr>
              <p:nvPr/>
            </p:nvSpPr>
            <p:spPr bwMode="auto">
              <a:xfrm>
                <a:off x="672" y="1248"/>
                <a:ext cx="144" cy="1488"/>
              </a:xfrm>
              <a:prstGeom prst="leftBracket">
                <a:avLst>
                  <a:gd name="adj" fmla="val 86111"/>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87" name="Text Box 27"/>
              <p:cNvSpPr txBox="1">
                <a:spLocks noChangeArrowheads="1"/>
              </p:cNvSpPr>
              <p:nvPr/>
            </p:nvSpPr>
            <p:spPr bwMode="auto">
              <a:xfrm>
                <a:off x="785" y="1170"/>
                <a:ext cx="276" cy="1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m</a:t>
                </a:r>
              </a:p>
            </p:txBody>
          </p:sp>
        </p:grpSp>
      </p:grpSp>
      <p:sp>
        <p:nvSpPr>
          <p:cNvPr id="264220" name="Arc 28"/>
          <p:cNvSpPr>
            <a:spLocks/>
          </p:cNvSpPr>
          <p:nvPr/>
        </p:nvSpPr>
        <p:spPr bwMode="auto">
          <a:xfrm flipV="1">
            <a:off x="7772400" y="823913"/>
            <a:ext cx="1066800" cy="5494337"/>
          </a:xfrm>
          <a:custGeom>
            <a:avLst/>
            <a:gdLst>
              <a:gd name="T0" fmla="*/ 0 w 21600"/>
              <a:gd name="T1" fmla="*/ 0 h 43199"/>
              <a:gd name="T2" fmla="*/ 9581 w 21600"/>
              <a:gd name="T3" fmla="*/ 5494337 h 43199"/>
              <a:gd name="T4" fmla="*/ 0 w 21600"/>
              <a:gd name="T5" fmla="*/ 2747232 h 43199"/>
              <a:gd name="T6" fmla="*/ 0 60000 65536"/>
              <a:gd name="T7" fmla="*/ 0 60000 65536"/>
              <a:gd name="T8" fmla="*/ 0 60000 65536"/>
            </a:gdLst>
            <a:ahLst/>
            <a:cxnLst>
              <a:cxn ang="T6">
                <a:pos x="T0" y="T1"/>
              </a:cxn>
              <a:cxn ang="T7">
                <a:pos x="T2" y="T3"/>
              </a:cxn>
              <a:cxn ang="T8">
                <a:pos x="T4" y="T5"/>
              </a:cxn>
            </a:cxnLst>
            <a:rect l="0" t="0" r="r" b="b"/>
            <a:pathLst>
              <a:path w="21600" h="43199" fill="none" extrusionOk="0">
                <a:moveTo>
                  <a:pt x="-1" y="0"/>
                </a:moveTo>
                <a:cubicBezTo>
                  <a:pt x="11929" y="0"/>
                  <a:pt x="21600" y="9670"/>
                  <a:pt x="21600" y="21600"/>
                </a:cubicBezTo>
                <a:cubicBezTo>
                  <a:pt x="21600" y="33453"/>
                  <a:pt x="12047" y="43092"/>
                  <a:pt x="194" y="43199"/>
                </a:cubicBezTo>
              </a:path>
              <a:path w="21600" h="43199" stroke="0" extrusionOk="0">
                <a:moveTo>
                  <a:pt x="-1" y="0"/>
                </a:moveTo>
                <a:cubicBezTo>
                  <a:pt x="11929" y="0"/>
                  <a:pt x="21600" y="9670"/>
                  <a:pt x="21600" y="21600"/>
                </a:cubicBezTo>
                <a:cubicBezTo>
                  <a:pt x="21600" y="33453"/>
                  <a:pt x="12047" y="43092"/>
                  <a:pt x="194" y="43199"/>
                </a:cubicBezTo>
                <a:lnTo>
                  <a:pt x="0" y="21600"/>
                </a:lnTo>
                <a:lnTo>
                  <a:pt x="-1" y="0"/>
                </a:lnTo>
                <a:close/>
              </a:path>
            </a:pathLst>
          </a:custGeom>
          <a:noFill/>
          <a:ln w="28575">
            <a:solidFill>
              <a:srgbClr val="0000FF"/>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64221" name="Group 29"/>
          <p:cNvGrpSpPr>
            <a:grpSpLocks/>
          </p:cNvGrpSpPr>
          <p:nvPr/>
        </p:nvGrpSpPr>
        <p:grpSpPr bwMode="auto">
          <a:xfrm>
            <a:off x="6772275" y="76200"/>
            <a:ext cx="1327150" cy="5653088"/>
            <a:chOff x="3977" y="428"/>
            <a:chExt cx="1015" cy="3664"/>
          </a:xfrm>
        </p:grpSpPr>
        <p:grpSp>
          <p:nvGrpSpPr>
            <p:cNvPr id="51233" name="Group 30"/>
            <p:cNvGrpSpPr>
              <a:grpSpLocks/>
            </p:cNvGrpSpPr>
            <p:nvPr/>
          </p:nvGrpSpPr>
          <p:grpSpPr bwMode="auto">
            <a:xfrm>
              <a:off x="3984" y="428"/>
              <a:ext cx="775" cy="736"/>
              <a:chOff x="1824" y="908"/>
              <a:chExt cx="775" cy="736"/>
            </a:xfrm>
          </p:grpSpPr>
          <p:sp>
            <p:nvSpPr>
              <p:cNvPr id="51276" name="Text Box 31"/>
              <p:cNvSpPr txBox="1">
                <a:spLocks noChangeArrowheads="1"/>
              </p:cNvSpPr>
              <p:nvPr/>
            </p:nvSpPr>
            <p:spPr bwMode="auto">
              <a:xfrm>
                <a:off x="2085" y="908"/>
                <a:ext cx="245"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r</a:t>
                </a:r>
              </a:p>
            </p:txBody>
          </p:sp>
          <p:sp>
            <p:nvSpPr>
              <p:cNvPr id="51277" name="Text Box 32"/>
              <p:cNvSpPr txBox="1">
                <a:spLocks noChangeArrowheads="1"/>
              </p:cNvSpPr>
              <p:nvPr/>
            </p:nvSpPr>
            <p:spPr bwMode="auto">
              <a:xfrm>
                <a:off x="1850" y="1196"/>
                <a:ext cx="749" cy="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access</a:t>
                </a:r>
              </a:p>
            </p:txBody>
          </p:sp>
          <p:sp>
            <p:nvSpPr>
              <p:cNvPr id="51278" name="Line 33"/>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79" name="Line 34"/>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80" name="Line 35"/>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81" name="Line 36"/>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51282" name="AutoShape 37"/>
              <p:cNvCxnSpPr>
                <a:cxnSpLocks noChangeShapeType="1"/>
                <a:stCxn id="51280" idx="0"/>
                <a:endCxn id="51281"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283" name="AutoShape 38"/>
              <p:cNvCxnSpPr>
                <a:cxnSpLocks noChangeShapeType="1"/>
                <a:stCxn id="51280" idx="1"/>
                <a:endCxn id="51281"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1234" name="Group 39"/>
            <p:cNvGrpSpPr>
              <a:grpSpLocks/>
            </p:cNvGrpSpPr>
            <p:nvPr/>
          </p:nvGrpSpPr>
          <p:grpSpPr bwMode="auto">
            <a:xfrm>
              <a:off x="3984" y="1087"/>
              <a:ext cx="775" cy="737"/>
              <a:chOff x="1824" y="907"/>
              <a:chExt cx="775" cy="737"/>
            </a:xfrm>
          </p:grpSpPr>
          <p:sp>
            <p:nvSpPr>
              <p:cNvPr id="51268" name="Text Box 40"/>
              <p:cNvSpPr txBox="1">
                <a:spLocks noChangeArrowheads="1"/>
              </p:cNvSpPr>
              <p:nvPr/>
            </p:nvSpPr>
            <p:spPr bwMode="auto">
              <a:xfrm>
                <a:off x="2040" y="907"/>
                <a:ext cx="335"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x</a:t>
                </a:r>
                <a:r>
                  <a:rPr lang="en-US" altLang="zh-CN" baseline="-25000">
                    <a:ea typeface="宋体" pitchFamily="2" charset="-122"/>
                  </a:rPr>
                  <a:t>1</a:t>
                </a:r>
                <a:endParaRPr lang="en-US" altLang="zh-CN">
                  <a:ea typeface="宋体" pitchFamily="2" charset="-122"/>
                </a:endParaRPr>
              </a:p>
            </p:txBody>
          </p:sp>
          <p:sp>
            <p:nvSpPr>
              <p:cNvPr id="51269" name="Text Box 41"/>
              <p:cNvSpPr txBox="1">
                <a:spLocks noChangeArrowheads="1"/>
              </p:cNvSpPr>
              <p:nvPr/>
            </p:nvSpPr>
            <p:spPr bwMode="auto">
              <a:xfrm>
                <a:off x="1850" y="1196"/>
                <a:ext cx="749"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access</a:t>
                </a:r>
              </a:p>
            </p:txBody>
          </p:sp>
          <p:sp>
            <p:nvSpPr>
              <p:cNvPr id="51270" name="Line 42"/>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71" name="Line 43"/>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72" name="Line 44"/>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73" name="Line 45"/>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51274" name="AutoShape 46"/>
              <p:cNvCxnSpPr>
                <a:cxnSpLocks noChangeShapeType="1"/>
                <a:stCxn id="51272" idx="0"/>
                <a:endCxn id="51273"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275" name="AutoShape 47"/>
              <p:cNvCxnSpPr>
                <a:cxnSpLocks noChangeShapeType="1"/>
                <a:stCxn id="51272" idx="1"/>
                <a:endCxn id="51273"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1235" name="Arc 48"/>
            <p:cNvSpPr>
              <a:spLocks/>
            </p:cNvSpPr>
            <p:nvPr/>
          </p:nvSpPr>
          <p:spPr bwMode="auto">
            <a:xfrm flipV="1">
              <a:off x="4704" y="960"/>
              <a:ext cx="288" cy="580"/>
            </a:xfrm>
            <a:custGeom>
              <a:avLst/>
              <a:gdLst>
                <a:gd name="T0" fmla="*/ 0 w 21600"/>
                <a:gd name="T1" fmla="*/ 0 h 42583"/>
                <a:gd name="T2" fmla="*/ 68 w 21600"/>
                <a:gd name="T3" fmla="*/ 580 h 42583"/>
                <a:gd name="T4" fmla="*/ 0 w 21600"/>
                <a:gd name="T5" fmla="*/ 294 h 42583"/>
                <a:gd name="T6" fmla="*/ 0 60000 65536"/>
                <a:gd name="T7" fmla="*/ 0 60000 65536"/>
                <a:gd name="T8" fmla="*/ 0 60000 65536"/>
              </a:gdLst>
              <a:ahLst/>
              <a:cxnLst>
                <a:cxn ang="T6">
                  <a:pos x="T0" y="T1"/>
                </a:cxn>
                <a:cxn ang="T7">
                  <a:pos x="T2" y="T3"/>
                </a:cxn>
                <a:cxn ang="T8">
                  <a:pos x="T4" y="T5"/>
                </a:cxn>
              </a:cxnLst>
              <a:rect l="0" t="0" r="r" b="b"/>
              <a:pathLst>
                <a:path w="21600" h="42583" fill="none" extrusionOk="0">
                  <a:moveTo>
                    <a:pt x="-1" y="0"/>
                  </a:moveTo>
                  <a:cubicBezTo>
                    <a:pt x="11929" y="0"/>
                    <a:pt x="21600" y="9670"/>
                    <a:pt x="21600" y="21600"/>
                  </a:cubicBezTo>
                  <a:cubicBezTo>
                    <a:pt x="21600" y="31554"/>
                    <a:pt x="14796" y="40219"/>
                    <a:pt x="5126" y="42582"/>
                  </a:cubicBezTo>
                </a:path>
                <a:path w="21600" h="42583" stroke="0" extrusionOk="0">
                  <a:moveTo>
                    <a:pt x="-1" y="0"/>
                  </a:moveTo>
                  <a:cubicBezTo>
                    <a:pt x="11929" y="0"/>
                    <a:pt x="21600" y="9670"/>
                    <a:pt x="21600" y="21600"/>
                  </a:cubicBezTo>
                  <a:cubicBezTo>
                    <a:pt x="21600" y="31554"/>
                    <a:pt x="14796" y="40219"/>
                    <a:pt x="5126" y="42582"/>
                  </a:cubicBezTo>
                  <a:lnTo>
                    <a:pt x="0" y="21600"/>
                  </a:lnTo>
                  <a:lnTo>
                    <a:pt x="-1" y="0"/>
                  </a:lnTo>
                  <a:close/>
                </a:path>
              </a:pathLst>
            </a:custGeom>
            <a:noFill/>
            <a:ln w="28575">
              <a:solidFill>
                <a:srgbClr val="0000FF"/>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1236" name="Group 49"/>
            <p:cNvGrpSpPr>
              <a:grpSpLocks/>
            </p:cNvGrpSpPr>
            <p:nvPr/>
          </p:nvGrpSpPr>
          <p:grpSpPr bwMode="auto">
            <a:xfrm>
              <a:off x="3977" y="2010"/>
              <a:ext cx="785" cy="738"/>
              <a:chOff x="1817" y="906"/>
              <a:chExt cx="785" cy="738"/>
            </a:xfrm>
          </p:grpSpPr>
          <p:sp>
            <p:nvSpPr>
              <p:cNvPr id="51260" name="Text Box 50"/>
              <p:cNvSpPr txBox="1">
                <a:spLocks noChangeArrowheads="1"/>
              </p:cNvSpPr>
              <p:nvPr/>
            </p:nvSpPr>
            <p:spPr bwMode="auto">
              <a:xfrm>
                <a:off x="1817" y="906"/>
                <a:ext cx="785"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dirty="0">
                    <a:ea typeface="宋体" pitchFamily="2" charset="-122"/>
                  </a:rPr>
                  <a:t>x</a:t>
                </a:r>
                <a:r>
                  <a:rPr lang="en-US" altLang="zh-CN" baseline="-25000" dirty="0">
                    <a:ea typeface="宋体" pitchFamily="2" charset="-122"/>
                  </a:rPr>
                  <a:t>np-nq-1</a:t>
                </a:r>
                <a:endParaRPr lang="en-US" altLang="zh-CN" dirty="0">
                  <a:ea typeface="宋体" pitchFamily="2" charset="-122"/>
                </a:endParaRPr>
              </a:p>
            </p:txBody>
          </p:sp>
          <p:sp>
            <p:nvSpPr>
              <p:cNvPr id="51261" name="Text Box 51"/>
              <p:cNvSpPr txBox="1">
                <a:spLocks noChangeArrowheads="1"/>
              </p:cNvSpPr>
              <p:nvPr/>
            </p:nvSpPr>
            <p:spPr bwMode="auto">
              <a:xfrm>
                <a:off x="1850" y="1203"/>
                <a:ext cx="748" cy="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access</a:t>
                </a:r>
              </a:p>
            </p:txBody>
          </p:sp>
          <p:sp>
            <p:nvSpPr>
              <p:cNvPr id="51262" name="Line 52"/>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63" name="Line 53"/>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64" name="Line 54"/>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65" name="Line 55"/>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51266" name="AutoShape 56"/>
              <p:cNvCxnSpPr>
                <a:cxnSpLocks noChangeShapeType="1"/>
                <a:stCxn id="51264" idx="0"/>
                <a:endCxn id="51265"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267" name="AutoShape 57"/>
              <p:cNvCxnSpPr>
                <a:cxnSpLocks noChangeShapeType="1"/>
                <a:stCxn id="51264" idx="1"/>
                <a:endCxn id="51265"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1237" name="Arc 58"/>
            <p:cNvSpPr>
              <a:spLocks/>
            </p:cNvSpPr>
            <p:nvPr/>
          </p:nvSpPr>
          <p:spPr bwMode="auto">
            <a:xfrm flipV="1">
              <a:off x="4704" y="2544"/>
              <a:ext cx="288" cy="580"/>
            </a:xfrm>
            <a:custGeom>
              <a:avLst/>
              <a:gdLst>
                <a:gd name="T0" fmla="*/ 0 w 21600"/>
                <a:gd name="T1" fmla="*/ 0 h 42583"/>
                <a:gd name="T2" fmla="*/ 68 w 21600"/>
                <a:gd name="T3" fmla="*/ 580 h 42583"/>
                <a:gd name="T4" fmla="*/ 0 w 21600"/>
                <a:gd name="T5" fmla="*/ 294 h 42583"/>
                <a:gd name="T6" fmla="*/ 0 60000 65536"/>
                <a:gd name="T7" fmla="*/ 0 60000 65536"/>
                <a:gd name="T8" fmla="*/ 0 60000 65536"/>
              </a:gdLst>
              <a:ahLst/>
              <a:cxnLst>
                <a:cxn ang="T6">
                  <a:pos x="T0" y="T1"/>
                </a:cxn>
                <a:cxn ang="T7">
                  <a:pos x="T2" y="T3"/>
                </a:cxn>
                <a:cxn ang="T8">
                  <a:pos x="T4" y="T5"/>
                </a:cxn>
              </a:cxnLst>
              <a:rect l="0" t="0" r="r" b="b"/>
              <a:pathLst>
                <a:path w="21600" h="42583" fill="none" extrusionOk="0">
                  <a:moveTo>
                    <a:pt x="-1" y="0"/>
                  </a:moveTo>
                  <a:cubicBezTo>
                    <a:pt x="11929" y="0"/>
                    <a:pt x="21600" y="9670"/>
                    <a:pt x="21600" y="21600"/>
                  </a:cubicBezTo>
                  <a:cubicBezTo>
                    <a:pt x="21600" y="31554"/>
                    <a:pt x="14796" y="40219"/>
                    <a:pt x="5126" y="42582"/>
                  </a:cubicBezTo>
                </a:path>
                <a:path w="21600" h="42583" stroke="0" extrusionOk="0">
                  <a:moveTo>
                    <a:pt x="-1" y="0"/>
                  </a:moveTo>
                  <a:cubicBezTo>
                    <a:pt x="11929" y="0"/>
                    <a:pt x="21600" y="9670"/>
                    <a:pt x="21600" y="21600"/>
                  </a:cubicBezTo>
                  <a:cubicBezTo>
                    <a:pt x="21600" y="31554"/>
                    <a:pt x="14796" y="40219"/>
                    <a:pt x="5126" y="42582"/>
                  </a:cubicBezTo>
                  <a:lnTo>
                    <a:pt x="0" y="21600"/>
                  </a:lnTo>
                  <a:lnTo>
                    <a:pt x="-1" y="0"/>
                  </a:lnTo>
                  <a:close/>
                </a:path>
              </a:pathLst>
            </a:custGeom>
            <a:noFill/>
            <a:ln w="28575">
              <a:solidFill>
                <a:srgbClr val="0000FF"/>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1238" name="Group 59"/>
            <p:cNvGrpSpPr>
              <a:grpSpLocks/>
            </p:cNvGrpSpPr>
            <p:nvPr/>
          </p:nvGrpSpPr>
          <p:grpSpPr bwMode="auto">
            <a:xfrm>
              <a:off x="3984" y="2684"/>
              <a:ext cx="775" cy="736"/>
              <a:chOff x="1824" y="908"/>
              <a:chExt cx="775" cy="736"/>
            </a:xfrm>
          </p:grpSpPr>
          <p:sp>
            <p:nvSpPr>
              <p:cNvPr id="51252" name="Text Box 60"/>
              <p:cNvSpPr txBox="1">
                <a:spLocks noChangeArrowheads="1"/>
              </p:cNvSpPr>
              <p:nvPr/>
            </p:nvSpPr>
            <p:spPr bwMode="auto">
              <a:xfrm>
                <a:off x="1880" y="908"/>
                <a:ext cx="655"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x</a:t>
                </a:r>
                <a:r>
                  <a:rPr lang="en-US" altLang="zh-CN" baseline="-25000">
                    <a:ea typeface="宋体" pitchFamily="2" charset="-122"/>
                  </a:rPr>
                  <a:t>np-nq</a:t>
                </a:r>
                <a:endParaRPr lang="en-US" altLang="zh-CN">
                  <a:ea typeface="宋体" pitchFamily="2" charset="-122"/>
                </a:endParaRPr>
              </a:p>
            </p:txBody>
          </p:sp>
          <p:sp>
            <p:nvSpPr>
              <p:cNvPr id="51253" name="Text Box 61"/>
              <p:cNvSpPr txBox="1">
                <a:spLocks noChangeArrowheads="1"/>
              </p:cNvSpPr>
              <p:nvPr/>
            </p:nvSpPr>
            <p:spPr bwMode="auto">
              <a:xfrm>
                <a:off x="1850" y="1196"/>
                <a:ext cx="749" cy="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access</a:t>
                </a:r>
              </a:p>
            </p:txBody>
          </p:sp>
          <p:sp>
            <p:nvSpPr>
              <p:cNvPr id="51254" name="Line 62"/>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55" name="Line 63"/>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56" name="Line 64"/>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57" name="Line 65"/>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51258" name="AutoShape 66"/>
              <p:cNvCxnSpPr>
                <a:cxnSpLocks noChangeShapeType="1"/>
                <a:stCxn id="51256" idx="0"/>
                <a:endCxn id="51257"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259" name="AutoShape 67"/>
              <p:cNvCxnSpPr>
                <a:cxnSpLocks noChangeShapeType="1"/>
                <a:stCxn id="51256" idx="1"/>
                <a:endCxn id="51257"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1239" name="Rectangle 68"/>
            <p:cNvSpPr>
              <a:spLocks noChangeArrowheads="1"/>
            </p:cNvSpPr>
            <p:nvPr/>
          </p:nvSpPr>
          <p:spPr bwMode="auto">
            <a:xfrm>
              <a:off x="3984" y="1776"/>
              <a:ext cx="768" cy="28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ea typeface="宋体" pitchFamily="2" charset="-122"/>
                </a:rPr>
                <a:t>...</a:t>
              </a:r>
            </a:p>
          </p:txBody>
        </p:sp>
        <p:sp>
          <p:nvSpPr>
            <p:cNvPr id="51240" name="Arc 69"/>
            <p:cNvSpPr>
              <a:spLocks/>
            </p:cNvSpPr>
            <p:nvPr/>
          </p:nvSpPr>
          <p:spPr bwMode="auto">
            <a:xfrm flipV="1">
              <a:off x="4704" y="2153"/>
              <a:ext cx="240" cy="298"/>
            </a:xfrm>
            <a:custGeom>
              <a:avLst/>
              <a:gdLst>
                <a:gd name="T0" fmla="*/ 0 w 21600"/>
                <a:gd name="T1" fmla="*/ 0 h 21900"/>
                <a:gd name="T2" fmla="*/ 240 w 21600"/>
                <a:gd name="T3" fmla="*/ 298 h 21900"/>
                <a:gd name="T4" fmla="*/ 0 w 21600"/>
                <a:gd name="T5" fmla="*/ 294 h 21900"/>
                <a:gd name="T6" fmla="*/ 0 60000 65536"/>
                <a:gd name="T7" fmla="*/ 0 60000 65536"/>
                <a:gd name="T8" fmla="*/ 0 60000 65536"/>
              </a:gdLst>
              <a:ahLst/>
              <a:cxnLst>
                <a:cxn ang="T6">
                  <a:pos x="T0" y="T1"/>
                </a:cxn>
                <a:cxn ang="T7">
                  <a:pos x="T2" y="T3"/>
                </a:cxn>
                <a:cxn ang="T8">
                  <a:pos x="T4" y="T5"/>
                </a:cxn>
              </a:cxnLst>
              <a:rect l="0" t="0" r="r" b="b"/>
              <a:pathLst>
                <a:path w="21600" h="21900" fill="none" extrusionOk="0">
                  <a:moveTo>
                    <a:pt x="-1" y="0"/>
                  </a:moveTo>
                  <a:cubicBezTo>
                    <a:pt x="11929" y="0"/>
                    <a:pt x="21600" y="9670"/>
                    <a:pt x="21600" y="21600"/>
                  </a:cubicBezTo>
                  <a:cubicBezTo>
                    <a:pt x="21600" y="21700"/>
                    <a:pt x="21599" y="21800"/>
                    <a:pt x="21597" y="21899"/>
                  </a:cubicBezTo>
                </a:path>
                <a:path w="21600" h="21900" stroke="0" extrusionOk="0">
                  <a:moveTo>
                    <a:pt x="-1" y="0"/>
                  </a:moveTo>
                  <a:cubicBezTo>
                    <a:pt x="11929" y="0"/>
                    <a:pt x="21600" y="9670"/>
                    <a:pt x="21600" y="21600"/>
                  </a:cubicBezTo>
                  <a:cubicBezTo>
                    <a:pt x="21600" y="21700"/>
                    <a:pt x="21599" y="21800"/>
                    <a:pt x="21597" y="21899"/>
                  </a:cubicBezTo>
                  <a:lnTo>
                    <a:pt x="0" y="21600"/>
                  </a:lnTo>
                  <a:lnTo>
                    <a:pt x="-1" y="0"/>
                  </a:lnTo>
                  <a:close/>
                </a:path>
              </a:pathLst>
            </a:custGeom>
            <a:noFill/>
            <a:ln w="28575">
              <a:solidFill>
                <a:srgbClr val="0000FF"/>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41" name="Arc 70"/>
            <p:cNvSpPr>
              <a:spLocks/>
            </p:cNvSpPr>
            <p:nvPr/>
          </p:nvSpPr>
          <p:spPr bwMode="auto">
            <a:xfrm flipV="1">
              <a:off x="4704" y="1631"/>
              <a:ext cx="240" cy="289"/>
            </a:xfrm>
            <a:custGeom>
              <a:avLst/>
              <a:gdLst>
                <a:gd name="T0" fmla="*/ 240 w 21600"/>
                <a:gd name="T1" fmla="*/ 0 h 21216"/>
                <a:gd name="T2" fmla="*/ 57 w 21600"/>
                <a:gd name="T3" fmla="*/ 289 h 21216"/>
                <a:gd name="T4" fmla="*/ 0 w 21600"/>
                <a:gd name="T5" fmla="*/ 3 h 21216"/>
                <a:gd name="T6" fmla="*/ 0 60000 65536"/>
                <a:gd name="T7" fmla="*/ 0 60000 65536"/>
                <a:gd name="T8" fmla="*/ 0 60000 65536"/>
              </a:gdLst>
              <a:ahLst/>
              <a:cxnLst>
                <a:cxn ang="T6">
                  <a:pos x="T0" y="T1"/>
                </a:cxn>
                <a:cxn ang="T7">
                  <a:pos x="T2" y="T3"/>
                </a:cxn>
                <a:cxn ang="T8">
                  <a:pos x="T4" y="T5"/>
                </a:cxn>
              </a:cxnLst>
              <a:rect l="0" t="0" r="r" b="b"/>
              <a:pathLst>
                <a:path w="21600" h="21216" fill="none" extrusionOk="0">
                  <a:moveTo>
                    <a:pt x="21598" y="0"/>
                  </a:moveTo>
                  <a:cubicBezTo>
                    <a:pt x="21599" y="77"/>
                    <a:pt x="21600" y="155"/>
                    <a:pt x="21600" y="233"/>
                  </a:cubicBezTo>
                  <a:cubicBezTo>
                    <a:pt x="21600" y="10187"/>
                    <a:pt x="14796" y="18852"/>
                    <a:pt x="5126" y="21215"/>
                  </a:cubicBezTo>
                </a:path>
                <a:path w="21600" h="21216" stroke="0" extrusionOk="0">
                  <a:moveTo>
                    <a:pt x="21598" y="0"/>
                  </a:moveTo>
                  <a:cubicBezTo>
                    <a:pt x="21599" y="77"/>
                    <a:pt x="21600" y="155"/>
                    <a:pt x="21600" y="233"/>
                  </a:cubicBezTo>
                  <a:cubicBezTo>
                    <a:pt x="21600" y="10187"/>
                    <a:pt x="14796" y="18852"/>
                    <a:pt x="5126" y="21215"/>
                  </a:cubicBezTo>
                  <a:lnTo>
                    <a:pt x="0" y="233"/>
                  </a:lnTo>
                  <a:lnTo>
                    <a:pt x="21598" y="0"/>
                  </a:lnTo>
                  <a:close/>
                </a:path>
              </a:pathLst>
            </a:custGeom>
            <a:noFill/>
            <a:ln w="28575">
              <a:solidFill>
                <a:srgbClr val="0000FF"/>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1242" name="Group 71"/>
            <p:cNvGrpSpPr>
              <a:grpSpLocks/>
            </p:cNvGrpSpPr>
            <p:nvPr/>
          </p:nvGrpSpPr>
          <p:grpSpPr bwMode="auto">
            <a:xfrm>
              <a:off x="3984" y="3356"/>
              <a:ext cx="775" cy="736"/>
              <a:chOff x="1824" y="908"/>
              <a:chExt cx="775" cy="736"/>
            </a:xfrm>
          </p:grpSpPr>
          <p:sp>
            <p:nvSpPr>
              <p:cNvPr id="51244" name="Text Box 72"/>
              <p:cNvSpPr txBox="1">
                <a:spLocks noChangeArrowheads="1"/>
              </p:cNvSpPr>
              <p:nvPr/>
            </p:nvSpPr>
            <p:spPr bwMode="auto">
              <a:xfrm>
                <a:off x="2072" y="908"/>
                <a:ext cx="271"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p</a:t>
                </a:r>
              </a:p>
            </p:txBody>
          </p:sp>
          <p:sp>
            <p:nvSpPr>
              <p:cNvPr id="51245" name="Text Box 73"/>
              <p:cNvSpPr txBox="1">
                <a:spLocks noChangeArrowheads="1"/>
              </p:cNvSpPr>
              <p:nvPr/>
            </p:nvSpPr>
            <p:spPr bwMode="auto">
              <a:xfrm>
                <a:off x="1850" y="1196"/>
                <a:ext cx="749" cy="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access</a:t>
                </a:r>
              </a:p>
            </p:txBody>
          </p:sp>
          <p:sp>
            <p:nvSpPr>
              <p:cNvPr id="51246" name="Line 74"/>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47" name="Line 75"/>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48" name="Line 76"/>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49" name="Line 77"/>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51250" name="AutoShape 78"/>
              <p:cNvCxnSpPr>
                <a:cxnSpLocks noChangeShapeType="1"/>
                <a:stCxn id="51248" idx="0"/>
                <a:endCxn id="51249"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251" name="AutoShape 79"/>
              <p:cNvCxnSpPr>
                <a:cxnSpLocks noChangeShapeType="1"/>
                <a:stCxn id="51248" idx="1"/>
                <a:endCxn id="51249"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1243" name="Arc 80"/>
            <p:cNvSpPr>
              <a:spLocks/>
            </p:cNvSpPr>
            <p:nvPr/>
          </p:nvSpPr>
          <p:spPr bwMode="auto">
            <a:xfrm flipV="1">
              <a:off x="4704" y="3212"/>
              <a:ext cx="288" cy="580"/>
            </a:xfrm>
            <a:custGeom>
              <a:avLst/>
              <a:gdLst>
                <a:gd name="T0" fmla="*/ 0 w 21600"/>
                <a:gd name="T1" fmla="*/ 0 h 42583"/>
                <a:gd name="T2" fmla="*/ 68 w 21600"/>
                <a:gd name="T3" fmla="*/ 580 h 42583"/>
                <a:gd name="T4" fmla="*/ 0 w 21600"/>
                <a:gd name="T5" fmla="*/ 294 h 42583"/>
                <a:gd name="T6" fmla="*/ 0 60000 65536"/>
                <a:gd name="T7" fmla="*/ 0 60000 65536"/>
                <a:gd name="T8" fmla="*/ 0 60000 65536"/>
              </a:gdLst>
              <a:ahLst/>
              <a:cxnLst>
                <a:cxn ang="T6">
                  <a:pos x="T0" y="T1"/>
                </a:cxn>
                <a:cxn ang="T7">
                  <a:pos x="T2" y="T3"/>
                </a:cxn>
                <a:cxn ang="T8">
                  <a:pos x="T4" y="T5"/>
                </a:cxn>
              </a:cxnLst>
              <a:rect l="0" t="0" r="r" b="b"/>
              <a:pathLst>
                <a:path w="21600" h="42583" fill="none" extrusionOk="0">
                  <a:moveTo>
                    <a:pt x="-1" y="0"/>
                  </a:moveTo>
                  <a:cubicBezTo>
                    <a:pt x="11929" y="0"/>
                    <a:pt x="21600" y="9670"/>
                    <a:pt x="21600" y="21600"/>
                  </a:cubicBezTo>
                  <a:cubicBezTo>
                    <a:pt x="21600" y="31554"/>
                    <a:pt x="14796" y="40219"/>
                    <a:pt x="5126" y="42582"/>
                  </a:cubicBezTo>
                </a:path>
                <a:path w="21600" h="42583" stroke="0" extrusionOk="0">
                  <a:moveTo>
                    <a:pt x="-1" y="0"/>
                  </a:moveTo>
                  <a:cubicBezTo>
                    <a:pt x="11929" y="0"/>
                    <a:pt x="21600" y="9670"/>
                    <a:pt x="21600" y="21600"/>
                  </a:cubicBezTo>
                  <a:cubicBezTo>
                    <a:pt x="21600" y="31554"/>
                    <a:pt x="14796" y="40219"/>
                    <a:pt x="5126" y="42582"/>
                  </a:cubicBezTo>
                  <a:lnTo>
                    <a:pt x="0" y="21600"/>
                  </a:lnTo>
                  <a:lnTo>
                    <a:pt x="-1" y="0"/>
                  </a:lnTo>
                  <a:close/>
                </a:path>
              </a:pathLst>
            </a:custGeom>
            <a:noFill/>
            <a:ln w="28575">
              <a:solidFill>
                <a:srgbClr val="0000FF"/>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64273" name="Group 81"/>
          <p:cNvGrpSpPr>
            <a:grpSpLocks/>
          </p:cNvGrpSpPr>
          <p:nvPr/>
        </p:nvGrpSpPr>
        <p:grpSpPr bwMode="auto">
          <a:xfrm>
            <a:off x="6781800" y="5638800"/>
            <a:ext cx="1012825" cy="1135063"/>
            <a:chOff x="1824" y="908"/>
            <a:chExt cx="775" cy="736"/>
          </a:xfrm>
        </p:grpSpPr>
        <p:sp>
          <p:nvSpPr>
            <p:cNvPr id="51225" name="Text Box 82"/>
            <p:cNvSpPr txBox="1">
              <a:spLocks noChangeArrowheads="1"/>
            </p:cNvSpPr>
            <p:nvPr/>
          </p:nvSpPr>
          <p:spPr bwMode="auto">
            <a:xfrm>
              <a:off x="2072" y="908"/>
              <a:ext cx="271"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q</a:t>
              </a:r>
            </a:p>
          </p:txBody>
        </p:sp>
        <p:sp>
          <p:nvSpPr>
            <p:cNvPr id="51226" name="Text Box 83"/>
            <p:cNvSpPr txBox="1">
              <a:spLocks noChangeArrowheads="1"/>
            </p:cNvSpPr>
            <p:nvPr/>
          </p:nvSpPr>
          <p:spPr bwMode="auto">
            <a:xfrm>
              <a:off x="1850" y="1196"/>
              <a:ext cx="749" cy="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access</a:t>
              </a:r>
            </a:p>
          </p:txBody>
        </p:sp>
        <p:sp>
          <p:nvSpPr>
            <p:cNvPr id="51227" name="Line 84"/>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28" name="Line 85"/>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29" name="Line 86"/>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30" name="Line 87"/>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51231" name="AutoShape 88"/>
            <p:cNvCxnSpPr>
              <a:cxnSpLocks noChangeShapeType="1"/>
              <a:stCxn id="51229" idx="0"/>
              <a:endCxn id="51230"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232" name="AutoShape 89"/>
            <p:cNvCxnSpPr>
              <a:cxnSpLocks noChangeShapeType="1"/>
              <a:stCxn id="51229" idx="1"/>
              <a:endCxn id="51230"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64282" name="Rectangle 90"/>
          <p:cNvSpPr>
            <a:spLocks noChangeArrowheads="1"/>
          </p:cNvSpPr>
          <p:nvPr/>
        </p:nvSpPr>
        <p:spPr bwMode="auto">
          <a:xfrm>
            <a:off x="3276600" y="2819400"/>
            <a:ext cx="2951163" cy="3639853"/>
          </a:xfrm>
          <a:prstGeom prst="rect">
            <a:avLst/>
          </a:prstGeom>
          <a:solidFill>
            <a:srgbClr val="FFFF00"/>
          </a:solidFill>
          <a:ln>
            <a:noFill/>
          </a:ln>
          <a:extLs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ts val="0"/>
              </a:spcBef>
              <a:spcAft>
                <a:spcPts val="600"/>
              </a:spcAft>
              <a:buClr>
                <a:schemeClr val="accent1"/>
              </a:buClr>
              <a:buSzPct val="70000"/>
              <a:buFont typeface="Monotype Sorts" pitchFamily="2" charset="2"/>
              <a:buChar char="n"/>
            </a:pPr>
            <a:r>
              <a:rPr lang="zh-CN" altLang="zh-CN" dirty="0">
                <a:latin typeface="黑体" pitchFamily="2" charset="-122"/>
              </a:rPr>
              <a:t>从</a:t>
            </a:r>
            <a:r>
              <a:rPr lang="en-US" altLang="zh-CN" dirty="0">
                <a:latin typeface="Verdana" pitchFamily="34" charset="0"/>
              </a:rPr>
              <a:t>p</a:t>
            </a:r>
            <a:r>
              <a:rPr lang="zh-CN" altLang="zh-CN" dirty="0">
                <a:latin typeface="黑体" pitchFamily="2" charset="-122"/>
              </a:rPr>
              <a:t>的活动记录出发，沿访问链前进</a:t>
            </a:r>
            <a:r>
              <a:rPr lang="en-US" altLang="zh-CN" dirty="0">
                <a:latin typeface="Verdana" pitchFamily="34" charset="0"/>
              </a:rPr>
              <a:t>n</a:t>
            </a:r>
            <a:r>
              <a:rPr lang="en-US" altLang="zh-CN" baseline="-25000" dirty="0">
                <a:latin typeface="Verdana" pitchFamily="34" charset="0"/>
              </a:rPr>
              <a:t>p</a:t>
            </a:r>
            <a:r>
              <a:rPr lang="en-US" altLang="zh-CN" dirty="0">
                <a:latin typeface="Verdana" pitchFamily="34" charset="0"/>
              </a:rPr>
              <a:t>-n</a:t>
            </a:r>
            <a:r>
              <a:rPr lang="en-US" altLang="zh-CN" baseline="-25000" dirty="0">
                <a:latin typeface="Verdana" pitchFamily="34" charset="0"/>
              </a:rPr>
              <a:t>q</a:t>
            </a:r>
            <a:r>
              <a:rPr lang="zh-CN" altLang="zh-CN" dirty="0">
                <a:latin typeface="黑体" pitchFamily="2" charset="-122"/>
              </a:rPr>
              <a:t>步；</a:t>
            </a:r>
          </a:p>
          <a:p>
            <a:pPr marL="342900" indent="-342900">
              <a:spcBef>
                <a:spcPts val="0"/>
              </a:spcBef>
              <a:spcAft>
                <a:spcPts val="600"/>
              </a:spcAft>
              <a:buClr>
                <a:schemeClr val="accent1"/>
              </a:buClr>
              <a:buSzPct val="70000"/>
              <a:buFont typeface="Monotype Sorts" pitchFamily="2" charset="2"/>
              <a:buChar char="n"/>
            </a:pPr>
            <a:r>
              <a:rPr lang="zh-CN" altLang="en-US" dirty="0">
                <a:latin typeface="黑体" pitchFamily="2" charset="-122"/>
              </a:rPr>
              <a:t>找到</a:t>
            </a:r>
            <a:r>
              <a:rPr lang="en-US" altLang="zh-CN" dirty="0">
                <a:latin typeface="Verdana" pitchFamily="34" charset="0"/>
              </a:rPr>
              <a:t>x</a:t>
            </a:r>
            <a:r>
              <a:rPr lang="en-US" altLang="zh-CN" baseline="-25000" dirty="0">
                <a:latin typeface="Verdana" pitchFamily="34" charset="0"/>
              </a:rPr>
              <a:t>1</a:t>
            </a:r>
            <a:r>
              <a:rPr lang="zh-CN" altLang="zh-CN" dirty="0">
                <a:latin typeface="黑体" pitchFamily="2" charset="-122"/>
              </a:rPr>
              <a:t>的活动</a:t>
            </a:r>
            <a:r>
              <a:rPr lang="zh-CN" altLang="zh-CN" dirty="0" smtClean="0">
                <a:latin typeface="黑体" pitchFamily="2" charset="-122"/>
              </a:rPr>
              <a:t>记录</a:t>
            </a:r>
            <a:endParaRPr lang="zh-CN" altLang="en-US" dirty="0">
              <a:latin typeface="黑体" pitchFamily="2" charset="-122"/>
            </a:endParaRPr>
          </a:p>
          <a:p>
            <a:pPr marL="342900" indent="-342900">
              <a:spcBef>
                <a:spcPts val="0"/>
              </a:spcBef>
              <a:spcAft>
                <a:spcPts val="600"/>
              </a:spcAft>
              <a:buClr>
                <a:schemeClr val="accent1"/>
              </a:buClr>
              <a:buSzPct val="70000"/>
              <a:buFont typeface="Monotype Sorts" pitchFamily="2" charset="2"/>
              <a:buChar char="n"/>
            </a:pPr>
            <a:r>
              <a:rPr lang="zh-CN" altLang="en-US" dirty="0">
                <a:latin typeface="黑体" pitchFamily="2" charset="-122"/>
              </a:rPr>
              <a:t>把</a:t>
            </a:r>
            <a:r>
              <a:rPr lang="en-US" altLang="zh-CN" dirty="0">
                <a:latin typeface="Verdana" pitchFamily="34" charset="0"/>
              </a:rPr>
              <a:t>x</a:t>
            </a:r>
            <a:r>
              <a:rPr lang="en-US" altLang="zh-CN" baseline="-25000" dirty="0">
                <a:latin typeface="Verdana" pitchFamily="34" charset="0"/>
              </a:rPr>
              <a:t>1</a:t>
            </a:r>
            <a:r>
              <a:rPr lang="zh-CN" altLang="en-US" dirty="0">
                <a:latin typeface="黑体" pitchFamily="2" charset="-122"/>
              </a:rPr>
              <a:t>的访问</a:t>
            </a:r>
            <a:r>
              <a:rPr lang="zh-CN" altLang="en-US" dirty="0" smtClean="0">
                <a:latin typeface="黑体" pitchFamily="2" charset="-122"/>
              </a:rPr>
              <a:t>链域的</a:t>
            </a:r>
            <a:r>
              <a:rPr lang="zh-CN" altLang="en-US" dirty="0">
                <a:latin typeface="黑体" pitchFamily="2" charset="-122"/>
              </a:rPr>
              <a:t>值</a:t>
            </a:r>
            <a:r>
              <a:rPr lang="zh-CN" altLang="en-US" dirty="0">
                <a:solidFill>
                  <a:srgbClr val="0000FF"/>
                </a:solidFill>
                <a:latin typeface="黑体" pitchFamily="2" charset="-122"/>
              </a:rPr>
              <a:t>复制</a:t>
            </a:r>
            <a:r>
              <a:rPr lang="zh-CN" altLang="en-US" dirty="0">
                <a:latin typeface="黑体" pitchFamily="2" charset="-122"/>
              </a:rPr>
              <a:t>到</a:t>
            </a:r>
            <a:r>
              <a:rPr lang="en-US" altLang="zh-CN" dirty="0">
                <a:latin typeface="Verdana" pitchFamily="34" charset="0"/>
              </a:rPr>
              <a:t>q</a:t>
            </a:r>
            <a:r>
              <a:rPr lang="zh-CN" altLang="en-US" dirty="0">
                <a:latin typeface="黑体" pitchFamily="2" charset="-122"/>
              </a:rPr>
              <a:t>的活动记录中访问链</a:t>
            </a:r>
            <a:r>
              <a:rPr lang="zh-CN" altLang="en-US" dirty="0" smtClean="0">
                <a:latin typeface="黑体" pitchFamily="2" charset="-122"/>
              </a:rPr>
              <a:t>域。</a:t>
            </a:r>
            <a:endParaRPr lang="zh-CN" altLang="en-US" dirty="0">
              <a:latin typeface="黑体" pitchFamily="2" charset="-122"/>
            </a:endParaRPr>
          </a:p>
        </p:txBody>
      </p:sp>
      <p:sp>
        <p:nvSpPr>
          <p:cNvPr id="264283" name="Line 91"/>
          <p:cNvSpPr>
            <a:spLocks noChangeShapeType="1"/>
          </p:cNvSpPr>
          <p:nvPr/>
        </p:nvSpPr>
        <p:spPr bwMode="auto">
          <a:xfrm>
            <a:off x="6096000" y="1828800"/>
            <a:ext cx="685800" cy="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4284" name="Arc 92"/>
          <p:cNvSpPr>
            <a:spLocks/>
          </p:cNvSpPr>
          <p:nvPr/>
        </p:nvSpPr>
        <p:spPr bwMode="auto">
          <a:xfrm flipH="1">
            <a:off x="6400800" y="1905000"/>
            <a:ext cx="457200" cy="4460875"/>
          </a:xfrm>
          <a:custGeom>
            <a:avLst/>
            <a:gdLst>
              <a:gd name="T0" fmla="*/ 0 w 21600"/>
              <a:gd name="T1" fmla="*/ 0 h 43023"/>
              <a:gd name="T2" fmla="*/ 58378 w 21600"/>
              <a:gd name="T3" fmla="*/ 4460875 h 43023"/>
              <a:gd name="T4" fmla="*/ 0 w 21600"/>
              <a:gd name="T5" fmla="*/ 2239614 h 43023"/>
              <a:gd name="T6" fmla="*/ 0 60000 65536"/>
              <a:gd name="T7" fmla="*/ 0 60000 65536"/>
              <a:gd name="T8" fmla="*/ 0 60000 65536"/>
            </a:gdLst>
            <a:ahLst/>
            <a:cxnLst>
              <a:cxn ang="T6">
                <a:pos x="T0" y="T1"/>
              </a:cxn>
              <a:cxn ang="T7">
                <a:pos x="T2" y="T3"/>
              </a:cxn>
              <a:cxn ang="T8">
                <a:pos x="T4" y="T5"/>
              </a:cxn>
            </a:cxnLst>
            <a:rect l="0" t="0" r="r" b="b"/>
            <a:pathLst>
              <a:path w="21600" h="43023" fill="none" extrusionOk="0">
                <a:moveTo>
                  <a:pt x="-1" y="0"/>
                </a:moveTo>
                <a:cubicBezTo>
                  <a:pt x="11929" y="0"/>
                  <a:pt x="21600" y="9670"/>
                  <a:pt x="21600" y="21600"/>
                </a:cubicBezTo>
                <a:cubicBezTo>
                  <a:pt x="21600" y="32463"/>
                  <a:pt x="13532" y="41636"/>
                  <a:pt x="2758" y="43023"/>
                </a:cubicBezTo>
              </a:path>
              <a:path w="21600" h="43023" stroke="0" extrusionOk="0">
                <a:moveTo>
                  <a:pt x="-1" y="0"/>
                </a:moveTo>
                <a:cubicBezTo>
                  <a:pt x="11929" y="0"/>
                  <a:pt x="21600" y="9670"/>
                  <a:pt x="21600" y="21600"/>
                </a:cubicBezTo>
                <a:cubicBezTo>
                  <a:pt x="21600" y="32463"/>
                  <a:pt x="13532" y="41636"/>
                  <a:pt x="2758" y="43023"/>
                </a:cubicBezTo>
                <a:lnTo>
                  <a:pt x="0" y="21600"/>
                </a:lnTo>
                <a:lnTo>
                  <a:pt x="-1" y="0"/>
                </a:lnTo>
                <a:close/>
              </a:path>
            </a:pathLst>
          </a:custGeom>
          <a:noFill/>
          <a:ln w="28575">
            <a:solidFill>
              <a:srgbClr val="FF0000"/>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64285" name="Group 93"/>
          <p:cNvGrpSpPr>
            <a:grpSpLocks/>
          </p:cNvGrpSpPr>
          <p:nvPr/>
        </p:nvGrpSpPr>
        <p:grpSpPr bwMode="auto">
          <a:xfrm>
            <a:off x="7696200" y="1928813"/>
            <a:ext cx="381000" cy="3335337"/>
            <a:chOff x="4848" y="1215"/>
            <a:chExt cx="240" cy="2101"/>
          </a:xfrm>
        </p:grpSpPr>
        <p:sp>
          <p:nvSpPr>
            <p:cNvPr id="51221" name="Arc 94"/>
            <p:cNvSpPr>
              <a:spLocks/>
            </p:cNvSpPr>
            <p:nvPr/>
          </p:nvSpPr>
          <p:spPr bwMode="auto">
            <a:xfrm flipV="1">
              <a:off x="4848" y="2736"/>
              <a:ext cx="240" cy="580"/>
            </a:xfrm>
            <a:custGeom>
              <a:avLst/>
              <a:gdLst>
                <a:gd name="T0" fmla="*/ 0 w 21600"/>
                <a:gd name="T1" fmla="*/ 0 h 42583"/>
                <a:gd name="T2" fmla="*/ 57 w 21600"/>
                <a:gd name="T3" fmla="*/ 580 h 42583"/>
                <a:gd name="T4" fmla="*/ 0 w 21600"/>
                <a:gd name="T5" fmla="*/ 294 h 42583"/>
                <a:gd name="T6" fmla="*/ 0 60000 65536"/>
                <a:gd name="T7" fmla="*/ 0 60000 65536"/>
                <a:gd name="T8" fmla="*/ 0 60000 65536"/>
              </a:gdLst>
              <a:ahLst/>
              <a:cxnLst>
                <a:cxn ang="T6">
                  <a:pos x="T0" y="T1"/>
                </a:cxn>
                <a:cxn ang="T7">
                  <a:pos x="T2" y="T3"/>
                </a:cxn>
                <a:cxn ang="T8">
                  <a:pos x="T4" y="T5"/>
                </a:cxn>
              </a:cxnLst>
              <a:rect l="0" t="0" r="r" b="b"/>
              <a:pathLst>
                <a:path w="21600" h="42583" fill="none" extrusionOk="0">
                  <a:moveTo>
                    <a:pt x="-1" y="0"/>
                  </a:moveTo>
                  <a:cubicBezTo>
                    <a:pt x="11929" y="0"/>
                    <a:pt x="21600" y="9670"/>
                    <a:pt x="21600" y="21600"/>
                  </a:cubicBezTo>
                  <a:cubicBezTo>
                    <a:pt x="21600" y="31554"/>
                    <a:pt x="14796" y="40219"/>
                    <a:pt x="5126" y="42582"/>
                  </a:cubicBezTo>
                </a:path>
                <a:path w="21600" h="42583" stroke="0" extrusionOk="0">
                  <a:moveTo>
                    <a:pt x="-1" y="0"/>
                  </a:moveTo>
                  <a:cubicBezTo>
                    <a:pt x="11929" y="0"/>
                    <a:pt x="21600" y="9670"/>
                    <a:pt x="21600" y="21600"/>
                  </a:cubicBezTo>
                  <a:cubicBezTo>
                    <a:pt x="21600" y="31554"/>
                    <a:pt x="14796" y="40219"/>
                    <a:pt x="5126" y="42582"/>
                  </a:cubicBezTo>
                  <a:lnTo>
                    <a:pt x="0" y="21600"/>
                  </a:lnTo>
                  <a:lnTo>
                    <a:pt x="-1" y="0"/>
                  </a:lnTo>
                  <a:close/>
                </a:path>
              </a:pathLst>
            </a:custGeom>
            <a:noFill/>
            <a:ln w="28575">
              <a:solidFill>
                <a:srgbClr val="FF3399"/>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22" name="Arc 95"/>
            <p:cNvSpPr>
              <a:spLocks/>
            </p:cNvSpPr>
            <p:nvPr/>
          </p:nvSpPr>
          <p:spPr bwMode="auto">
            <a:xfrm flipV="1">
              <a:off x="4848" y="2108"/>
              <a:ext cx="240" cy="580"/>
            </a:xfrm>
            <a:custGeom>
              <a:avLst/>
              <a:gdLst>
                <a:gd name="T0" fmla="*/ 0 w 21600"/>
                <a:gd name="T1" fmla="*/ 0 h 42583"/>
                <a:gd name="T2" fmla="*/ 57 w 21600"/>
                <a:gd name="T3" fmla="*/ 580 h 42583"/>
                <a:gd name="T4" fmla="*/ 0 w 21600"/>
                <a:gd name="T5" fmla="*/ 294 h 42583"/>
                <a:gd name="T6" fmla="*/ 0 60000 65536"/>
                <a:gd name="T7" fmla="*/ 0 60000 65536"/>
                <a:gd name="T8" fmla="*/ 0 60000 65536"/>
              </a:gdLst>
              <a:ahLst/>
              <a:cxnLst>
                <a:cxn ang="T6">
                  <a:pos x="T0" y="T1"/>
                </a:cxn>
                <a:cxn ang="T7">
                  <a:pos x="T2" y="T3"/>
                </a:cxn>
                <a:cxn ang="T8">
                  <a:pos x="T4" y="T5"/>
                </a:cxn>
              </a:cxnLst>
              <a:rect l="0" t="0" r="r" b="b"/>
              <a:pathLst>
                <a:path w="21600" h="42583" fill="none" extrusionOk="0">
                  <a:moveTo>
                    <a:pt x="-1" y="0"/>
                  </a:moveTo>
                  <a:cubicBezTo>
                    <a:pt x="11929" y="0"/>
                    <a:pt x="21600" y="9670"/>
                    <a:pt x="21600" y="21600"/>
                  </a:cubicBezTo>
                  <a:cubicBezTo>
                    <a:pt x="21600" y="31554"/>
                    <a:pt x="14796" y="40219"/>
                    <a:pt x="5126" y="42582"/>
                  </a:cubicBezTo>
                </a:path>
                <a:path w="21600" h="42583" stroke="0" extrusionOk="0">
                  <a:moveTo>
                    <a:pt x="-1" y="0"/>
                  </a:moveTo>
                  <a:cubicBezTo>
                    <a:pt x="11929" y="0"/>
                    <a:pt x="21600" y="9670"/>
                    <a:pt x="21600" y="21600"/>
                  </a:cubicBezTo>
                  <a:cubicBezTo>
                    <a:pt x="21600" y="31554"/>
                    <a:pt x="14796" y="40219"/>
                    <a:pt x="5126" y="42582"/>
                  </a:cubicBezTo>
                  <a:lnTo>
                    <a:pt x="0" y="21600"/>
                  </a:lnTo>
                  <a:lnTo>
                    <a:pt x="-1" y="0"/>
                  </a:lnTo>
                  <a:close/>
                </a:path>
              </a:pathLst>
            </a:custGeom>
            <a:noFill/>
            <a:ln w="28575">
              <a:solidFill>
                <a:srgbClr val="FF3399"/>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23" name="Arc 96"/>
            <p:cNvSpPr>
              <a:spLocks/>
            </p:cNvSpPr>
            <p:nvPr/>
          </p:nvSpPr>
          <p:spPr bwMode="auto">
            <a:xfrm flipV="1">
              <a:off x="4848" y="1711"/>
              <a:ext cx="240" cy="308"/>
            </a:xfrm>
            <a:custGeom>
              <a:avLst/>
              <a:gdLst>
                <a:gd name="T0" fmla="*/ 0 w 21600"/>
                <a:gd name="T1" fmla="*/ 0 h 22637"/>
                <a:gd name="T2" fmla="*/ 240 w 21600"/>
                <a:gd name="T3" fmla="*/ 308 h 22637"/>
                <a:gd name="T4" fmla="*/ 0 w 21600"/>
                <a:gd name="T5" fmla="*/ 294 h 22637"/>
                <a:gd name="T6" fmla="*/ 0 60000 65536"/>
                <a:gd name="T7" fmla="*/ 0 60000 65536"/>
                <a:gd name="T8" fmla="*/ 0 60000 65536"/>
              </a:gdLst>
              <a:ahLst/>
              <a:cxnLst>
                <a:cxn ang="T6">
                  <a:pos x="T0" y="T1"/>
                </a:cxn>
                <a:cxn ang="T7">
                  <a:pos x="T2" y="T3"/>
                </a:cxn>
                <a:cxn ang="T8">
                  <a:pos x="T4" y="T5"/>
                </a:cxn>
              </a:cxnLst>
              <a:rect l="0" t="0" r="r" b="b"/>
              <a:pathLst>
                <a:path w="21600" h="22637" fill="none" extrusionOk="0">
                  <a:moveTo>
                    <a:pt x="-1" y="0"/>
                  </a:moveTo>
                  <a:cubicBezTo>
                    <a:pt x="11929" y="0"/>
                    <a:pt x="21600" y="9670"/>
                    <a:pt x="21600" y="21600"/>
                  </a:cubicBezTo>
                  <a:cubicBezTo>
                    <a:pt x="21600" y="21945"/>
                    <a:pt x="21591" y="22291"/>
                    <a:pt x="21575" y="22637"/>
                  </a:cubicBezTo>
                </a:path>
                <a:path w="21600" h="22637" stroke="0" extrusionOk="0">
                  <a:moveTo>
                    <a:pt x="-1" y="0"/>
                  </a:moveTo>
                  <a:cubicBezTo>
                    <a:pt x="11929" y="0"/>
                    <a:pt x="21600" y="9670"/>
                    <a:pt x="21600" y="21600"/>
                  </a:cubicBezTo>
                  <a:cubicBezTo>
                    <a:pt x="21600" y="21945"/>
                    <a:pt x="21591" y="22291"/>
                    <a:pt x="21575" y="22637"/>
                  </a:cubicBezTo>
                  <a:lnTo>
                    <a:pt x="0" y="21600"/>
                  </a:lnTo>
                  <a:lnTo>
                    <a:pt x="-1" y="0"/>
                  </a:lnTo>
                  <a:close/>
                </a:path>
              </a:pathLst>
            </a:custGeom>
            <a:noFill/>
            <a:ln w="28575">
              <a:solidFill>
                <a:srgbClr val="FF3399"/>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24" name="Arc 97"/>
            <p:cNvSpPr>
              <a:spLocks/>
            </p:cNvSpPr>
            <p:nvPr/>
          </p:nvSpPr>
          <p:spPr bwMode="auto">
            <a:xfrm flipV="1">
              <a:off x="4848" y="1215"/>
              <a:ext cx="240" cy="286"/>
            </a:xfrm>
            <a:custGeom>
              <a:avLst/>
              <a:gdLst>
                <a:gd name="T0" fmla="*/ 240 w 21600"/>
                <a:gd name="T1" fmla="*/ 2 h 20983"/>
                <a:gd name="T2" fmla="*/ 57 w 21600"/>
                <a:gd name="T3" fmla="*/ 286 h 20983"/>
                <a:gd name="T4" fmla="*/ 0 w 21600"/>
                <a:gd name="T5" fmla="*/ 0 h 20983"/>
                <a:gd name="T6" fmla="*/ 0 60000 65536"/>
                <a:gd name="T7" fmla="*/ 0 60000 65536"/>
                <a:gd name="T8" fmla="*/ 0 60000 65536"/>
              </a:gdLst>
              <a:ahLst/>
              <a:cxnLst>
                <a:cxn ang="T6">
                  <a:pos x="T0" y="T1"/>
                </a:cxn>
                <a:cxn ang="T7">
                  <a:pos x="T2" y="T3"/>
                </a:cxn>
                <a:cxn ang="T8">
                  <a:pos x="T4" y="T5"/>
                </a:cxn>
              </a:cxnLst>
              <a:rect l="0" t="0" r="r" b="b"/>
              <a:pathLst>
                <a:path w="21600" h="20983" fill="none" extrusionOk="0">
                  <a:moveTo>
                    <a:pt x="21599" y="127"/>
                  </a:moveTo>
                  <a:cubicBezTo>
                    <a:pt x="21540" y="10034"/>
                    <a:pt x="14750" y="18631"/>
                    <a:pt x="5126" y="20982"/>
                  </a:cubicBezTo>
                </a:path>
                <a:path w="21600" h="20983" stroke="0" extrusionOk="0">
                  <a:moveTo>
                    <a:pt x="21599" y="127"/>
                  </a:moveTo>
                  <a:cubicBezTo>
                    <a:pt x="21540" y="10034"/>
                    <a:pt x="14750" y="18631"/>
                    <a:pt x="5126" y="20982"/>
                  </a:cubicBezTo>
                  <a:lnTo>
                    <a:pt x="0" y="0"/>
                  </a:lnTo>
                  <a:lnTo>
                    <a:pt x="21599" y="127"/>
                  </a:lnTo>
                  <a:close/>
                </a:path>
              </a:pathLst>
            </a:custGeom>
            <a:noFill/>
            <a:ln w="28575">
              <a:solidFill>
                <a:srgbClr val="FF3399"/>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0" name="Rectangle 9"/>
          <p:cNvSpPr>
            <a:spLocks noChangeArrowheads="1"/>
          </p:cNvSpPr>
          <p:nvPr/>
        </p:nvSpPr>
        <p:spPr bwMode="auto">
          <a:xfrm>
            <a:off x="609600" y="914400"/>
            <a:ext cx="5334000" cy="990600"/>
          </a:xfrm>
          <a:prstGeom prst="rect">
            <a:avLst/>
          </a:prstGeom>
          <a:noFill/>
          <a:ln w="9525">
            <a:noFill/>
            <a:miter lim="800000"/>
            <a:headEnd/>
            <a:tailEnd/>
          </a:ln>
        </p:spPr>
        <p:txBody>
          <a:bodyPr/>
          <a:lstStyle/>
          <a:p>
            <a:pPr marL="342900" indent="-342900">
              <a:lnSpc>
                <a:spcPct val="90000"/>
              </a:lnSpc>
              <a:spcBef>
                <a:spcPct val="20000"/>
              </a:spcBef>
              <a:buClr>
                <a:schemeClr val="accent1"/>
              </a:buClr>
              <a:buSzPct val="70000"/>
              <a:buFont typeface="Monotype Sorts" pitchFamily="2" charset="2"/>
              <a:buChar char="n"/>
            </a:pPr>
            <a:r>
              <a:rPr lang="zh-CN" altLang="en-US" dirty="0">
                <a:latin typeface="黑体" pitchFamily="2" charset="-122"/>
              </a:rPr>
              <a:t>静态文本中</a:t>
            </a:r>
            <a:r>
              <a:rPr lang="en-US" altLang="zh-CN" dirty="0">
                <a:latin typeface="黑体" pitchFamily="2" charset="-122"/>
              </a:rPr>
              <a:t>q</a:t>
            </a:r>
            <a:r>
              <a:rPr lang="zh-CN" altLang="en-US" dirty="0">
                <a:latin typeface="黑体" pitchFamily="2" charset="-122"/>
              </a:rPr>
              <a:t>与</a:t>
            </a:r>
            <a:r>
              <a:rPr lang="en-US" altLang="zh-CN" dirty="0">
                <a:latin typeface="黑体" pitchFamily="2" charset="-122"/>
              </a:rPr>
              <a:t>p</a:t>
            </a:r>
            <a:r>
              <a:rPr lang="zh-CN" altLang="en-US" dirty="0">
                <a:latin typeface="黑体" pitchFamily="2" charset="-122"/>
              </a:rPr>
              <a:t>的关系：</a:t>
            </a:r>
            <a:r>
              <a:rPr lang="en-US" altLang="zh-CN" dirty="0">
                <a:latin typeface="黑体" pitchFamily="2" charset="-122"/>
              </a:rPr>
              <a:t>p</a:t>
            </a:r>
            <a:r>
              <a:rPr lang="zh-CN" altLang="en-US" dirty="0">
                <a:latin typeface="黑体" pitchFamily="2" charset="-122"/>
              </a:rPr>
              <a:t>与</a:t>
            </a:r>
            <a:r>
              <a:rPr lang="en-US" altLang="zh-CN" dirty="0">
                <a:latin typeface="黑体" pitchFamily="2" charset="-122"/>
              </a:rPr>
              <a:t>q</a:t>
            </a:r>
            <a:r>
              <a:rPr lang="zh-CN" altLang="en-US" dirty="0">
                <a:latin typeface="黑体" pitchFamily="2" charset="-122"/>
              </a:rPr>
              <a:t>有相同的嵌套深度为</a:t>
            </a:r>
            <a:r>
              <a:rPr lang="en-US" altLang="zh-CN" dirty="0">
                <a:latin typeface="黑体" pitchFamily="2" charset="-122"/>
              </a:rPr>
              <a:t>1,2,⋯,n</a:t>
            </a:r>
            <a:r>
              <a:rPr lang="en-US" altLang="zh-CN" baseline="-25000" dirty="0">
                <a:latin typeface="黑体" pitchFamily="2" charset="-122"/>
              </a:rPr>
              <a:t>q</a:t>
            </a:r>
            <a:r>
              <a:rPr lang="en-US" altLang="zh-CN" dirty="0">
                <a:latin typeface="黑体" pitchFamily="2" charset="-122"/>
              </a:rPr>
              <a:t>-1</a:t>
            </a:r>
            <a:r>
              <a:rPr lang="zh-CN" altLang="en-US" dirty="0">
                <a:latin typeface="黑体" pitchFamily="2" charset="-122"/>
              </a:rPr>
              <a:t>的外围过程</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0">
                                            <p:txEl>
                                              <p:pRg st="0" end="0"/>
                                            </p:txEl>
                                          </p:spTgt>
                                        </p:tgtEl>
                                        <p:attrNameLst>
                                          <p:attrName>style.visibility</p:attrName>
                                        </p:attrNameLst>
                                      </p:cBhvr>
                                      <p:to>
                                        <p:strVal val="visible"/>
                                      </p:to>
                                    </p:set>
                                    <p:animEffect transition="in" filter="wipe(up)">
                                      <p:cBhvr>
                                        <p:cTn id="7" dur="500"/>
                                        <p:tgtEl>
                                          <p:spTgt spid="1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64215"/>
                                        </p:tgtEl>
                                        <p:attrNameLst>
                                          <p:attrName>style.visibility</p:attrName>
                                        </p:attrNameLst>
                                      </p:cBhvr>
                                      <p:to>
                                        <p:strVal val="visible"/>
                                      </p:to>
                                    </p:set>
                                    <p:animEffect transition="in" filter="wipe(up)">
                                      <p:cBhvr>
                                        <p:cTn id="12" dur="500"/>
                                        <p:tgtEl>
                                          <p:spTgt spid="264215"/>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264198"/>
                                        </p:tgtEl>
                                        <p:attrNameLst>
                                          <p:attrName>style.visibility</p:attrName>
                                        </p:attrNameLst>
                                      </p:cBhvr>
                                      <p:to>
                                        <p:strVal val="visible"/>
                                      </p:to>
                                    </p:set>
                                    <p:animEffect transition="in" filter="wipe(up)">
                                      <p:cBhvr>
                                        <p:cTn id="16" dur="500"/>
                                        <p:tgtEl>
                                          <p:spTgt spid="264198"/>
                                        </p:tgtEl>
                                      </p:cBhvr>
                                    </p:animEffect>
                                  </p:childTnLst>
                                </p:cTn>
                              </p:par>
                            </p:childTnLst>
                          </p:cTn>
                        </p:par>
                        <p:par>
                          <p:cTn id="17" fill="hold">
                            <p:stCondLst>
                              <p:cond delay="1000"/>
                            </p:stCondLst>
                            <p:childTnLst>
                              <p:par>
                                <p:cTn id="18" presetID="18" presetClass="entr" presetSubtype="6" fill="hold" nodeType="afterEffect">
                                  <p:stCondLst>
                                    <p:cond delay="0"/>
                                  </p:stCondLst>
                                  <p:childTnLst>
                                    <p:set>
                                      <p:cBhvr>
                                        <p:cTn id="19" dur="1" fill="hold">
                                          <p:stCondLst>
                                            <p:cond delay="0"/>
                                          </p:stCondLst>
                                        </p:cTn>
                                        <p:tgtEl>
                                          <p:spTgt spid="264205"/>
                                        </p:tgtEl>
                                        <p:attrNameLst>
                                          <p:attrName>style.visibility</p:attrName>
                                        </p:attrNameLst>
                                      </p:cBhvr>
                                      <p:to>
                                        <p:strVal val="visible"/>
                                      </p:to>
                                    </p:set>
                                    <p:animEffect transition="in" filter="strips(downRight)">
                                      <p:cBhvr>
                                        <p:cTn id="20" dur="500"/>
                                        <p:tgtEl>
                                          <p:spTgt spid="264205"/>
                                        </p:tgtEl>
                                      </p:cBhvr>
                                    </p:animEffect>
                                  </p:childTnLst>
                                </p:cTn>
                              </p:par>
                            </p:childTnLst>
                          </p:cTn>
                        </p:par>
                        <p:par>
                          <p:cTn id="21" fill="hold">
                            <p:stCondLst>
                              <p:cond delay="1500"/>
                            </p:stCondLst>
                            <p:childTnLst>
                              <p:par>
                                <p:cTn id="22" presetID="17" presetClass="entr" presetSubtype="8" fill="hold" grpId="0" nodeType="afterEffect">
                                  <p:stCondLst>
                                    <p:cond delay="0"/>
                                  </p:stCondLst>
                                  <p:childTnLst>
                                    <p:set>
                                      <p:cBhvr>
                                        <p:cTn id="23" dur="1" fill="hold">
                                          <p:stCondLst>
                                            <p:cond delay="0"/>
                                          </p:stCondLst>
                                        </p:cTn>
                                        <p:tgtEl>
                                          <p:spTgt spid="264201"/>
                                        </p:tgtEl>
                                        <p:attrNameLst>
                                          <p:attrName>style.visibility</p:attrName>
                                        </p:attrNameLst>
                                      </p:cBhvr>
                                      <p:to>
                                        <p:strVal val="visible"/>
                                      </p:to>
                                    </p:set>
                                    <p:anim calcmode="lin" valueType="num">
                                      <p:cBhvr>
                                        <p:cTn id="24" dur="500" fill="hold"/>
                                        <p:tgtEl>
                                          <p:spTgt spid="264201"/>
                                        </p:tgtEl>
                                        <p:attrNameLst>
                                          <p:attrName>ppt_x</p:attrName>
                                        </p:attrNameLst>
                                      </p:cBhvr>
                                      <p:tavLst>
                                        <p:tav tm="0">
                                          <p:val>
                                            <p:strVal val="#ppt_x-#ppt_w/2"/>
                                          </p:val>
                                        </p:tav>
                                        <p:tav tm="100000">
                                          <p:val>
                                            <p:strVal val="#ppt_x"/>
                                          </p:val>
                                        </p:tav>
                                      </p:tavLst>
                                    </p:anim>
                                    <p:anim calcmode="lin" valueType="num">
                                      <p:cBhvr>
                                        <p:cTn id="25" dur="500" fill="hold"/>
                                        <p:tgtEl>
                                          <p:spTgt spid="264201"/>
                                        </p:tgtEl>
                                        <p:attrNameLst>
                                          <p:attrName>ppt_y</p:attrName>
                                        </p:attrNameLst>
                                      </p:cBhvr>
                                      <p:tavLst>
                                        <p:tav tm="0">
                                          <p:val>
                                            <p:strVal val="#ppt_y"/>
                                          </p:val>
                                        </p:tav>
                                        <p:tav tm="100000">
                                          <p:val>
                                            <p:strVal val="#ppt_y"/>
                                          </p:val>
                                        </p:tav>
                                      </p:tavLst>
                                    </p:anim>
                                    <p:anim calcmode="lin" valueType="num">
                                      <p:cBhvr>
                                        <p:cTn id="26" dur="500" fill="hold"/>
                                        <p:tgtEl>
                                          <p:spTgt spid="264201"/>
                                        </p:tgtEl>
                                        <p:attrNameLst>
                                          <p:attrName>ppt_w</p:attrName>
                                        </p:attrNameLst>
                                      </p:cBhvr>
                                      <p:tavLst>
                                        <p:tav tm="0">
                                          <p:val>
                                            <p:fltVal val="0"/>
                                          </p:val>
                                        </p:tav>
                                        <p:tav tm="100000">
                                          <p:val>
                                            <p:strVal val="#ppt_w"/>
                                          </p:val>
                                        </p:tav>
                                      </p:tavLst>
                                    </p:anim>
                                    <p:anim calcmode="lin" valueType="num">
                                      <p:cBhvr>
                                        <p:cTn id="27" dur="500" fill="hold"/>
                                        <p:tgtEl>
                                          <p:spTgt spid="264201"/>
                                        </p:tgtEl>
                                        <p:attrNameLst>
                                          <p:attrName>ppt_h</p:attrName>
                                        </p:attrNameLst>
                                      </p:cBhvr>
                                      <p:tavLst>
                                        <p:tav tm="0">
                                          <p:val>
                                            <p:strVal val="#ppt_h"/>
                                          </p:val>
                                        </p:tav>
                                        <p:tav tm="100000">
                                          <p:val>
                                            <p:strVal val="#ppt_h"/>
                                          </p:val>
                                        </p:tav>
                                      </p:tavLst>
                                    </p:anim>
                                  </p:childTnLst>
                                </p:cTn>
                              </p:par>
                            </p:childTnLst>
                          </p:cTn>
                        </p:par>
                        <p:par>
                          <p:cTn id="28" fill="hold">
                            <p:stCondLst>
                              <p:cond delay="2000"/>
                            </p:stCondLst>
                            <p:childTnLst>
                              <p:par>
                                <p:cTn id="29" presetID="17" presetClass="entr" presetSubtype="8" fill="hold" grpId="0" nodeType="afterEffect">
                                  <p:stCondLst>
                                    <p:cond delay="0"/>
                                  </p:stCondLst>
                                  <p:childTnLst>
                                    <p:set>
                                      <p:cBhvr>
                                        <p:cTn id="30" dur="1" fill="hold">
                                          <p:stCondLst>
                                            <p:cond delay="0"/>
                                          </p:stCondLst>
                                        </p:cTn>
                                        <p:tgtEl>
                                          <p:spTgt spid="264202"/>
                                        </p:tgtEl>
                                        <p:attrNameLst>
                                          <p:attrName>style.visibility</p:attrName>
                                        </p:attrNameLst>
                                      </p:cBhvr>
                                      <p:to>
                                        <p:strVal val="visible"/>
                                      </p:to>
                                    </p:set>
                                    <p:anim calcmode="lin" valueType="num">
                                      <p:cBhvr>
                                        <p:cTn id="31" dur="500" fill="hold"/>
                                        <p:tgtEl>
                                          <p:spTgt spid="264202"/>
                                        </p:tgtEl>
                                        <p:attrNameLst>
                                          <p:attrName>ppt_x</p:attrName>
                                        </p:attrNameLst>
                                      </p:cBhvr>
                                      <p:tavLst>
                                        <p:tav tm="0">
                                          <p:val>
                                            <p:strVal val="#ppt_x-#ppt_w/2"/>
                                          </p:val>
                                        </p:tav>
                                        <p:tav tm="100000">
                                          <p:val>
                                            <p:strVal val="#ppt_x"/>
                                          </p:val>
                                        </p:tav>
                                      </p:tavLst>
                                    </p:anim>
                                    <p:anim calcmode="lin" valueType="num">
                                      <p:cBhvr>
                                        <p:cTn id="32" dur="500" fill="hold"/>
                                        <p:tgtEl>
                                          <p:spTgt spid="264202"/>
                                        </p:tgtEl>
                                        <p:attrNameLst>
                                          <p:attrName>ppt_y</p:attrName>
                                        </p:attrNameLst>
                                      </p:cBhvr>
                                      <p:tavLst>
                                        <p:tav tm="0">
                                          <p:val>
                                            <p:strVal val="#ppt_y"/>
                                          </p:val>
                                        </p:tav>
                                        <p:tav tm="100000">
                                          <p:val>
                                            <p:strVal val="#ppt_y"/>
                                          </p:val>
                                        </p:tav>
                                      </p:tavLst>
                                    </p:anim>
                                    <p:anim calcmode="lin" valueType="num">
                                      <p:cBhvr>
                                        <p:cTn id="33" dur="500" fill="hold"/>
                                        <p:tgtEl>
                                          <p:spTgt spid="264202"/>
                                        </p:tgtEl>
                                        <p:attrNameLst>
                                          <p:attrName>ppt_w</p:attrName>
                                        </p:attrNameLst>
                                      </p:cBhvr>
                                      <p:tavLst>
                                        <p:tav tm="0">
                                          <p:val>
                                            <p:fltVal val="0"/>
                                          </p:val>
                                        </p:tav>
                                        <p:tav tm="100000">
                                          <p:val>
                                            <p:strVal val="#ppt_w"/>
                                          </p:val>
                                        </p:tav>
                                      </p:tavLst>
                                    </p:anim>
                                    <p:anim calcmode="lin" valueType="num">
                                      <p:cBhvr>
                                        <p:cTn id="34" dur="500" fill="hold"/>
                                        <p:tgtEl>
                                          <p:spTgt spid="264202"/>
                                        </p:tgtEl>
                                        <p:attrNameLst>
                                          <p:attrName>ppt_h</p:attrName>
                                        </p:attrNameLst>
                                      </p:cBhvr>
                                      <p:tavLst>
                                        <p:tav tm="0">
                                          <p:val>
                                            <p:strVal val="#ppt_h"/>
                                          </p:val>
                                        </p:tav>
                                        <p:tav tm="100000">
                                          <p:val>
                                            <p:strVal val="#ppt_h"/>
                                          </p:val>
                                        </p:tav>
                                      </p:tavLst>
                                    </p:anim>
                                  </p:childTnLst>
                                </p:cTn>
                              </p:par>
                            </p:childTnLst>
                          </p:cTn>
                        </p:par>
                        <p:par>
                          <p:cTn id="35" fill="hold">
                            <p:stCondLst>
                              <p:cond delay="2500"/>
                            </p:stCondLst>
                            <p:childTnLst>
                              <p:par>
                                <p:cTn id="36" presetID="17" presetClass="entr" presetSubtype="8" fill="hold" grpId="0" nodeType="afterEffect">
                                  <p:stCondLst>
                                    <p:cond delay="0"/>
                                  </p:stCondLst>
                                  <p:childTnLst>
                                    <p:set>
                                      <p:cBhvr>
                                        <p:cTn id="37" dur="1" fill="hold">
                                          <p:stCondLst>
                                            <p:cond delay="0"/>
                                          </p:stCondLst>
                                        </p:cTn>
                                        <p:tgtEl>
                                          <p:spTgt spid="264203"/>
                                        </p:tgtEl>
                                        <p:attrNameLst>
                                          <p:attrName>style.visibility</p:attrName>
                                        </p:attrNameLst>
                                      </p:cBhvr>
                                      <p:to>
                                        <p:strVal val="visible"/>
                                      </p:to>
                                    </p:set>
                                    <p:anim calcmode="lin" valueType="num">
                                      <p:cBhvr>
                                        <p:cTn id="38" dur="500" fill="hold"/>
                                        <p:tgtEl>
                                          <p:spTgt spid="264203"/>
                                        </p:tgtEl>
                                        <p:attrNameLst>
                                          <p:attrName>ppt_x</p:attrName>
                                        </p:attrNameLst>
                                      </p:cBhvr>
                                      <p:tavLst>
                                        <p:tav tm="0">
                                          <p:val>
                                            <p:strVal val="#ppt_x-#ppt_w/2"/>
                                          </p:val>
                                        </p:tav>
                                        <p:tav tm="100000">
                                          <p:val>
                                            <p:strVal val="#ppt_x"/>
                                          </p:val>
                                        </p:tav>
                                      </p:tavLst>
                                    </p:anim>
                                    <p:anim calcmode="lin" valueType="num">
                                      <p:cBhvr>
                                        <p:cTn id="39" dur="500" fill="hold"/>
                                        <p:tgtEl>
                                          <p:spTgt spid="264203"/>
                                        </p:tgtEl>
                                        <p:attrNameLst>
                                          <p:attrName>ppt_y</p:attrName>
                                        </p:attrNameLst>
                                      </p:cBhvr>
                                      <p:tavLst>
                                        <p:tav tm="0">
                                          <p:val>
                                            <p:strVal val="#ppt_y"/>
                                          </p:val>
                                        </p:tav>
                                        <p:tav tm="100000">
                                          <p:val>
                                            <p:strVal val="#ppt_y"/>
                                          </p:val>
                                        </p:tav>
                                      </p:tavLst>
                                    </p:anim>
                                    <p:anim calcmode="lin" valueType="num">
                                      <p:cBhvr>
                                        <p:cTn id="40" dur="500" fill="hold"/>
                                        <p:tgtEl>
                                          <p:spTgt spid="264203"/>
                                        </p:tgtEl>
                                        <p:attrNameLst>
                                          <p:attrName>ppt_w</p:attrName>
                                        </p:attrNameLst>
                                      </p:cBhvr>
                                      <p:tavLst>
                                        <p:tav tm="0">
                                          <p:val>
                                            <p:fltVal val="0"/>
                                          </p:val>
                                        </p:tav>
                                        <p:tav tm="100000">
                                          <p:val>
                                            <p:strVal val="#ppt_w"/>
                                          </p:val>
                                        </p:tav>
                                      </p:tavLst>
                                    </p:anim>
                                    <p:anim calcmode="lin" valueType="num">
                                      <p:cBhvr>
                                        <p:cTn id="41" dur="500" fill="hold"/>
                                        <p:tgtEl>
                                          <p:spTgt spid="264203"/>
                                        </p:tgtEl>
                                        <p:attrNameLst>
                                          <p:attrName>ppt_h</p:attrName>
                                        </p:attrNameLst>
                                      </p:cBhvr>
                                      <p:tavLst>
                                        <p:tav tm="0">
                                          <p:val>
                                            <p:strVal val="#ppt_h"/>
                                          </p:val>
                                        </p:tav>
                                        <p:tav tm="100000">
                                          <p:val>
                                            <p:strVal val="#ppt_h"/>
                                          </p:val>
                                        </p:tav>
                                      </p:tavLst>
                                    </p:anim>
                                  </p:childTnLst>
                                </p:cTn>
                              </p:par>
                            </p:childTnLst>
                          </p:cTn>
                        </p:par>
                        <p:par>
                          <p:cTn id="42" fill="hold">
                            <p:stCondLst>
                              <p:cond delay="3000"/>
                            </p:stCondLst>
                            <p:childTnLst>
                              <p:par>
                                <p:cTn id="43" presetID="17" presetClass="entr" presetSubtype="8" fill="hold" grpId="0" nodeType="afterEffect">
                                  <p:stCondLst>
                                    <p:cond delay="0"/>
                                  </p:stCondLst>
                                  <p:childTnLst>
                                    <p:set>
                                      <p:cBhvr>
                                        <p:cTn id="44" dur="1" fill="hold">
                                          <p:stCondLst>
                                            <p:cond delay="0"/>
                                          </p:stCondLst>
                                        </p:cTn>
                                        <p:tgtEl>
                                          <p:spTgt spid="264204"/>
                                        </p:tgtEl>
                                        <p:attrNameLst>
                                          <p:attrName>style.visibility</p:attrName>
                                        </p:attrNameLst>
                                      </p:cBhvr>
                                      <p:to>
                                        <p:strVal val="visible"/>
                                      </p:to>
                                    </p:set>
                                    <p:anim calcmode="lin" valueType="num">
                                      <p:cBhvr>
                                        <p:cTn id="45" dur="500" fill="hold"/>
                                        <p:tgtEl>
                                          <p:spTgt spid="264204"/>
                                        </p:tgtEl>
                                        <p:attrNameLst>
                                          <p:attrName>ppt_x</p:attrName>
                                        </p:attrNameLst>
                                      </p:cBhvr>
                                      <p:tavLst>
                                        <p:tav tm="0">
                                          <p:val>
                                            <p:strVal val="#ppt_x-#ppt_w/2"/>
                                          </p:val>
                                        </p:tav>
                                        <p:tav tm="100000">
                                          <p:val>
                                            <p:strVal val="#ppt_x"/>
                                          </p:val>
                                        </p:tav>
                                      </p:tavLst>
                                    </p:anim>
                                    <p:anim calcmode="lin" valueType="num">
                                      <p:cBhvr>
                                        <p:cTn id="46" dur="500" fill="hold"/>
                                        <p:tgtEl>
                                          <p:spTgt spid="264204"/>
                                        </p:tgtEl>
                                        <p:attrNameLst>
                                          <p:attrName>ppt_y</p:attrName>
                                        </p:attrNameLst>
                                      </p:cBhvr>
                                      <p:tavLst>
                                        <p:tav tm="0">
                                          <p:val>
                                            <p:strVal val="#ppt_y"/>
                                          </p:val>
                                        </p:tav>
                                        <p:tav tm="100000">
                                          <p:val>
                                            <p:strVal val="#ppt_y"/>
                                          </p:val>
                                        </p:tav>
                                      </p:tavLst>
                                    </p:anim>
                                    <p:anim calcmode="lin" valueType="num">
                                      <p:cBhvr>
                                        <p:cTn id="47" dur="500" fill="hold"/>
                                        <p:tgtEl>
                                          <p:spTgt spid="264204"/>
                                        </p:tgtEl>
                                        <p:attrNameLst>
                                          <p:attrName>ppt_w</p:attrName>
                                        </p:attrNameLst>
                                      </p:cBhvr>
                                      <p:tavLst>
                                        <p:tav tm="0">
                                          <p:val>
                                            <p:fltVal val="0"/>
                                          </p:val>
                                        </p:tav>
                                        <p:tav tm="100000">
                                          <p:val>
                                            <p:strVal val="#ppt_w"/>
                                          </p:val>
                                        </p:tav>
                                      </p:tavLst>
                                    </p:anim>
                                    <p:anim calcmode="lin" valueType="num">
                                      <p:cBhvr>
                                        <p:cTn id="48" dur="500" fill="hold"/>
                                        <p:tgtEl>
                                          <p:spTgt spid="264204"/>
                                        </p:tgtEl>
                                        <p:attrNameLst>
                                          <p:attrName>ppt_h</p:attrName>
                                        </p:attrNameLst>
                                      </p:cBhvr>
                                      <p:tavLst>
                                        <p:tav tm="0">
                                          <p:val>
                                            <p:strVal val="#ppt_h"/>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264221"/>
                                        </p:tgtEl>
                                        <p:attrNameLst>
                                          <p:attrName>style.visibility</p:attrName>
                                        </p:attrNameLst>
                                      </p:cBhvr>
                                      <p:to>
                                        <p:strVal val="visible"/>
                                      </p:to>
                                    </p:set>
                                    <p:animEffect transition="in" filter="wipe(up)">
                                      <p:cBhvr>
                                        <p:cTn id="53" dur="500"/>
                                        <p:tgtEl>
                                          <p:spTgt spid="264221"/>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264273"/>
                                        </p:tgtEl>
                                        <p:attrNameLst>
                                          <p:attrName>style.visibility</p:attrName>
                                        </p:attrNameLst>
                                      </p:cBhvr>
                                      <p:to>
                                        <p:strVal val="visible"/>
                                      </p:to>
                                    </p:set>
                                    <p:animEffect transition="in" filter="wipe(up)">
                                      <p:cBhvr>
                                        <p:cTn id="58" dur="500"/>
                                        <p:tgtEl>
                                          <p:spTgt spid="264273"/>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grpId="0" nodeType="clickEffect">
                                  <p:stCondLst>
                                    <p:cond delay="0"/>
                                  </p:stCondLst>
                                  <p:childTnLst>
                                    <p:set>
                                      <p:cBhvr>
                                        <p:cTn id="62" dur="1" fill="hold">
                                          <p:stCondLst>
                                            <p:cond delay="0"/>
                                          </p:stCondLst>
                                        </p:cTn>
                                        <p:tgtEl>
                                          <p:spTgt spid="264282">
                                            <p:bg/>
                                          </p:spTgt>
                                        </p:tgtEl>
                                        <p:attrNameLst>
                                          <p:attrName>style.visibility</p:attrName>
                                        </p:attrNameLst>
                                      </p:cBhvr>
                                      <p:to>
                                        <p:strVal val="visible"/>
                                      </p:to>
                                    </p:set>
                                    <p:animEffect transition="in" filter="wipe(up)">
                                      <p:cBhvr>
                                        <p:cTn id="63" dur="500"/>
                                        <p:tgtEl>
                                          <p:spTgt spid="264282">
                                            <p:bg/>
                                          </p:spTgt>
                                        </p:tgtEl>
                                      </p:cBhvr>
                                    </p:animEffect>
                                  </p:childTnLst>
                                </p:cTn>
                              </p:par>
                            </p:childTnLst>
                          </p:cTn>
                        </p:par>
                        <p:par>
                          <p:cTn id="64" fill="hold">
                            <p:stCondLst>
                              <p:cond delay="500"/>
                            </p:stCondLst>
                            <p:childTnLst>
                              <p:par>
                                <p:cTn id="65" presetID="22" presetClass="entr" presetSubtype="1" fill="hold" grpId="0" nodeType="afterEffect">
                                  <p:stCondLst>
                                    <p:cond delay="0"/>
                                  </p:stCondLst>
                                  <p:childTnLst>
                                    <p:set>
                                      <p:cBhvr>
                                        <p:cTn id="66" dur="1" fill="hold">
                                          <p:stCondLst>
                                            <p:cond delay="0"/>
                                          </p:stCondLst>
                                        </p:cTn>
                                        <p:tgtEl>
                                          <p:spTgt spid="264282">
                                            <p:txEl>
                                              <p:pRg st="0" end="0"/>
                                            </p:txEl>
                                          </p:spTgt>
                                        </p:tgtEl>
                                        <p:attrNameLst>
                                          <p:attrName>style.visibility</p:attrName>
                                        </p:attrNameLst>
                                      </p:cBhvr>
                                      <p:to>
                                        <p:strVal val="visible"/>
                                      </p:to>
                                    </p:set>
                                    <p:animEffect transition="in" filter="wipe(up)">
                                      <p:cBhvr>
                                        <p:cTn id="67" dur="500"/>
                                        <p:tgtEl>
                                          <p:spTgt spid="264282">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264285"/>
                                        </p:tgtEl>
                                        <p:attrNameLst>
                                          <p:attrName>style.visibility</p:attrName>
                                        </p:attrNameLst>
                                      </p:cBhvr>
                                      <p:to>
                                        <p:strVal val="visible"/>
                                      </p:to>
                                    </p:set>
                                    <p:animEffect transition="in" filter="wipe(down)">
                                      <p:cBhvr>
                                        <p:cTn id="72" dur="2000"/>
                                        <p:tgtEl>
                                          <p:spTgt spid="264285"/>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264282">
                                            <p:txEl>
                                              <p:pRg st="1" end="1"/>
                                            </p:txEl>
                                          </p:spTgt>
                                        </p:tgtEl>
                                        <p:attrNameLst>
                                          <p:attrName>style.visibility</p:attrName>
                                        </p:attrNameLst>
                                      </p:cBhvr>
                                      <p:to>
                                        <p:strVal val="visible"/>
                                      </p:to>
                                    </p:set>
                                    <p:animEffect transition="in" filter="wipe(up)">
                                      <p:cBhvr>
                                        <p:cTn id="77" dur="500"/>
                                        <p:tgtEl>
                                          <p:spTgt spid="264282">
                                            <p:txEl>
                                              <p:pRg st="1" end="1"/>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264283"/>
                                        </p:tgtEl>
                                        <p:attrNameLst>
                                          <p:attrName>style.visibility</p:attrName>
                                        </p:attrNameLst>
                                      </p:cBhvr>
                                      <p:to>
                                        <p:strVal val="visible"/>
                                      </p:to>
                                    </p:set>
                                    <p:animEffect transition="in" filter="wipe(left)">
                                      <p:cBhvr>
                                        <p:cTn id="82" dur="500"/>
                                        <p:tgtEl>
                                          <p:spTgt spid="264283"/>
                                        </p:tgtEl>
                                      </p:cBhvr>
                                    </p:animEffect>
                                  </p:childTnLst>
                                </p:cTn>
                              </p:par>
                            </p:childTnLst>
                          </p:cTn>
                        </p:par>
                        <p:par>
                          <p:cTn id="83" fill="hold">
                            <p:stCondLst>
                              <p:cond delay="500"/>
                            </p:stCondLst>
                            <p:childTnLst>
                              <p:par>
                                <p:cTn id="84" presetID="22" presetClass="entr" presetSubtype="8" fill="hold" grpId="0" nodeType="afterEffect">
                                  <p:stCondLst>
                                    <p:cond delay="0"/>
                                  </p:stCondLst>
                                  <p:childTnLst>
                                    <p:set>
                                      <p:cBhvr>
                                        <p:cTn id="85" dur="1" fill="hold">
                                          <p:stCondLst>
                                            <p:cond delay="0"/>
                                          </p:stCondLst>
                                        </p:cTn>
                                        <p:tgtEl>
                                          <p:spTgt spid="264195"/>
                                        </p:tgtEl>
                                        <p:attrNameLst>
                                          <p:attrName>style.visibility</p:attrName>
                                        </p:attrNameLst>
                                      </p:cBhvr>
                                      <p:to>
                                        <p:strVal val="visible"/>
                                      </p:to>
                                    </p:set>
                                    <p:animEffect transition="in" filter="wipe(left)">
                                      <p:cBhvr>
                                        <p:cTn id="86" dur="500"/>
                                        <p:tgtEl>
                                          <p:spTgt spid="264195"/>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1" fill="hold" grpId="0" nodeType="clickEffect">
                                  <p:stCondLst>
                                    <p:cond delay="0"/>
                                  </p:stCondLst>
                                  <p:childTnLst>
                                    <p:set>
                                      <p:cBhvr>
                                        <p:cTn id="90" dur="1" fill="hold">
                                          <p:stCondLst>
                                            <p:cond delay="0"/>
                                          </p:stCondLst>
                                        </p:cTn>
                                        <p:tgtEl>
                                          <p:spTgt spid="264282">
                                            <p:txEl>
                                              <p:pRg st="2" end="2"/>
                                            </p:txEl>
                                          </p:spTgt>
                                        </p:tgtEl>
                                        <p:attrNameLst>
                                          <p:attrName>style.visibility</p:attrName>
                                        </p:attrNameLst>
                                      </p:cBhvr>
                                      <p:to>
                                        <p:strVal val="visible"/>
                                      </p:to>
                                    </p:set>
                                    <p:animEffect transition="in" filter="wipe(up)">
                                      <p:cBhvr>
                                        <p:cTn id="91" dur="500"/>
                                        <p:tgtEl>
                                          <p:spTgt spid="264282">
                                            <p:txEl>
                                              <p:pRg st="2" end="2"/>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18" presetClass="entr" presetSubtype="6" fill="hold" grpId="0" nodeType="clickEffect">
                                  <p:stCondLst>
                                    <p:cond delay="0"/>
                                  </p:stCondLst>
                                  <p:childTnLst>
                                    <p:set>
                                      <p:cBhvr>
                                        <p:cTn id="95" dur="1" fill="hold">
                                          <p:stCondLst>
                                            <p:cond delay="0"/>
                                          </p:stCondLst>
                                        </p:cTn>
                                        <p:tgtEl>
                                          <p:spTgt spid="264284"/>
                                        </p:tgtEl>
                                        <p:attrNameLst>
                                          <p:attrName>style.visibility</p:attrName>
                                        </p:attrNameLst>
                                      </p:cBhvr>
                                      <p:to>
                                        <p:strVal val="visible"/>
                                      </p:to>
                                    </p:set>
                                    <p:animEffect transition="in" filter="strips(downRight)">
                                      <p:cBhvr>
                                        <p:cTn id="96" dur="2000"/>
                                        <p:tgtEl>
                                          <p:spTgt spid="264284"/>
                                        </p:tgtEl>
                                      </p:cBhvr>
                                    </p:animEffect>
                                  </p:childTnLst>
                                </p:cTn>
                              </p:par>
                            </p:childTnLst>
                          </p:cTn>
                        </p:par>
                        <p:par>
                          <p:cTn id="97" fill="hold">
                            <p:stCondLst>
                              <p:cond delay="2000"/>
                            </p:stCondLst>
                            <p:childTnLst>
                              <p:par>
                                <p:cTn id="98" presetID="22" presetClass="entr" presetSubtype="8" fill="hold" grpId="0" nodeType="afterEffect">
                                  <p:stCondLst>
                                    <p:cond delay="0"/>
                                  </p:stCondLst>
                                  <p:childTnLst>
                                    <p:set>
                                      <p:cBhvr>
                                        <p:cTn id="99" dur="1" fill="hold">
                                          <p:stCondLst>
                                            <p:cond delay="0"/>
                                          </p:stCondLst>
                                        </p:cTn>
                                        <p:tgtEl>
                                          <p:spTgt spid="264194"/>
                                        </p:tgtEl>
                                        <p:attrNameLst>
                                          <p:attrName>style.visibility</p:attrName>
                                        </p:attrNameLst>
                                      </p:cBhvr>
                                      <p:to>
                                        <p:strVal val="visible"/>
                                      </p:to>
                                    </p:set>
                                    <p:animEffect transition="in" filter="wipe(left)">
                                      <p:cBhvr>
                                        <p:cTn id="100" dur="500"/>
                                        <p:tgtEl>
                                          <p:spTgt spid="264194"/>
                                        </p:tgtEl>
                                      </p:cBhvr>
                                    </p:animEffect>
                                  </p:childTnLst>
                                </p:cTn>
                              </p:par>
                            </p:childTnLst>
                          </p:cTn>
                        </p:par>
                        <p:par>
                          <p:cTn id="101" fill="hold">
                            <p:stCondLst>
                              <p:cond delay="2500"/>
                            </p:stCondLst>
                            <p:childTnLst>
                              <p:par>
                                <p:cTn id="102" presetID="18" presetClass="entr" presetSubtype="3" fill="hold" grpId="0" nodeType="afterEffect">
                                  <p:stCondLst>
                                    <p:cond delay="0"/>
                                  </p:stCondLst>
                                  <p:childTnLst>
                                    <p:set>
                                      <p:cBhvr>
                                        <p:cTn id="103" dur="1" fill="hold">
                                          <p:stCondLst>
                                            <p:cond delay="0"/>
                                          </p:stCondLst>
                                        </p:cTn>
                                        <p:tgtEl>
                                          <p:spTgt spid="264220"/>
                                        </p:tgtEl>
                                        <p:attrNameLst>
                                          <p:attrName>style.visibility</p:attrName>
                                        </p:attrNameLst>
                                      </p:cBhvr>
                                      <p:to>
                                        <p:strVal val="visible"/>
                                      </p:to>
                                    </p:set>
                                    <p:animEffect transition="in" filter="strips(upRight)">
                                      <p:cBhvr>
                                        <p:cTn id="104" dur="500"/>
                                        <p:tgtEl>
                                          <p:spTgt spid="264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4" grpId="0" animBg="1"/>
      <p:bldP spid="264195" grpId="0" animBg="1"/>
      <p:bldP spid="264201" grpId="0" autoUpdateAnimBg="0"/>
      <p:bldP spid="264202" grpId="0" autoUpdateAnimBg="0"/>
      <p:bldP spid="264203" grpId="0" autoUpdateAnimBg="0"/>
      <p:bldP spid="264204" grpId="0" autoUpdateAnimBg="0"/>
      <p:bldP spid="264220" grpId="0" animBg="1"/>
      <p:bldP spid="264282" grpId="0" uiExpand="1" build="p" animBg="1" autoUpdateAnimBg="0"/>
      <p:bldP spid="264283" grpId="0" animBg="1"/>
      <p:bldP spid="264284" grpId="0" animBg="1"/>
      <p:bldP spid="100"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3"/>
          <p:cNvSpPr>
            <a:spLocks noGrp="1"/>
          </p:cNvSpPr>
          <p:nvPr>
            <p:ph type="sldNum" sz="quarter" idx="10"/>
          </p:nvPr>
        </p:nvSpPr>
        <p:spPr>
          <a:noFill/>
        </p:spPr>
        <p:txBody>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3632E809-E8DB-4435-A435-73D0FF986DDA}" type="slidenum">
              <a:rPr lang="en-US" altLang="zh-CN" sz="1400" b="0">
                <a:ea typeface="宋体" pitchFamily="2" charset="-122"/>
              </a:rPr>
              <a:pPr eaLnBrk="1" hangingPunct="1"/>
              <a:t>51</a:t>
            </a:fld>
            <a:endParaRPr lang="en-US" altLang="zh-CN" sz="1400" b="0" dirty="0">
              <a:ea typeface="宋体" pitchFamily="2" charset="-122"/>
            </a:endParaRPr>
          </a:p>
        </p:txBody>
      </p:sp>
      <p:sp>
        <p:nvSpPr>
          <p:cNvPr id="52227" name="Rectangle 2"/>
          <p:cNvSpPr>
            <a:spLocks noGrp="1" noChangeArrowheads="1"/>
          </p:cNvSpPr>
          <p:nvPr>
            <p:ph type="title"/>
          </p:nvPr>
        </p:nvSpPr>
        <p:spPr>
          <a:xfrm>
            <a:off x="304800" y="152400"/>
            <a:ext cx="8610600" cy="558800"/>
          </a:xfrm>
        </p:spPr>
        <p:txBody>
          <a:bodyPr/>
          <a:lstStyle/>
          <a:p>
            <a:pPr eaLnBrk="1" hangingPunct="1"/>
            <a:r>
              <a:rPr lang="zh-CN" altLang="en-US" smtClean="0"/>
              <a:t>访问链举例</a:t>
            </a:r>
          </a:p>
        </p:txBody>
      </p:sp>
      <p:grpSp>
        <p:nvGrpSpPr>
          <p:cNvPr id="265219" name="Group 3"/>
          <p:cNvGrpSpPr>
            <a:grpSpLocks/>
          </p:cNvGrpSpPr>
          <p:nvPr/>
        </p:nvGrpSpPr>
        <p:grpSpPr bwMode="auto">
          <a:xfrm>
            <a:off x="395288" y="1138238"/>
            <a:ext cx="1219200" cy="1162050"/>
            <a:chOff x="624" y="804"/>
            <a:chExt cx="768" cy="732"/>
          </a:xfrm>
        </p:grpSpPr>
        <p:grpSp>
          <p:nvGrpSpPr>
            <p:cNvPr id="52428" name="Group 4"/>
            <p:cNvGrpSpPr>
              <a:grpSpLocks/>
            </p:cNvGrpSpPr>
            <p:nvPr/>
          </p:nvGrpSpPr>
          <p:grpSpPr bwMode="auto">
            <a:xfrm>
              <a:off x="624" y="804"/>
              <a:ext cx="768" cy="732"/>
              <a:chOff x="1824" y="912"/>
              <a:chExt cx="768" cy="732"/>
            </a:xfrm>
          </p:grpSpPr>
          <p:sp>
            <p:nvSpPr>
              <p:cNvPr id="52430" name="Text Box 5"/>
              <p:cNvSpPr txBox="1">
                <a:spLocks noChangeArrowheads="1"/>
              </p:cNvSpPr>
              <p:nvPr/>
            </p:nvSpPr>
            <p:spPr bwMode="auto">
              <a:xfrm>
                <a:off x="2112" y="912"/>
                <a:ext cx="19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s</a:t>
                </a:r>
              </a:p>
            </p:txBody>
          </p:sp>
          <p:sp>
            <p:nvSpPr>
              <p:cNvPr id="52431" name="Text Box 6"/>
              <p:cNvSpPr txBox="1">
                <a:spLocks noChangeArrowheads="1"/>
              </p:cNvSpPr>
              <p:nvPr/>
            </p:nvSpPr>
            <p:spPr bwMode="auto">
              <a:xfrm>
                <a:off x="1915" y="1200"/>
                <a:ext cx="61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access</a:t>
                </a:r>
              </a:p>
            </p:txBody>
          </p:sp>
          <p:sp>
            <p:nvSpPr>
              <p:cNvPr id="52432" name="Line 7"/>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433" name="Line 8"/>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434" name="Line 9"/>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435" name="Line 10"/>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52436" name="AutoShape 11"/>
              <p:cNvCxnSpPr>
                <a:cxnSpLocks noChangeShapeType="1"/>
                <a:stCxn id="52434" idx="0"/>
                <a:endCxn id="52435"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437" name="AutoShape 12"/>
              <p:cNvCxnSpPr>
                <a:cxnSpLocks noChangeShapeType="1"/>
                <a:stCxn id="52434" idx="1"/>
                <a:endCxn id="52435"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2429" name="Text Box 13"/>
            <p:cNvSpPr txBox="1">
              <a:spLocks noChangeArrowheads="1"/>
            </p:cNvSpPr>
            <p:nvPr/>
          </p:nvSpPr>
          <p:spPr bwMode="auto">
            <a:xfrm>
              <a:off x="807" y="1317"/>
              <a:ext cx="404" cy="2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lnSpc>
                  <a:spcPct val="70000"/>
                </a:lnSpc>
              </a:pPr>
              <a:r>
                <a:rPr lang="en-US" altLang="zh-CN">
                  <a:ea typeface="宋体" pitchFamily="2" charset="-122"/>
                </a:rPr>
                <a:t>a, x</a:t>
              </a:r>
            </a:p>
          </p:txBody>
        </p:sp>
      </p:grpSp>
      <p:grpSp>
        <p:nvGrpSpPr>
          <p:cNvPr id="265230" name="Group 14"/>
          <p:cNvGrpSpPr>
            <a:grpSpLocks/>
          </p:cNvGrpSpPr>
          <p:nvPr/>
        </p:nvGrpSpPr>
        <p:grpSpPr bwMode="auto">
          <a:xfrm>
            <a:off x="395288" y="1970088"/>
            <a:ext cx="1600200" cy="1473200"/>
            <a:chOff x="624" y="1328"/>
            <a:chExt cx="1008" cy="928"/>
          </a:xfrm>
        </p:grpSpPr>
        <p:sp>
          <p:nvSpPr>
            <p:cNvPr id="52416" name="Arc 15"/>
            <p:cNvSpPr>
              <a:spLocks/>
            </p:cNvSpPr>
            <p:nvPr/>
          </p:nvSpPr>
          <p:spPr bwMode="auto">
            <a:xfrm flipV="1">
              <a:off x="1344" y="1328"/>
              <a:ext cx="288" cy="580"/>
            </a:xfrm>
            <a:custGeom>
              <a:avLst/>
              <a:gdLst>
                <a:gd name="T0" fmla="*/ 0 w 21600"/>
                <a:gd name="T1" fmla="*/ 0 h 42583"/>
                <a:gd name="T2" fmla="*/ 68 w 21600"/>
                <a:gd name="T3" fmla="*/ 580 h 42583"/>
                <a:gd name="T4" fmla="*/ 0 w 21600"/>
                <a:gd name="T5" fmla="*/ 294 h 42583"/>
                <a:gd name="T6" fmla="*/ 0 60000 65536"/>
                <a:gd name="T7" fmla="*/ 0 60000 65536"/>
                <a:gd name="T8" fmla="*/ 0 60000 65536"/>
              </a:gdLst>
              <a:ahLst/>
              <a:cxnLst>
                <a:cxn ang="T6">
                  <a:pos x="T0" y="T1"/>
                </a:cxn>
                <a:cxn ang="T7">
                  <a:pos x="T2" y="T3"/>
                </a:cxn>
                <a:cxn ang="T8">
                  <a:pos x="T4" y="T5"/>
                </a:cxn>
              </a:cxnLst>
              <a:rect l="0" t="0" r="r" b="b"/>
              <a:pathLst>
                <a:path w="21600" h="42583" fill="none" extrusionOk="0">
                  <a:moveTo>
                    <a:pt x="-1" y="0"/>
                  </a:moveTo>
                  <a:cubicBezTo>
                    <a:pt x="11929" y="0"/>
                    <a:pt x="21600" y="9670"/>
                    <a:pt x="21600" y="21600"/>
                  </a:cubicBezTo>
                  <a:cubicBezTo>
                    <a:pt x="21600" y="31554"/>
                    <a:pt x="14796" y="40219"/>
                    <a:pt x="5126" y="42582"/>
                  </a:cubicBezTo>
                </a:path>
                <a:path w="21600" h="42583" stroke="0" extrusionOk="0">
                  <a:moveTo>
                    <a:pt x="-1" y="0"/>
                  </a:moveTo>
                  <a:cubicBezTo>
                    <a:pt x="11929" y="0"/>
                    <a:pt x="21600" y="9670"/>
                    <a:pt x="21600" y="21600"/>
                  </a:cubicBezTo>
                  <a:cubicBezTo>
                    <a:pt x="21600" y="31554"/>
                    <a:pt x="14796" y="40219"/>
                    <a:pt x="5126" y="42582"/>
                  </a:cubicBezTo>
                  <a:lnTo>
                    <a:pt x="0" y="21600"/>
                  </a:lnTo>
                  <a:lnTo>
                    <a:pt x="-1" y="0"/>
                  </a:lnTo>
                  <a:close/>
                </a:path>
              </a:pathLst>
            </a:custGeom>
            <a:noFill/>
            <a:ln w="28575">
              <a:solidFill>
                <a:srgbClr val="0000FF"/>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2417" name="Group 16"/>
            <p:cNvGrpSpPr>
              <a:grpSpLocks/>
            </p:cNvGrpSpPr>
            <p:nvPr/>
          </p:nvGrpSpPr>
          <p:grpSpPr bwMode="auto">
            <a:xfrm>
              <a:off x="624" y="1476"/>
              <a:ext cx="768" cy="780"/>
              <a:chOff x="624" y="1476"/>
              <a:chExt cx="768" cy="780"/>
            </a:xfrm>
          </p:grpSpPr>
          <p:grpSp>
            <p:nvGrpSpPr>
              <p:cNvPr id="52418" name="Group 17"/>
              <p:cNvGrpSpPr>
                <a:grpSpLocks/>
              </p:cNvGrpSpPr>
              <p:nvPr/>
            </p:nvGrpSpPr>
            <p:grpSpPr bwMode="auto">
              <a:xfrm>
                <a:off x="624" y="1476"/>
                <a:ext cx="768" cy="732"/>
                <a:chOff x="1824" y="912"/>
                <a:chExt cx="768" cy="732"/>
              </a:xfrm>
            </p:grpSpPr>
            <p:sp>
              <p:nvSpPr>
                <p:cNvPr id="52420" name="Text Box 18"/>
                <p:cNvSpPr txBox="1">
                  <a:spLocks noChangeArrowheads="1"/>
                </p:cNvSpPr>
                <p:nvPr/>
              </p:nvSpPr>
              <p:spPr bwMode="auto">
                <a:xfrm>
                  <a:off x="2108" y="912"/>
                  <a:ext cx="20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r</a:t>
                  </a:r>
                </a:p>
              </p:txBody>
            </p:sp>
            <p:sp>
              <p:nvSpPr>
                <p:cNvPr id="52421" name="Text Box 19"/>
                <p:cNvSpPr txBox="1">
                  <a:spLocks noChangeArrowheads="1"/>
                </p:cNvSpPr>
                <p:nvPr/>
              </p:nvSpPr>
              <p:spPr bwMode="auto">
                <a:xfrm>
                  <a:off x="1915" y="1200"/>
                  <a:ext cx="61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access</a:t>
                  </a:r>
                </a:p>
              </p:txBody>
            </p:sp>
            <p:sp>
              <p:nvSpPr>
                <p:cNvPr id="52422" name="Line 20"/>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423" name="Line 21"/>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424" name="Line 22"/>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425" name="Line 23"/>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52426" name="AutoShape 24"/>
                <p:cNvCxnSpPr>
                  <a:cxnSpLocks noChangeShapeType="1"/>
                  <a:stCxn id="52424" idx="0"/>
                  <a:endCxn id="52425"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427" name="AutoShape 25"/>
                <p:cNvCxnSpPr>
                  <a:cxnSpLocks noChangeShapeType="1"/>
                  <a:stCxn id="52424" idx="1"/>
                  <a:endCxn id="52425"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2419" name="Text Box 26"/>
              <p:cNvSpPr txBox="1">
                <a:spLocks noChangeArrowheads="1"/>
              </p:cNvSpPr>
              <p:nvPr/>
            </p:nvSpPr>
            <p:spPr bwMode="auto">
              <a:xfrm>
                <a:off x="924" y="1968"/>
                <a:ext cx="16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i</a:t>
                </a:r>
              </a:p>
            </p:txBody>
          </p:sp>
        </p:grpSp>
      </p:grpSp>
      <p:grpSp>
        <p:nvGrpSpPr>
          <p:cNvPr id="265243" name="Group 27"/>
          <p:cNvGrpSpPr>
            <a:grpSpLocks/>
          </p:cNvGrpSpPr>
          <p:nvPr/>
        </p:nvGrpSpPr>
        <p:grpSpPr bwMode="auto">
          <a:xfrm>
            <a:off x="395288" y="1970088"/>
            <a:ext cx="1600200" cy="1443037"/>
            <a:chOff x="624" y="1328"/>
            <a:chExt cx="1008" cy="909"/>
          </a:xfrm>
        </p:grpSpPr>
        <p:sp>
          <p:nvSpPr>
            <p:cNvPr id="52404" name="Arc 28"/>
            <p:cNvSpPr>
              <a:spLocks/>
            </p:cNvSpPr>
            <p:nvPr/>
          </p:nvSpPr>
          <p:spPr bwMode="auto">
            <a:xfrm flipV="1">
              <a:off x="1344" y="1328"/>
              <a:ext cx="288" cy="580"/>
            </a:xfrm>
            <a:custGeom>
              <a:avLst/>
              <a:gdLst>
                <a:gd name="T0" fmla="*/ 0 w 21600"/>
                <a:gd name="T1" fmla="*/ 0 h 42583"/>
                <a:gd name="T2" fmla="*/ 68 w 21600"/>
                <a:gd name="T3" fmla="*/ 580 h 42583"/>
                <a:gd name="T4" fmla="*/ 0 w 21600"/>
                <a:gd name="T5" fmla="*/ 294 h 42583"/>
                <a:gd name="T6" fmla="*/ 0 60000 65536"/>
                <a:gd name="T7" fmla="*/ 0 60000 65536"/>
                <a:gd name="T8" fmla="*/ 0 60000 65536"/>
              </a:gdLst>
              <a:ahLst/>
              <a:cxnLst>
                <a:cxn ang="T6">
                  <a:pos x="T0" y="T1"/>
                </a:cxn>
                <a:cxn ang="T7">
                  <a:pos x="T2" y="T3"/>
                </a:cxn>
                <a:cxn ang="T8">
                  <a:pos x="T4" y="T5"/>
                </a:cxn>
              </a:cxnLst>
              <a:rect l="0" t="0" r="r" b="b"/>
              <a:pathLst>
                <a:path w="21600" h="42583" fill="none" extrusionOk="0">
                  <a:moveTo>
                    <a:pt x="-1" y="0"/>
                  </a:moveTo>
                  <a:cubicBezTo>
                    <a:pt x="11929" y="0"/>
                    <a:pt x="21600" y="9670"/>
                    <a:pt x="21600" y="21600"/>
                  </a:cubicBezTo>
                  <a:cubicBezTo>
                    <a:pt x="21600" y="31554"/>
                    <a:pt x="14796" y="40219"/>
                    <a:pt x="5126" y="42582"/>
                  </a:cubicBezTo>
                </a:path>
                <a:path w="21600" h="42583" stroke="0" extrusionOk="0">
                  <a:moveTo>
                    <a:pt x="-1" y="0"/>
                  </a:moveTo>
                  <a:cubicBezTo>
                    <a:pt x="11929" y="0"/>
                    <a:pt x="21600" y="9670"/>
                    <a:pt x="21600" y="21600"/>
                  </a:cubicBezTo>
                  <a:cubicBezTo>
                    <a:pt x="21600" y="31554"/>
                    <a:pt x="14796" y="40219"/>
                    <a:pt x="5126" y="42582"/>
                  </a:cubicBezTo>
                  <a:lnTo>
                    <a:pt x="0" y="21600"/>
                  </a:lnTo>
                  <a:lnTo>
                    <a:pt x="-1" y="0"/>
                  </a:lnTo>
                  <a:close/>
                </a:path>
              </a:pathLst>
            </a:custGeom>
            <a:noFill/>
            <a:ln w="28575">
              <a:solidFill>
                <a:srgbClr val="0000FF"/>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2405" name="Group 29"/>
            <p:cNvGrpSpPr>
              <a:grpSpLocks/>
            </p:cNvGrpSpPr>
            <p:nvPr/>
          </p:nvGrpSpPr>
          <p:grpSpPr bwMode="auto">
            <a:xfrm>
              <a:off x="624" y="1476"/>
              <a:ext cx="768" cy="761"/>
              <a:chOff x="624" y="1476"/>
              <a:chExt cx="768" cy="761"/>
            </a:xfrm>
          </p:grpSpPr>
          <p:grpSp>
            <p:nvGrpSpPr>
              <p:cNvPr id="52406" name="Group 30"/>
              <p:cNvGrpSpPr>
                <a:grpSpLocks/>
              </p:cNvGrpSpPr>
              <p:nvPr/>
            </p:nvGrpSpPr>
            <p:grpSpPr bwMode="auto">
              <a:xfrm>
                <a:off x="624" y="1476"/>
                <a:ext cx="768" cy="732"/>
                <a:chOff x="1824" y="912"/>
                <a:chExt cx="768" cy="732"/>
              </a:xfrm>
            </p:grpSpPr>
            <p:sp>
              <p:nvSpPr>
                <p:cNvPr id="52408" name="Text Box 31"/>
                <p:cNvSpPr txBox="1">
                  <a:spLocks noChangeArrowheads="1"/>
                </p:cNvSpPr>
                <p:nvPr/>
              </p:nvSpPr>
              <p:spPr bwMode="auto">
                <a:xfrm>
                  <a:off x="1944" y="912"/>
                  <a:ext cx="52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q</a:t>
                  </a:r>
                  <a:r>
                    <a:rPr lang="en-US" altLang="zh-CN" sz="2000">
                      <a:ea typeface="宋体" pitchFamily="2" charset="-122"/>
                    </a:rPr>
                    <a:t>(1,9)</a:t>
                  </a:r>
                  <a:endParaRPr lang="en-US" altLang="zh-CN">
                    <a:ea typeface="宋体" pitchFamily="2" charset="-122"/>
                  </a:endParaRPr>
                </a:p>
              </p:txBody>
            </p:sp>
            <p:sp>
              <p:nvSpPr>
                <p:cNvPr id="52409" name="Text Box 32"/>
                <p:cNvSpPr txBox="1">
                  <a:spLocks noChangeArrowheads="1"/>
                </p:cNvSpPr>
                <p:nvPr/>
              </p:nvSpPr>
              <p:spPr bwMode="auto">
                <a:xfrm>
                  <a:off x="1915" y="1200"/>
                  <a:ext cx="61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access</a:t>
                  </a:r>
                </a:p>
              </p:txBody>
            </p:sp>
            <p:sp>
              <p:nvSpPr>
                <p:cNvPr id="52410" name="Line 33"/>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411" name="Line 34"/>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412" name="Line 35"/>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413" name="Line 36"/>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52414" name="AutoShape 37"/>
                <p:cNvCxnSpPr>
                  <a:cxnSpLocks noChangeShapeType="1"/>
                  <a:stCxn id="52412" idx="0"/>
                  <a:endCxn id="52413"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415" name="AutoShape 38"/>
                <p:cNvCxnSpPr>
                  <a:cxnSpLocks noChangeShapeType="1"/>
                  <a:stCxn id="52412" idx="1"/>
                  <a:endCxn id="52413"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2407" name="Text Box 39"/>
              <p:cNvSpPr txBox="1">
                <a:spLocks noChangeArrowheads="1"/>
              </p:cNvSpPr>
              <p:nvPr/>
            </p:nvSpPr>
            <p:spPr bwMode="auto">
              <a:xfrm>
                <a:off x="827" y="1987"/>
                <a:ext cx="365"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sz="2000">
                    <a:ea typeface="宋体" pitchFamily="2" charset="-122"/>
                  </a:rPr>
                  <a:t>k, v</a:t>
                </a:r>
                <a:endParaRPr lang="en-US" altLang="zh-CN">
                  <a:ea typeface="宋体" pitchFamily="2" charset="-122"/>
                </a:endParaRPr>
              </a:p>
            </p:txBody>
          </p:sp>
        </p:grpSp>
      </p:grpSp>
      <p:grpSp>
        <p:nvGrpSpPr>
          <p:cNvPr id="265256" name="Group 40"/>
          <p:cNvGrpSpPr>
            <a:grpSpLocks/>
          </p:cNvGrpSpPr>
          <p:nvPr/>
        </p:nvGrpSpPr>
        <p:grpSpPr bwMode="auto">
          <a:xfrm>
            <a:off x="2300288" y="1157288"/>
            <a:ext cx="1600200" cy="2274887"/>
            <a:chOff x="1824" y="816"/>
            <a:chExt cx="1008" cy="1433"/>
          </a:xfrm>
        </p:grpSpPr>
        <p:grpSp>
          <p:nvGrpSpPr>
            <p:cNvPr id="52380" name="Group 41"/>
            <p:cNvGrpSpPr>
              <a:grpSpLocks/>
            </p:cNvGrpSpPr>
            <p:nvPr/>
          </p:nvGrpSpPr>
          <p:grpSpPr bwMode="auto">
            <a:xfrm>
              <a:off x="1824" y="816"/>
              <a:ext cx="768" cy="732"/>
              <a:chOff x="624" y="804"/>
              <a:chExt cx="768" cy="732"/>
            </a:xfrm>
          </p:grpSpPr>
          <p:grpSp>
            <p:nvGrpSpPr>
              <p:cNvPr id="52394" name="Group 42"/>
              <p:cNvGrpSpPr>
                <a:grpSpLocks/>
              </p:cNvGrpSpPr>
              <p:nvPr/>
            </p:nvGrpSpPr>
            <p:grpSpPr bwMode="auto">
              <a:xfrm>
                <a:off x="624" y="804"/>
                <a:ext cx="768" cy="732"/>
                <a:chOff x="1824" y="912"/>
                <a:chExt cx="768" cy="732"/>
              </a:xfrm>
            </p:grpSpPr>
            <p:sp>
              <p:nvSpPr>
                <p:cNvPr id="52396" name="Text Box 43"/>
                <p:cNvSpPr txBox="1">
                  <a:spLocks noChangeArrowheads="1"/>
                </p:cNvSpPr>
                <p:nvPr/>
              </p:nvSpPr>
              <p:spPr bwMode="auto">
                <a:xfrm>
                  <a:off x="2112" y="912"/>
                  <a:ext cx="19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s</a:t>
                  </a:r>
                </a:p>
              </p:txBody>
            </p:sp>
            <p:sp>
              <p:nvSpPr>
                <p:cNvPr id="52397" name="Text Box 44"/>
                <p:cNvSpPr txBox="1">
                  <a:spLocks noChangeArrowheads="1"/>
                </p:cNvSpPr>
                <p:nvPr/>
              </p:nvSpPr>
              <p:spPr bwMode="auto">
                <a:xfrm>
                  <a:off x="1915" y="1200"/>
                  <a:ext cx="61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access</a:t>
                  </a:r>
                </a:p>
              </p:txBody>
            </p:sp>
            <p:sp>
              <p:nvSpPr>
                <p:cNvPr id="52398" name="Line 45"/>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399" name="Line 46"/>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400" name="Line 47"/>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401" name="Line 48"/>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52402" name="AutoShape 49"/>
                <p:cNvCxnSpPr>
                  <a:cxnSpLocks noChangeShapeType="1"/>
                  <a:stCxn id="52400" idx="0"/>
                  <a:endCxn id="52401"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403" name="AutoShape 50"/>
                <p:cNvCxnSpPr>
                  <a:cxnSpLocks noChangeShapeType="1"/>
                  <a:stCxn id="52400" idx="1"/>
                  <a:endCxn id="52401"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2395" name="Text Box 51"/>
              <p:cNvSpPr txBox="1">
                <a:spLocks noChangeArrowheads="1"/>
              </p:cNvSpPr>
              <p:nvPr/>
            </p:nvSpPr>
            <p:spPr bwMode="auto">
              <a:xfrm>
                <a:off x="807" y="1317"/>
                <a:ext cx="404" cy="2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lnSpc>
                    <a:spcPct val="70000"/>
                  </a:lnSpc>
                </a:pPr>
                <a:r>
                  <a:rPr lang="en-US" altLang="zh-CN">
                    <a:ea typeface="宋体" pitchFamily="2" charset="-122"/>
                  </a:rPr>
                  <a:t>a, x</a:t>
                </a:r>
              </a:p>
            </p:txBody>
          </p:sp>
        </p:grpSp>
        <p:grpSp>
          <p:nvGrpSpPr>
            <p:cNvPr id="52381" name="Group 52"/>
            <p:cNvGrpSpPr>
              <a:grpSpLocks/>
            </p:cNvGrpSpPr>
            <p:nvPr/>
          </p:nvGrpSpPr>
          <p:grpSpPr bwMode="auto">
            <a:xfrm>
              <a:off x="1824" y="1340"/>
              <a:ext cx="1008" cy="909"/>
              <a:chOff x="624" y="1328"/>
              <a:chExt cx="1008" cy="909"/>
            </a:xfrm>
          </p:grpSpPr>
          <p:sp>
            <p:nvSpPr>
              <p:cNvPr id="52382" name="Arc 53"/>
              <p:cNvSpPr>
                <a:spLocks/>
              </p:cNvSpPr>
              <p:nvPr/>
            </p:nvSpPr>
            <p:spPr bwMode="auto">
              <a:xfrm flipV="1">
                <a:off x="1344" y="1328"/>
                <a:ext cx="288" cy="580"/>
              </a:xfrm>
              <a:custGeom>
                <a:avLst/>
                <a:gdLst>
                  <a:gd name="T0" fmla="*/ 0 w 21600"/>
                  <a:gd name="T1" fmla="*/ 0 h 42583"/>
                  <a:gd name="T2" fmla="*/ 68 w 21600"/>
                  <a:gd name="T3" fmla="*/ 580 h 42583"/>
                  <a:gd name="T4" fmla="*/ 0 w 21600"/>
                  <a:gd name="T5" fmla="*/ 294 h 42583"/>
                  <a:gd name="T6" fmla="*/ 0 60000 65536"/>
                  <a:gd name="T7" fmla="*/ 0 60000 65536"/>
                  <a:gd name="T8" fmla="*/ 0 60000 65536"/>
                </a:gdLst>
                <a:ahLst/>
                <a:cxnLst>
                  <a:cxn ang="T6">
                    <a:pos x="T0" y="T1"/>
                  </a:cxn>
                  <a:cxn ang="T7">
                    <a:pos x="T2" y="T3"/>
                  </a:cxn>
                  <a:cxn ang="T8">
                    <a:pos x="T4" y="T5"/>
                  </a:cxn>
                </a:cxnLst>
                <a:rect l="0" t="0" r="r" b="b"/>
                <a:pathLst>
                  <a:path w="21600" h="42583" fill="none" extrusionOk="0">
                    <a:moveTo>
                      <a:pt x="-1" y="0"/>
                    </a:moveTo>
                    <a:cubicBezTo>
                      <a:pt x="11929" y="0"/>
                      <a:pt x="21600" y="9670"/>
                      <a:pt x="21600" y="21600"/>
                    </a:cubicBezTo>
                    <a:cubicBezTo>
                      <a:pt x="21600" y="31554"/>
                      <a:pt x="14796" y="40219"/>
                      <a:pt x="5126" y="42582"/>
                    </a:cubicBezTo>
                  </a:path>
                  <a:path w="21600" h="42583" stroke="0" extrusionOk="0">
                    <a:moveTo>
                      <a:pt x="-1" y="0"/>
                    </a:moveTo>
                    <a:cubicBezTo>
                      <a:pt x="11929" y="0"/>
                      <a:pt x="21600" y="9670"/>
                      <a:pt x="21600" y="21600"/>
                    </a:cubicBezTo>
                    <a:cubicBezTo>
                      <a:pt x="21600" y="31554"/>
                      <a:pt x="14796" y="40219"/>
                      <a:pt x="5126" y="42582"/>
                    </a:cubicBezTo>
                    <a:lnTo>
                      <a:pt x="0" y="21600"/>
                    </a:lnTo>
                    <a:lnTo>
                      <a:pt x="-1" y="0"/>
                    </a:lnTo>
                    <a:close/>
                  </a:path>
                </a:pathLst>
              </a:custGeom>
              <a:noFill/>
              <a:ln w="28575">
                <a:solidFill>
                  <a:srgbClr val="0000FF"/>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2383" name="Group 54"/>
              <p:cNvGrpSpPr>
                <a:grpSpLocks/>
              </p:cNvGrpSpPr>
              <p:nvPr/>
            </p:nvGrpSpPr>
            <p:grpSpPr bwMode="auto">
              <a:xfrm>
                <a:off x="624" y="1476"/>
                <a:ext cx="768" cy="761"/>
                <a:chOff x="624" y="1476"/>
                <a:chExt cx="768" cy="761"/>
              </a:xfrm>
            </p:grpSpPr>
            <p:grpSp>
              <p:nvGrpSpPr>
                <p:cNvPr id="52384" name="Group 55"/>
                <p:cNvGrpSpPr>
                  <a:grpSpLocks/>
                </p:cNvGrpSpPr>
                <p:nvPr/>
              </p:nvGrpSpPr>
              <p:grpSpPr bwMode="auto">
                <a:xfrm>
                  <a:off x="624" y="1476"/>
                  <a:ext cx="768" cy="732"/>
                  <a:chOff x="1824" y="912"/>
                  <a:chExt cx="768" cy="732"/>
                </a:xfrm>
              </p:grpSpPr>
              <p:sp>
                <p:nvSpPr>
                  <p:cNvPr id="52386" name="Text Box 56"/>
                  <p:cNvSpPr txBox="1">
                    <a:spLocks noChangeArrowheads="1"/>
                  </p:cNvSpPr>
                  <p:nvPr/>
                </p:nvSpPr>
                <p:spPr bwMode="auto">
                  <a:xfrm>
                    <a:off x="1944" y="912"/>
                    <a:ext cx="52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q</a:t>
                    </a:r>
                    <a:r>
                      <a:rPr lang="en-US" altLang="zh-CN" sz="2000">
                        <a:ea typeface="宋体" pitchFamily="2" charset="-122"/>
                      </a:rPr>
                      <a:t>(1,9)</a:t>
                    </a:r>
                    <a:endParaRPr lang="en-US" altLang="zh-CN">
                      <a:ea typeface="宋体" pitchFamily="2" charset="-122"/>
                    </a:endParaRPr>
                  </a:p>
                </p:txBody>
              </p:sp>
              <p:sp>
                <p:nvSpPr>
                  <p:cNvPr id="52387" name="Text Box 57"/>
                  <p:cNvSpPr txBox="1">
                    <a:spLocks noChangeArrowheads="1"/>
                  </p:cNvSpPr>
                  <p:nvPr/>
                </p:nvSpPr>
                <p:spPr bwMode="auto">
                  <a:xfrm>
                    <a:off x="1915" y="1200"/>
                    <a:ext cx="61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access</a:t>
                    </a:r>
                  </a:p>
                </p:txBody>
              </p:sp>
              <p:sp>
                <p:nvSpPr>
                  <p:cNvPr id="52388" name="Line 58"/>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389" name="Line 59"/>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390" name="Line 60"/>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391" name="Line 61"/>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52392" name="AutoShape 62"/>
                  <p:cNvCxnSpPr>
                    <a:cxnSpLocks noChangeShapeType="1"/>
                    <a:stCxn id="52390" idx="0"/>
                    <a:endCxn id="52391"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393" name="AutoShape 63"/>
                  <p:cNvCxnSpPr>
                    <a:cxnSpLocks noChangeShapeType="1"/>
                    <a:stCxn id="52390" idx="1"/>
                    <a:endCxn id="52391"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2385" name="Text Box 64"/>
                <p:cNvSpPr txBox="1">
                  <a:spLocks noChangeArrowheads="1"/>
                </p:cNvSpPr>
                <p:nvPr/>
              </p:nvSpPr>
              <p:spPr bwMode="auto">
                <a:xfrm>
                  <a:off x="827" y="1987"/>
                  <a:ext cx="365"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sz="2000">
                      <a:ea typeface="宋体" pitchFamily="2" charset="-122"/>
                    </a:rPr>
                    <a:t>k, v</a:t>
                  </a:r>
                  <a:endParaRPr lang="en-US" altLang="zh-CN">
                    <a:ea typeface="宋体" pitchFamily="2" charset="-122"/>
                  </a:endParaRPr>
                </a:p>
              </p:txBody>
            </p:sp>
          </p:grpSp>
        </p:grpSp>
      </p:grpSp>
      <p:grpSp>
        <p:nvGrpSpPr>
          <p:cNvPr id="265281" name="Group 65"/>
          <p:cNvGrpSpPr>
            <a:grpSpLocks/>
          </p:cNvGrpSpPr>
          <p:nvPr/>
        </p:nvGrpSpPr>
        <p:grpSpPr bwMode="auto">
          <a:xfrm>
            <a:off x="2300288" y="3067050"/>
            <a:ext cx="1600200" cy="1443038"/>
            <a:chOff x="624" y="1328"/>
            <a:chExt cx="1008" cy="909"/>
          </a:xfrm>
        </p:grpSpPr>
        <p:sp>
          <p:nvSpPr>
            <p:cNvPr id="52368" name="Arc 66"/>
            <p:cNvSpPr>
              <a:spLocks/>
            </p:cNvSpPr>
            <p:nvPr/>
          </p:nvSpPr>
          <p:spPr bwMode="auto">
            <a:xfrm flipV="1">
              <a:off x="1344" y="1328"/>
              <a:ext cx="288" cy="580"/>
            </a:xfrm>
            <a:custGeom>
              <a:avLst/>
              <a:gdLst>
                <a:gd name="T0" fmla="*/ 0 w 21600"/>
                <a:gd name="T1" fmla="*/ 0 h 42583"/>
                <a:gd name="T2" fmla="*/ 68 w 21600"/>
                <a:gd name="T3" fmla="*/ 580 h 42583"/>
                <a:gd name="T4" fmla="*/ 0 w 21600"/>
                <a:gd name="T5" fmla="*/ 294 h 42583"/>
                <a:gd name="T6" fmla="*/ 0 60000 65536"/>
                <a:gd name="T7" fmla="*/ 0 60000 65536"/>
                <a:gd name="T8" fmla="*/ 0 60000 65536"/>
              </a:gdLst>
              <a:ahLst/>
              <a:cxnLst>
                <a:cxn ang="T6">
                  <a:pos x="T0" y="T1"/>
                </a:cxn>
                <a:cxn ang="T7">
                  <a:pos x="T2" y="T3"/>
                </a:cxn>
                <a:cxn ang="T8">
                  <a:pos x="T4" y="T5"/>
                </a:cxn>
              </a:cxnLst>
              <a:rect l="0" t="0" r="r" b="b"/>
              <a:pathLst>
                <a:path w="21600" h="42583" fill="none" extrusionOk="0">
                  <a:moveTo>
                    <a:pt x="-1" y="0"/>
                  </a:moveTo>
                  <a:cubicBezTo>
                    <a:pt x="11929" y="0"/>
                    <a:pt x="21600" y="9670"/>
                    <a:pt x="21600" y="21600"/>
                  </a:cubicBezTo>
                  <a:cubicBezTo>
                    <a:pt x="21600" y="31554"/>
                    <a:pt x="14796" y="40219"/>
                    <a:pt x="5126" y="42582"/>
                  </a:cubicBezTo>
                </a:path>
                <a:path w="21600" h="42583" stroke="0" extrusionOk="0">
                  <a:moveTo>
                    <a:pt x="-1" y="0"/>
                  </a:moveTo>
                  <a:cubicBezTo>
                    <a:pt x="11929" y="0"/>
                    <a:pt x="21600" y="9670"/>
                    <a:pt x="21600" y="21600"/>
                  </a:cubicBezTo>
                  <a:cubicBezTo>
                    <a:pt x="21600" y="31554"/>
                    <a:pt x="14796" y="40219"/>
                    <a:pt x="5126" y="42582"/>
                  </a:cubicBezTo>
                  <a:lnTo>
                    <a:pt x="0" y="21600"/>
                  </a:lnTo>
                  <a:lnTo>
                    <a:pt x="-1" y="0"/>
                  </a:lnTo>
                  <a:close/>
                </a:path>
              </a:pathLst>
            </a:custGeom>
            <a:noFill/>
            <a:ln w="28575">
              <a:solidFill>
                <a:srgbClr val="0000FF"/>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2369" name="Group 67"/>
            <p:cNvGrpSpPr>
              <a:grpSpLocks/>
            </p:cNvGrpSpPr>
            <p:nvPr/>
          </p:nvGrpSpPr>
          <p:grpSpPr bwMode="auto">
            <a:xfrm>
              <a:off x="624" y="1476"/>
              <a:ext cx="768" cy="761"/>
              <a:chOff x="624" y="1476"/>
              <a:chExt cx="768" cy="761"/>
            </a:xfrm>
          </p:grpSpPr>
          <p:grpSp>
            <p:nvGrpSpPr>
              <p:cNvPr id="52370" name="Group 68"/>
              <p:cNvGrpSpPr>
                <a:grpSpLocks/>
              </p:cNvGrpSpPr>
              <p:nvPr/>
            </p:nvGrpSpPr>
            <p:grpSpPr bwMode="auto">
              <a:xfrm>
                <a:off x="624" y="1476"/>
                <a:ext cx="768" cy="732"/>
                <a:chOff x="1824" y="912"/>
                <a:chExt cx="768" cy="732"/>
              </a:xfrm>
            </p:grpSpPr>
            <p:sp>
              <p:nvSpPr>
                <p:cNvPr id="52372" name="Text Box 69"/>
                <p:cNvSpPr txBox="1">
                  <a:spLocks noChangeArrowheads="1"/>
                </p:cNvSpPr>
                <p:nvPr/>
              </p:nvSpPr>
              <p:spPr bwMode="auto">
                <a:xfrm>
                  <a:off x="1944" y="912"/>
                  <a:ext cx="52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p</a:t>
                  </a:r>
                  <a:r>
                    <a:rPr lang="en-US" altLang="zh-CN" sz="2000">
                      <a:ea typeface="宋体" pitchFamily="2" charset="-122"/>
                    </a:rPr>
                    <a:t>(1,9)</a:t>
                  </a:r>
                  <a:endParaRPr lang="en-US" altLang="zh-CN">
                    <a:ea typeface="宋体" pitchFamily="2" charset="-122"/>
                  </a:endParaRPr>
                </a:p>
              </p:txBody>
            </p:sp>
            <p:sp>
              <p:nvSpPr>
                <p:cNvPr id="52373" name="Text Box 70"/>
                <p:cNvSpPr txBox="1">
                  <a:spLocks noChangeArrowheads="1"/>
                </p:cNvSpPr>
                <p:nvPr/>
              </p:nvSpPr>
              <p:spPr bwMode="auto">
                <a:xfrm>
                  <a:off x="1915" y="1200"/>
                  <a:ext cx="61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access</a:t>
                  </a:r>
                </a:p>
              </p:txBody>
            </p:sp>
            <p:sp>
              <p:nvSpPr>
                <p:cNvPr id="52374" name="Line 71"/>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375" name="Line 72"/>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376" name="Line 73"/>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377" name="Line 74"/>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52378" name="AutoShape 75"/>
                <p:cNvCxnSpPr>
                  <a:cxnSpLocks noChangeShapeType="1"/>
                  <a:stCxn id="52376" idx="0"/>
                  <a:endCxn id="52377"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379" name="AutoShape 76"/>
                <p:cNvCxnSpPr>
                  <a:cxnSpLocks noChangeShapeType="1"/>
                  <a:stCxn id="52376" idx="1"/>
                  <a:endCxn id="52377"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2371" name="Text Box 77"/>
              <p:cNvSpPr txBox="1">
                <a:spLocks noChangeArrowheads="1"/>
              </p:cNvSpPr>
              <p:nvPr/>
            </p:nvSpPr>
            <p:spPr bwMode="auto">
              <a:xfrm>
                <a:off x="863" y="1987"/>
                <a:ext cx="293"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sz="2000">
                    <a:ea typeface="宋体" pitchFamily="2" charset="-122"/>
                  </a:rPr>
                  <a:t>i, j</a:t>
                </a:r>
                <a:endParaRPr lang="en-US" altLang="zh-CN">
                  <a:ea typeface="宋体" pitchFamily="2" charset="-122"/>
                </a:endParaRPr>
              </a:p>
            </p:txBody>
          </p:sp>
        </p:grpSp>
      </p:grpSp>
      <p:grpSp>
        <p:nvGrpSpPr>
          <p:cNvPr id="265294" name="Group 78"/>
          <p:cNvGrpSpPr>
            <a:grpSpLocks/>
          </p:cNvGrpSpPr>
          <p:nvPr/>
        </p:nvGrpSpPr>
        <p:grpSpPr bwMode="auto">
          <a:xfrm>
            <a:off x="2300288" y="1893888"/>
            <a:ext cx="1905000" cy="2611437"/>
            <a:chOff x="3264" y="1280"/>
            <a:chExt cx="1200" cy="1645"/>
          </a:xfrm>
        </p:grpSpPr>
        <p:sp>
          <p:nvSpPr>
            <p:cNvPr id="52356" name="Arc 79"/>
            <p:cNvSpPr>
              <a:spLocks/>
            </p:cNvSpPr>
            <p:nvPr/>
          </p:nvSpPr>
          <p:spPr bwMode="auto">
            <a:xfrm flipV="1">
              <a:off x="3984" y="1280"/>
              <a:ext cx="480" cy="1315"/>
            </a:xfrm>
            <a:custGeom>
              <a:avLst/>
              <a:gdLst>
                <a:gd name="T0" fmla="*/ 0 w 21600"/>
                <a:gd name="T1" fmla="*/ 0 h 43084"/>
                <a:gd name="T2" fmla="*/ 50 w 21600"/>
                <a:gd name="T3" fmla="*/ 1315 h 43084"/>
                <a:gd name="T4" fmla="*/ 0 w 21600"/>
                <a:gd name="T5" fmla="*/ 659 h 43084"/>
                <a:gd name="T6" fmla="*/ 0 60000 65536"/>
                <a:gd name="T7" fmla="*/ 0 60000 65536"/>
                <a:gd name="T8" fmla="*/ 0 60000 65536"/>
              </a:gdLst>
              <a:ahLst/>
              <a:cxnLst>
                <a:cxn ang="T6">
                  <a:pos x="T0" y="T1"/>
                </a:cxn>
                <a:cxn ang="T7">
                  <a:pos x="T2" y="T3"/>
                </a:cxn>
                <a:cxn ang="T8">
                  <a:pos x="T4" y="T5"/>
                </a:cxn>
              </a:cxnLst>
              <a:rect l="0" t="0" r="r" b="b"/>
              <a:pathLst>
                <a:path w="21600" h="43084" fill="none" extrusionOk="0">
                  <a:moveTo>
                    <a:pt x="-1" y="0"/>
                  </a:moveTo>
                  <a:cubicBezTo>
                    <a:pt x="11929" y="0"/>
                    <a:pt x="21600" y="9670"/>
                    <a:pt x="21600" y="21600"/>
                  </a:cubicBezTo>
                  <a:cubicBezTo>
                    <a:pt x="21600" y="32662"/>
                    <a:pt x="13242" y="41936"/>
                    <a:pt x="2239" y="43083"/>
                  </a:cubicBezTo>
                </a:path>
                <a:path w="21600" h="43084" stroke="0" extrusionOk="0">
                  <a:moveTo>
                    <a:pt x="-1" y="0"/>
                  </a:moveTo>
                  <a:cubicBezTo>
                    <a:pt x="11929" y="0"/>
                    <a:pt x="21600" y="9670"/>
                    <a:pt x="21600" y="21600"/>
                  </a:cubicBezTo>
                  <a:cubicBezTo>
                    <a:pt x="21600" y="32662"/>
                    <a:pt x="13242" y="41936"/>
                    <a:pt x="2239" y="43083"/>
                  </a:cubicBezTo>
                  <a:lnTo>
                    <a:pt x="0" y="21600"/>
                  </a:lnTo>
                  <a:lnTo>
                    <a:pt x="-1" y="0"/>
                  </a:lnTo>
                  <a:close/>
                </a:path>
              </a:pathLst>
            </a:custGeom>
            <a:noFill/>
            <a:ln w="28575">
              <a:solidFill>
                <a:srgbClr val="0000FF"/>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2357" name="Group 80"/>
            <p:cNvGrpSpPr>
              <a:grpSpLocks/>
            </p:cNvGrpSpPr>
            <p:nvPr/>
          </p:nvGrpSpPr>
          <p:grpSpPr bwMode="auto">
            <a:xfrm>
              <a:off x="3264" y="2164"/>
              <a:ext cx="768" cy="761"/>
              <a:chOff x="624" y="1476"/>
              <a:chExt cx="768" cy="761"/>
            </a:xfrm>
          </p:grpSpPr>
          <p:grpSp>
            <p:nvGrpSpPr>
              <p:cNvPr id="52358" name="Group 81"/>
              <p:cNvGrpSpPr>
                <a:grpSpLocks/>
              </p:cNvGrpSpPr>
              <p:nvPr/>
            </p:nvGrpSpPr>
            <p:grpSpPr bwMode="auto">
              <a:xfrm>
                <a:off x="624" y="1476"/>
                <a:ext cx="768" cy="732"/>
                <a:chOff x="1824" y="912"/>
                <a:chExt cx="768" cy="732"/>
              </a:xfrm>
            </p:grpSpPr>
            <p:sp>
              <p:nvSpPr>
                <p:cNvPr id="52360" name="Text Box 82"/>
                <p:cNvSpPr txBox="1">
                  <a:spLocks noChangeArrowheads="1"/>
                </p:cNvSpPr>
                <p:nvPr/>
              </p:nvSpPr>
              <p:spPr bwMode="auto">
                <a:xfrm>
                  <a:off x="1944" y="912"/>
                  <a:ext cx="52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q</a:t>
                  </a:r>
                  <a:r>
                    <a:rPr lang="en-US" altLang="zh-CN" sz="2000">
                      <a:ea typeface="宋体" pitchFamily="2" charset="-122"/>
                    </a:rPr>
                    <a:t>(1,3)</a:t>
                  </a:r>
                  <a:endParaRPr lang="en-US" altLang="zh-CN">
                    <a:ea typeface="宋体" pitchFamily="2" charset="-122"/>
                  </a:endParaRPr>
                </a:p>
              </p:txBody>
            </p:sp>
            <p:sp>
              <p:nvSpPr>
                <p:cNvPr id="52361" name="Text Box 83"/>
                <p:cNvSpPr txBox="1">
                  <a:spLocks noChangeArrowheads="1"/>
                </p:cNvSpPr>
                <p:nvPr/>
              </p:nvSpPr>
              <p:spPr bwMode="auto">
                <a:xfrm>
                  <a:off x="1915" y="1200"/>
                  <a:ext cx="61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access</a:t>
                  </a:r>
                </a:p>
              </p:txBody>
            </p:sp>
            <p:sp>
              <p:nvSpPr>
                <p:cNvPr id="52362" name="Line 84"/>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363" name="Line 85"/>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364" name="Line 86"/>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365" name="Line 87"/>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52366" name="AutoShape 88"/>
                <p:cNvCxnSpPr>
                  <a:cxnSpLocks noChangeShapeType="1"/>
                  <a:stCxn id="52364" idx="0"/>
                  <a:endCxn id="52365"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367" name="AutoShape 89"/>
                <p:cNvCxnSpPr>
                  <a:cxnSpLocks noChangeShapeType="1"/>
                  <a:stCxn id="52364" idx="1"/>
                  <a:endCxn id="52365"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2359" name="Text Box 90"/>
              <p:cNvSpPr txBox="1">
                <a:spLocks noChangeArrowheads="1"/>
              </p:cNvSpPr>
              <p:nvPr/>
            </p:nvSpPr>
            <p:spPr bwMode="auto">
              <a:xfrm>
                <a:off x="827" y="1987"/>
                <a:ext cx="365"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sz="2000">
                    <a:ea typeface="宋体" pitchFamily="2" charset="-122"/>
                  </a:rPr>
                  <a:t>k, v</a:t>
                </a:r>
                <a:endParaRPr lang="en-US" altLang="zh-CN">
                  <a:ea typeface="宋体" pitchFamily="2" charset="-122"/>
                </a:endParaRPr>
              </a:p>
            </p:txBody>
          </p:sp>
        </p:grpSp>
      </p:grpSp>
      <p:sp>
        <p:nvSpPr>
          <p:cNvPr id="265307" name="Text Box 91"/>
          <p:cNvSpPr txBox="1">
            <a:spLocks noChangeArrowheads="1"/>
          </p:cNvSpPr>
          <p:nvPr/>
        </p:nvSpPr>
        <p:spPr bwMode="auto">
          <a:xfrm>
            <a:off x="703263" y="692150"/>
            <a:ext cx="5397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(a)</a:t>
            </a:r>
          </a:p>
        </p:txBody>
      </p:sp>
      <p:sp>
        <p:nvSpPr>
          <p:cNvPr id="265308" name="Text Box 92"/>
          <p:cNvSpPr txBox="1">
            <a:spLocks noChangeArrowheads="1"/>
          </p:cNvSpPr>
          <p:nvPr/>
        </p:nvSpPr>
        <p:spPr bwMode="auto">
          <a:xfrm>
            <a:off x="2667000" y="717550"/>
            <a:ext cx="5572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(b)</a:t>
            </a:r>
          </a:p>
        </p:txBody>
      </p:sp>
      <p:grpSp>
        <p:nvGrpSpPr>
          <p:cNvPr id="265309" name="Group 93"/>
          <p:cNvGrpSpPr>
            <a:grpSpLocks/>
          </p:cNvGrpSpPr>
          <p:nvPr/>
        </p:nvGrpSpPr>
        <p:grpSpPr bwMode="auto">
          <a:xfrm>
            <a:off x="4433888" y="1157288"/>
            <a:ext cx="1905000" cy="3348037"/>
            <a:chOff x="3168" y="816"/>
            <a:chExt cx="1200" cy="2109"/>
          </a:xfrm>
        </p:grpSpPr>
        <p:grpSp>
          <p:nvGrpSpPr>
            <p:cNvPr id="52318" name="Group 94"/>
            <p:cNvGrpSpPr>
              <a:grpSpLocks/>
            </p:cNvGrpSpPr>
            <p:nvPr/>
          </p:nvGrpSpPr>
          <p:grpSpPr bwMode="auto">
            <a:xfrm>
              <a:off x="3168" y="816"/>
              <a:ext cx="1008" cy="1433"/>
              <a:chOff x="1824" y="816"/>
              <a:chExt cx="1008" cy="1433"/>
            </a:xfrm>
          </p:grpSpPr>
          <p:grpSp>
            <p:nvGrpSpPr>
              <p:cNvPr id="52332" name="Group 95"/>
              <p:cNvGrpSpPr>
                <a:grpSpLocks/>
              </p:cNvGrpSpPr>
              <p:nvPr/>
            </p:nvGrpSpPr>
            <p:grpSpPr bwMode="auto">
              <a:xfrm>
                <a:off x="1824" y="816"/>
                <a:ext cx="768" cy="732"/>
                <a:chOff x="624" y="804"/>
                <a:chExt cx="768" cy="732"/>
              </a:xfrm>
            </p:grpSpPr>
            <p:grpSp>
              <p:nvGrpSpPr>
                <p:cNvPr id="52346" name="Group 96"/>
                <p:cNvGrpSpPr>
                  <a:grpSpLocks/>
                </p:cNvGrpSpPr>
                <p:nvPr/>
              </p:nvGrpSpPr>
              <p:grpSpPr bwMode="auto">
                <a:xfrm>
                  <a:off x="624" y="804"/>
                  <a:ext cx="768" cy="732"/>
                  <a:chOff x="1824" y="912"/>
                  <a:chExt cx="768" cy="732"/>
                </a:xfrm>
              </p:grpSpPr>
              <p:sp>
                <p:nvSpPr>
                  <p:cNvPr id="52348" name="Text Box 97"/>
                  <p:cNvSpPr txBox="1">
                    <a:spLocks noChangeArrowheads="1"/>
                  </p:cNvSpPr>
                  <p:nvPr/>
                </p:nvSpPr>
                <p:spPr bwMode="auto">
                  <a:xfrm>
                    <a:off x="2112" y="912"/>
                    <a:ext cx="19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s</a:t>
                    </a:r>
                  </a:p>
                </p:txBody>
              </p:sp>
              <p:sp>
                <p:nvSpPr>
                  <p:cNvPr id="52349" name="Text Box 98"/>
                  <p:cNvSpPr txBox="1">
                    <a:spLocks noChangeArrowheads="1"/>
                  </p:cNvSpPr>
                  <p:nvPr/>
                </p:nvSpPr>
                <p:spPr bwMode="auto">
                  <a:xfrm>
                    <a:off x="1915" y="1200"/>
                    <a:ext cx="61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access</a:t>
                    </a:r>
                  </a:p>
                </p:txBody>
              </p:sp>
              <p:sp>
                <p:nvSpPr>
                  <p:cNvPr id="52350" name="Line 99"/>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351" name="Line 100"/>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352" name="Line 101"/>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353" name="Line 102"/>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52354" name="AutoShape 103"/>
                  <p:cNvCxnSpPr>
                    <a:cxnSpLocks noChangeShapeType="1"/>
                    <a:stCxn id="52352" idx="0"/>
                    <a:endCxn id="52353"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355" name="AutoShape 104"/>
                  <p:cNvCxnSpPr>
                    <a:cxnSpLocks noChangeShapeType="1"/>
                    <a:stCxn id="52352" idx="1"/>
                    <a:endCxn id="52353"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2347" name="Text Box 105"/>
                <p:cNvSpPr txBox="1">
                  <a:spLocks noChangeArrowheads="1"/>
                </p:cNvSpPr>
                <p:nvPr/>
              </p:nvSpPr>
              <p:spPr bwMode="auto">
                <a:xfrm>
                  <a:off x="807" y="1317"/>
                  <a:ext cx="404" cy="2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lnSpc>
                      <a:spcPct val="70000"/>
                    </a:lnSpc>
                  </a:pPr>
                  <a:r>
                    <a:rPr lang="en-US" altLang="zh-CN">
                      <a:ea typeface="宋体" pitchFamily="2" charset="-122"/>
                    </a:rPr>
                    <a:t>a, x</a:t>
                  </a:r>
                </a:p>
              </p:txBody>
            </p:sp>
          </p:grpSp>
          <p:grpSp>
            <p:nvGrpSpPr>
              <p:cNvPr id="52333" name="Group 106"/>
              <p:cNvGrpSpPr>
                <a:grpSpLocks/>
              </p:cNvGrpSpPr>
              <p:nvPr/>
            </p:nvGrpSpPr>
            <p:grpSpPr bwMode="auto">
              <a:xfrm>
                <a:off x="1824" y="1340"/>
                <a:ext cx="1008" cy="909"/>
                <a:chOff x="624" y="1328"/>
                <a:chExt cx="1008" cy="909"/>
              </a:xfrm>
            </p:grpSpPr>
            <p:sp>
              <p:nvSpPr>
                <p:cNvPr id="52334" name="Arc 107"/>
                <p:cNvSpPr>
                  <a:spLocks/>
                </p:cNvSpPr>
                <p:nvPr/>
              </p:nvSpPr>
              <p:spPr bwMode="auto">
                <a:xfrm flipV="1">
                  <a:off x="1344" y="1328"/>
                  <a:ext cx="288" cy="580"/>
                </a:xfrm>
                <a:custGeom>
                  <a:avLst/>
                  <a:gdLst>
                    <a:gd name="T0" fmla="*/ 0 w 21600"/>
                    <a:gd name="T1" fmla="*/ 0 h 42583"/>
                    <a:gd name="T2" fmla="*/ 68 w 21600"/>
                    <a:gd name="T3" fmla="*/ 580 h 42583"/>
                    <a:gd name="T4" fmla="*/ 0 w 21600"/>
                    <a:gd name="T5" fmla="*/ 294 h 42583"/>
                    <a:gd name="T6" fmla="*/ 0 60000 65536"/>
                    <a:gd name="T7" fmla="*/ 0 60000 65536"/>
                    <a:gd name="T8" fmla="*/ 0 60000 65536"/>
                  </a:gdLst>
                  <a:ahLst/>
                  <a:cxnLst>
                    <a:cxn ang="T6">
                      <a:pos x="T0" y="T1"/>
                    </a:cxn>
                    <a:cxn ang="T7">
                      <a:pos x="T2" y="T3"/>
                    </a:cxn>
                    <a:cxn ang="T8">
                      <a:pos x="T4" y="T5"/>
                    </a:cxn>
                  </a:cxnLst>
                  <a:rect l="0" t="0" r="r" b="b"/>
                  <a:pathLst>
                    <a:path w="21600" h="42583" fill="none" extrusionOk="0">
                      <a:moveTo>
                        <a:pt x="-1" y="0"/>
                      </a:moveTo>
                      <a:cubicBezTo>
                        <a:pt x="11929" y="0"/>
                        <a:pt x="21600" y="9670"/>
                        <a:pt x="21600" y="21600"/>
                      </a:cubicBezTo>
                      <a:cubicBezTo>
                        <a:pt x="21600" y="31554"/>
                        <a:pt x="14796" y="40219"/>
                        <a:pt x="5126" y="42582"/>
                      </a:cubicBezTo>
                    </a:path>
                    <a:path w="21600" h="42583" stroke="0" extrusionOk="0">
                      <a:moveTo>
                        <a:pt x="-1" y="0"/>
                      </a:moveTo>
                      <a:cubicBezTo>
                        <a:pt x="11929" y="0"/>
                        <a:pt x="21600" y="9670"/>
                        <a:pt x="21600" y="21600"/>
                      </a:cubicBezTo>
                      <a:cubicBezTo>
                        <a:pt x="21600" y="31554"/>
                        <a:pt x="14796" y="40219"/>
                        <a:pt x="5126" y="42582"/>
                      </a:cubicBezTo>
                      <a:lnTo>
                        <a:pt x="0" y="21600"/>
                      </a:lnTo>
                      <a:lnTo>
                        <a:pt x="-1" y="0"/>
                      </a:lnTo>
                      <a:close/>
                    </a:path>
                  </a:pathLst>
                </a:custGeom>
                <a:noFill/>
                <a:ln w="28575">
                  <a:solidFill>
                    <a:srgbClr val="0000FF"/>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2335" name="Group 108"/>
                <p:cNvGrpSpPr>
                  <a:grpSpLocks/>
                </p:cNvGrpSpPr>
                <p:nvPr/>
              </p:nvGrpSpPr>
              <p:grpSpPr bwMode="auto">
                <a:xfrm>
                  <a:off x="624" y="1476"/>
                  <a:ext cx="768" cy="761"/>
                  <a:chOff x="624" y="1476"/>
                  <a:chExt cx="768" cy="761"/>
                </a:xfrm>
              </p:grpSpPr>
              <p:grpSp>
                <p:nvGrpSpPr>
                  <p:cNvPr id="52336" name="Group 109"/>
                  <p:cNvGrpSpPr>
                    <a:grpSpLocks/>
                  </p:cNvGrpSpPr>
                  <p:nvPr/>
                </p:nvGrpSpPr>
                <p:grpSpPr bwMode="auto">
                  <a:xfrm>
                    <a:off x="624" y="1476"/>
                    <a:ext cx="768" cy="732"/>
                    <a:chOff x="1824" y="912"/>
                    <a:chExt cx="768" cy="732"/>
                  </a:xfrm>
                </p:grpSpPr>
                <p:sp>
                  <p:nvSpPr>
                    <p:cNvPr id="52338" name="Text Box 110"/>
                    <p:cNvSpPr txBox="1">
                      <a:spLocks noChangeArrowheads="1"/>
                    </p:cNvSpPr>
                    <p:nvPr/>
                  </p:nvSpPr>
                  <p:spPr bwMode="auto">
                    <a:xfrm>
                      <a:off x="1944" y="912"/>
                      <a:ext cx="52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q</a:t>
                      </a:r>
                      <a:r>
                        <a:rPr lang="en-US" altLang="zh-CN" sz="2000">
                          <a:ea typeface="宋体" pitchFamily="2" charset="-122"/>
                        </a:rPr>
                        <a:t>(1,9)</a:t>
                      </a:r>
                      <a:endParaRPr lang="en-US" altLang="zh-CN">
                        <a:ea typeface="宋体" pitchFamily="2" charset="-122"/>
                      </a:endParaRPr>
                    </a:p>
                  </p:txBody>
                </p:sp>
                <p:sp>
                  <p:nvSpPr>
                    <p:cNvPr id="52339" name="Text Box 111"/>
                    <p:cNvSpPr txBox="1">
                      <a:spLocks noChangeArrowheads="1"/>
                    </p:cNvSpPr>
                    <p:nvPr/>
                  </p:nvSpPr>
                  <p:spPr bwMode="auto">
                    <a:xfrm>
                      <a:off x="1915" y="1200"/>
                      <a:ext cx="61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access</a:t>
                      </a:r>
                    </a:p>
                  </p:txBody>
                </p:sp>
                <p:sp>
                  <p:nvSpPr>
                    <p:cNvPr id="52340" name="Line 112"/>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341" name="Line 113"/>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342" name="Line 114"/>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343" name="Line 115"/>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52344" name="AutoShape 116"/>
                    <p:cNvCxnSpPr>
                      <a:cxnSpLocks noChangeShapeType="1"/>
                      <a:stCxn id="52342" idx="0"/>
                      <a:endCxn id="52343"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345" name="AutoShape 117"/>
                    <p:cNvCxnSpPr>
                      <a:cxnSpLocks noChangeShapeType="1"/>
                      <a:stCxn id="52342" idx="1"/>
                      <a:endCxn id="52343"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2337" name="Text Box 118"/>
                  <p:cNvSpPr txBox="1">
                    <a:spLocks noChangeArrowheads="1"/>
                  </p:cNvSpPr>
                  <p:nvPr/>
                </p:nvSpPr>
                <p:spPr bwMode="auto">
                  <a:xfrm>
                    <a:off x="827" y="1987"/>
                    <a:ext cx="365"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sz="2000">
                        <a:ea typeface="宋体" pitchFamily="2" charset="-122"/>
                      </a:rPr>
                      <a:t>k, v</a:t>
                    </a:r>
                    <a:endParaRPr lang="en-US" altLang="zh-CN">
                      <a:ea typeface="宋体" pitchFamily="2" charset="-122"/>
                    </a:endParaRPr>
                  </a:p>
                </p:txBody>
              </p:sp>
            </p:grpSp>
          </p:grpSp>
        </p:grpSp>
        <p:grpSp>
          <p:nvGrpSpPr>
            <p:cNvPr id="52319" name="Group 119"/>
            <p:cNvGrpSpPr>
              <a:grpSpLocks/>
            </p:cNvGrpSpPr>
            <p:nvPr/>
          </p:nvGrpSpPr>
          <p:grpSpPr bwMode="auto">
            <a:xfrm>
              <a:off x="3168" y="1280"/>
              <a:ext cx="1200" cy="1645"/>
              <a:chOff x="3264" y="1280"/>
              <a:chExt cx="1200" cy="1645"/>
            </a:xfrm>
          </p:grpSpPr>
          <p:sp>
            <p:nvSpPr>
              <p:cNvPr id="52320" name="Arc 120"/>
              <p:cNvSpPr>
                <a:spLocks/>
              </p:cNvSpPr>
              <p:nvPr/>
            </p:nvSpPr>
            <p:spPr bwMode="auto">
              <a:xfrm flipV="1">
                <a:off x="3984" y="1280"/>
                <a:ext cx="480" cy="1315"/>
              </a:xfrm>
              <a:custGeom>
                <a:avLst/>
                <a:gdLst>
                  <a:gd name="T0" fmla="*/ 0 w 21600"/>
                  <a:gd name="T1" fmla="*/ 0 h 43084"/>
                  <a:gd name="T2" fmla="*/ 50 w 21600"/>
                  <a:gd name="T3" fmla="*/ 1315 h 43084"/>
                  <a:gd name="T4" fmla="*/ 0 w 21600"/>
                  <a:gd name="T5" fmla="*/ 659 h 43084"/>
                  <a:gd name="T6" fmla="*/ 0 60000 65536"/>
                  <a:gd name="T7" fmla="*/ 0 60000 65536"/>
                  <a:gd name="T8" fmla="*/ 0 60000 65536"/>
                </a:gdLst>
                <a:ahLst/>
                <a:cxnLst>
                  <a:cxn ang="T6">
                    <a:pos x="T0" y="T1"/>
                  </a:cxn>
                  <a:cxn ang="T7">
                    <a:pos x="T2" y="T3"/>
                  </a:cxn>
                  <a:cxn ang="T8">
                    <a:pos x="T4" y="T5"/>
                  </a:cxn>
                </a:cxnLst>
                <a:rect l="0" t="0" r="r" b="b"/>
                <a:pathLst>
                  <a:path w="21600" h="43084" fill="none" extrusionOk="0">
                    <a:moveTo>
                      <a:pt x="-1" y="0"/>
                    </a:moveTo>
                    <a:cubicBezTo>
                      <a:pt x="11929" y="0"/>
                      <a:pt x="21600" y="9670"/>
                      <a:pt x="21600" y="21600"/>
                    </a:cubicBezTo>
                    <a:cubicBezTo>
                      <a:pt x="21600" y="32662"/>
                      <a:pt x="13242" y="41936"/>
                      <a:pt x="2239" y="43083"/>
                    </a:cubicBezTo>
                  </a:path>
                  <a:path w="21600" h="43084" stroke="0" extrusionOk="0">
                    <a:moveTo>
                      <a:pt x="-1" y="0"/>
                    </a:moveTo>
                    <a:cubicBezTo>
                      <a:pt x="11929" y="0"/>
                      <a:pt x="21600" y="9670"/>
                      <a:pt x="21600" y="21600"/>
                    </a:cubicBezTo>
                    <a:cubicBezTo>
                      <a:pt x="21600" y="32662"/>
                      <a:pt x="13242" y="41936"/>
                      <a:pt x="2239" y="43083"/>
                    </a:cubicBezTo>
                    <a:lnTo>
                      <a:pt x="0" y="21600"/>
                    </a:lnTo>
                    <a:lnTo>
                      <a:pt x="-1" y="0"/>
                    </a:lnTo>
                    <a:close/>
                  </a:path>
                </a:pathLst>
              </a:custGeom>
              <a:noFill/>
              <a:ln w="28575">
                <a:solidFill>
                  <a:srgbClr val="0000FF"/>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2321" name="Group 121"/>
              <p:cNvGrpSpPr>
                <a:grpSpLocks/>
              </p:cNvGrpSpPr>
              <p:nvPr/>
            </p:nvGrpSpPr>
            <p:grpSpPr bwMode="auto">
              <a:xfrm>
                <a:off x="3264" y="2164"/>
                <a:ext cx="768" cy="761"/>
                <a:chOff x="624" y="1476"/>
                <a:chExt cx="768" cy="761"/>
              </a:xfrm>
            </p:grpSpPr>
            <p:grpSp>
              <p:nvGrpSpPr>
                <p:cNvPr id="52322" name="Group 122"/>
                <p:cNvGrpSpPr>
                  <a:grpSpLocks/>
                </p:cNvGrpSpPr>
                <p:nvPr/>
              </p:nvGrpSpPr>
              <p:grpSpPr bwMode="auto">
                <a:xfrm>
                  <a:off x="624" y="1476"/>
                  <a:ext cx="768" cy="732"/>
                  <a:chOff x="1824" y="912"/>
                  <a:chExt cx="768" cy="732"/>
                </a:xfrm>
              </p:grpSpPr>
              <p:sp>
                <p:nvSpPr>
                  <p:cNvPr id="52324" name="Text Box 123"/>
                  <p:cNvSpPr txBox="1">
                    <a:spLocks noChangeArrowheads="1"/>
                  </p:cNvSpPr>
                  <p:nvPr/>
                </p:nvSpPr>
                <p:spPr bwMode="auto">
                  <a:xfrm>
                    <a:off x="1944" y="912"/>
                    <a:ext cx="52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q</a:t>
                    </a:r>
                    <a:r>
                      <a:rPr lang="en-US" altLang="zh-CN" sz="2000">
                        <a:ea typeface="宋体" pitchFamily="2" charset="-122"/>
                      </a:rPr>
                      <a:t>(1,3)</a:t>
                    </a:r>
                    <a:endParaRPr lang="en-US" altLang="zh-CN">
                      <a:ea typeface="宋体" pitchFamily="2" charset="-122"/>
                    </a:endParaRPr>
                  </a:p>
                </p:txBody>
              </p:sp>
              <p:sp>
                <p:nvSpPr>
                  <p:cNvPr id="52325" name="Text Box 124"/>
                  <p:cNvSpPr txBox="1">
                    <a:spLocks noChangeArrowheads="1"/>
                  </p:cNvSpPr>
                  <p:nvPr/>
                </p:nvSpPr>
                <p:spPr bwMode="auto">
                  <a:xfrm>
                    <a:off x="1915" y="1200"/>
                    <a:ext cx="61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access</a:t>
                    </a:r>
                  </a:p>
                </p:txBody>
              </p:sp>
              <p:sp>
                <p:nvSpPr>
                  <p:cNvPr id="52326" name="Line 125"/>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327" name="Line 126"/>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328" name="Line 127"/>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329" name="Line 128"/>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52330" name="AutoShape 129"/>
                  <p:cNvCxnSpPr>
                    <a:cxnSpLocks noChangeShapeType="1"/>
                    <a:stCxn id="52328" idx="0"/>
                    <a:endCxn id="52329"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331" name="AutoShape 130"/>
                  <p:cNvCxnSpPr>
                    <a:cxnSpLocks noChangeShapeType="1"/>
                    <a:stCxn id="52328" idx="1"/>
                    <a:endCxn id="52329"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2323" name="Text Box 131"/>
                <p:cNvSpPr txBox="1">
                  <a:spLocks noChangeArrowheads="1"/>
                </p:cNvSpPr>
                <p:nvPr/>
              </p:nvSpPr>
              <p:spPr bwMode="auto">
                <a:xfrm>
                  <a:off x="827" y="1987"/>
                  <a:ext cx="365"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sz="2000">
                      <a:ea typeface="宋体" pitchFamily="2" charset="-122"/>
                    </a:rPr>
                    <a:t>k, v</a:t>
                  </a:r>
                  <a:endParaRPr lang="en-US" altLang="zh-CN">
                    <a:ea typeface="宋体" pitchFamily="2" charset="-122"/>
                  </a:endParaRPr>
                </a:p>
              </p:txBody>
            </p:sp>
          </p:grpSp>
        </p:grpSp>
      </p:grpSp>
      <p:grpSp>
        <p:nvGrpSpPr>
          <p:cNvPr id="265348" name="Group 132"/>
          <p:cNvGrpSpPr>
            <a:grpSpLocks/>
          </p:cNvGrpSpPr>
          <p:nvPr/>
        </p:nvGrpSpPr>
        <p:grpSpPr bwMode="auto">
          <a:xfrm>
            <a:off x="4433888" y="4129088"/>
            <a:ext cx="1600200" cy="1443037"/>
            <a:chOff x="624" y="1328"/>
            <a:chExt cx="1008" cy="909"/>
          </a:xfrm>
        </p:grpSpPr>
        <p:sp>
          <p:nvSpPr>
            <p:cNvPr id="52306" name="Arc 133"/>
            <p:cNvSpPr>
              <a:spLocks/>
            </p:cNvSpPr>
            <p:nvPr/>
          </p:nvSpPr>
          <p:spPr bwMode="auto">
            <a:xfrm flipV="1">
              <a:off x="1344" y="1328"/>
              <a:ext cx="288" cy="580"/>
            </a:xfrm>
            <a:custGeom>
              <a:avLst/>
              <a:gdLst>
                <a:gd name="T0" fmla="*/ 0 w 21600"/>
                <a:gd name="T1" fmla="*/ 0 h 42583"/>
                <a:gd name="T2" fmla="*/ 68 w 21600"/>
                <a:gd name="T3" fmla="*/ 580 h 42583"/>
                <a:gd name="T4" fmla="*/ 0 w 21600"/>
                <a:gd name="T5" fmla="*/ 294 h 42583"/>
                <a:gd name="T6" fmla="*/ 0 60000 65536"/>
                <a:gd name="T7" fmla="*/ 0 60000 65536"/>
                <a:gd name="T8" fmla="*/ 0 60000 65536"/>
              </a:gdLst>
              <a:ahLst/>
              <a:cxnLst>
                <a:cxn ang="T6">
                  <a:pos x="T0" y="T1"/>
                </a:cxn>
                <a:cxn ang="T7">
                  <a:pos x="T2" y="T3"/>
                </a:cxn>
                <a:cxn ang="T8">
                  <a:pos x="T4" y="T5"/>
                </a:cxn>
              </a:cxnLst>
              <a:rect l="0" t="0" r="r" b="b"/>
              <a:pathLst>
                <a:path w="21600" h="42583" fill="none" extrusionOk="0">
                  <a:moveTo>
                    <a:pt x="-1" y="0"/>
                  </a:moveTo>
                  <a:cubicBezTo>
                    <a:pt x="11929" y="0"/>
                    <a:pt x="21600" y="9670"/>
                    <a:pt x="21600" y="21600"/>
                  </a:cubicBezTo>
                  <a:cubicBezTo>
                    <a:pt x="21600" y="31554"/>
                    <a:pt x="14796" y="40219"/>
                    <a:pt x="5126" y="42582"/>
                  </a:cubicBezTo>
                </a:path>
                <a:path w="21600" h="42583" stroke="0" extrusionOk="0">
                  <a:moveTo>
                    <a:pt x="-1" y="0"/>
                  </a:moveTo>
                  <a:cubicBezTo>
                    <a:pt x="11929" y="0"/>
                    <a:pt x="21600" y="9670"/>
                    <a:pt x="21600" y="21600"/>
                  </a:cubicBezTo>
                  <a:cubicBezTo>
                    <a:pt x="21600" y="31554"/>
                    <a:pt x="14796" y="40219"/>
                    <a:pt x="5126" y="42582"/>
                  </a:cubicBezTo>
                  <a:lnTo>
                    <a:pt x="0" y="21600"/>
                  </a:lnTo>
                  <a:lnTo>
                    <a:pt x="-1" y="0"/>
                  </a:lnTo>
                  <a:close/>
                </a:path>
              </a:pathLst>
            </a:custGeom>
            <a:noFill/>
            <a:ln w="28575">
              <a:solidFill>
                <a:srgbClr val="0000FF"/>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2307" name="Group 134"/>
            <p:cNvGrpSpPr>
              <a:grpSpLocks/>
            </p:cNvGrpSpPr>
            <p:nvPr/>
          </p:nvGrpSpPr>
          <p:grpSpPr bwMode="auto">
            <a:xfrm>
              <a:off x="624" y="1476"/>
              <a:ext cx="768" cy="761"/>
              <a:chOff x="624" y="1476"/>
              <a:chExt cx="768" cy="761"/>
            </a:xfrm>
          </p:grpSpPr>
          <p:grpSp>
            <p:nvGrpSpPr>
              <p:cNvPr id="52308" name="Group 135"/>
              <p:cNvGrpSpPr>
                <a:grpSpLocks/>
              </p:cNvGrpSpPr>
              <p:nvPr/>
            </p:nvGrpSpPr>
            <p:grpSpPr bwMode="auto">
              <a:xfrm>
                <a:off x="624" y="1476"/>
                <a:ext cx="768" cy="732"/>
                <a:chOff x="1824" y="912"/>
                <a:chExt cx="768" cy="732"/>
              </a:xfrm>
            </p:grpSpPr>
            <p:sp>
              <p:nvSpPr>
                <p:cNvPr id="52310" name="Text Box 136"/>
                <p:cNvSpPr txBox="1">
                  <a:spLocks noChangeArrowheads="1"/>
                </p:cNvSpPr>
                <p:nvPr/>
              </p:nvSpPr>
              <p:spPr bwMode="auto">
                <a:xfrm>
                  <a:off x="1944" y="912"/>
                  <a:ext cx="52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p</a:t>
                  </a:r>
                  <a:r>
                    <a:rPr lang="en-US" altLang="zh-CN" sz="2000">
                      <a:ea typeface="宋体" pitchFamily="2" charset="-122"/>
                    </a:rPr>
                    <a:t>(1,3)</a:t>
                  </a:r>
                  <a:endParaRPr lang="en-US" altLang="zh-CN">
                    <a:ea typeface="宋体" pitchFamily="2" charset="-122"/>
                  </a:endParaRPr>
                </a:p>
              </p:txBody>
            </p:sp>
            <p:sp>
              <p:nvSpPr>
                <p:cNvPr id="52311" name="Text Box 137"/>
                <p:cNvSpPr txBox="1">
                  <a:spLocks noChangeArrowheads="1"/>
                </p:cNvSpPr>
                <p:nvPr/>
              </p:nvSpPr>
              <p:spPr bwMode="auto">
                <a:xfrm>
                  <a:off x="1915" y="1200"/>
                  <a:ext cx="61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access</a:t>
                  </a:r>
                </a:p>
              </p:txBody>
            </p:sp>
            <p:sp>
              <p:nvSpPr>
                <p:cNvPr id="52312" name="Line 138"/>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313" name="Line 139"/>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314" name="Line 140"/>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315" name="Line 141"/>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52316" name="AutoShape 142"/>
                <p:cNvCxnSpPr>
                  <a:cxnSpLocks noChangeShapeType="1"/>
                  <a:stCxn id="52314" idx="0"/>
                  <a:endCxn id="52315"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317" name="AutoShape 143"/>
                <p:cNvCxnSpPr>
                  <a:cxnSpLocks noChangeShapeType="1"/>
                  <a:stCxn id="52314" idx="1"/>
                  <a:endCxn id="52315"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2309" name="Text Box 144"/>
              <p:cNvSpPr txBox="1">
                <a:spLocks noChangeArrowheads="1"/>
              </p:cNvSpPr>
              <p:nvPr/>
            </p:nvSpPr>
            <p:spPr bwMode="auto">
              <a:xfrm>
                <a:off x="863" y="1987"/>
                <a:ext cx="293"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sz="2000">
                    <a:ea typeface="宋体" pitchFamily="2" charset="-122"/>
                  </a:rPr>
                  <a:t>i, j</a:t>
                </a:r>
                <a:endParaRPr lang="en-US" altLang="zh-CN">
                  <a:ea typeface="宋体" pitchFamily="2" charset="-122"/>
                </a:endParaRPr>
              </a:p>
            </p:txBody>
          </p:sp>
        </p:grpSp>
      </p:grpSp>
      <p:sp>
        <p:nvSpPr>
          <p:cNvPr id="265361" name="Text Box 145"/>
          <p:cNvSpPr txBox="1">
            <a:spLocks noChangeArrowheads="1"/>
          </p:cNvSpPr>
          <p:nvPr/>
        </p:nvSpPr>
        <p:spPr bwMode="auto">
          <a:xfrm>
            <a:off x="4816475" y="717550"/>
            <a:ext cx="5222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(c)</a:t>
            </a:r>
          </a:p>
        </p:txBody>
      </p:sp>
      <p:grpSp>
        <p:nvGrpSpPr>
          <p:cNvPr id="265362" name="Group 146"/>
          <p:cNvGrpSpPr>
            <a:grpSpLocks/>
          </p:cNvGrpSpPr>
          <p:nvPr/>
        </p:nvGrpSpPr>
        <p:grpSpPr bwMode="auto">
          <a:xfrm>
            <a:off x="6491288" y="1157288"/>
            <a:ext cx="1905000" cy="4414837"/>
            <a:chOff x="4464" y="816"/>
            <a:chExt cx="1200" cy="2781"/>
          </a:xfrm>
        </p:grpSpPr>
        <p:grpSp>
          <p:nvGrpSpPr>
            <p:cNvPr id="52254" name="Group 147"/>
            <p:cNvGrpSpPr>
              <a:grpSpLocks/>
            </p:cNvGrpSpPr>
            <p:nvPr/>
          </p:nvGrpSpPr>
          <p:grpSpPr bwMode="auto">
            <a:xfrm>
              <a:off x="4464" y="816"/>
              <a:ext cx="1200" cy="2109"/>
              <a:chOff x="3168" y="816"/>
              <a:chExt cx="1200" cy="2109"/>
            </a:xfrm>
          </p:grpSpPr>
          <p:grpSp>
            <p:nvGrpSpPr>
              <p:cNvPr id="52268" name="Group 148"/>
              <p:cNvGrpSpPr>
                <a:grpSpLocks/>
              </p:cNvGrpSpPr>
              <p:nvPr/>
            </p:nvGrpSpPr>
            <p:grpSpPr bwMode="auto">
              <a:xfrm>
                <a:off x="3168" y="816"/>
                <a:ext cx="1008" cy="1433"/>
                <a:chOff x="1824" y="816"/>
                <a:chExt cx="1008" cy="1433"/>
              </a:xfrm>
            </p:grpSpPr>
            <p:grpSp>
              <p:nvGrpSpPr>
                <p:cNvPr id="52282" name="Group 149"/>
                <p:cNvGrpSpPr>
                  <a:grpSpLocks/>
                </p:cNvGrpSpPr>
                <p:nvPr/>
              </p:nvGrpSpPr>
              <p:grpSpPr bwMode="auto">
                <a:xfrm>
                  <a:off x="1824" y="816"/>
                  <a:ext cx="768" cy="732"/>
                  <a:chOff x="624" y="804"/>
                  <a:chExt cx="768" cy="732"/>
                </a:xfrm>
              </p:grpSpPr>
              <p:grpSp>
                <p:nvGrpSpPr>
                  <p:cNvPr id="52296" name="Group 150"/>
                  <p:cNvGrpSpPr>
                    <a:grpSpLocks/>
                  </p:cNvGrpSpPr>
                  <p:nvPr/>
                </p:nvGrpSpPr>
                <p:grpSpPr bwMode="auto">
                  <a:xfrm>
                    <a:off x="624" y="804"/>
                    <a:ext cx="768" cy="732"/>
                    <a:chOff x="1824" y="912"/>
                    <a:chExt cx="768" cy="732"/>
                  </a:xfrm>
                </p:grpSpPr>
                <p:sp>
                  <p:nvSpPr>
                    <p:cNvPr id="52298" name="Text Box 151"/>
                    <p:cNvSpPr txBox="1">
                      <a:spLocks noChangeArrowheads="1"/>
                    </p:cNvSpPr>
                    <p:nvPr/>
                  </p:nvSpPr>
                  <p:spPr bwMode="auto">
                    <a:xfrm>
                      <a:off x="2112" y="912"/>
                      <a:ext cx="19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s</a:t>
                      </a:r>
                    </a:p>
                  </p:txBody>
                </p:sp>
                <p:sp>
                  <p:nvSpPr>
                    <p:cNvPr id="52299" name="Text Box 152"/>
                    <p:cNvSpPr txBox="1">
                      <a:spLocks noChangeArrowheads="1"/>
                    </p:cNvSpPr>
                    <p:nvPr/>
                  </p:nvSpPr>
                  <p:spPr bwMode="auto">
                    <a:xfrm>
                      <a:off x="1915" y="1200"/>
                      <a:ext cx="61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access</a:t>
                      </a:r>
                    </a:p>
                  </p:txBody>
                </p:sp>
                <p:sp>
                  <p:nvSpPr>
                    <p:cNvPr id="52300" name="Line 153"/>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301" name="Line 154"/>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302" name="Line 155"/>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303" name="Line 156"/>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52304" name="AutoShape 157"/>
                    <p:cNvCxnSpPr>
                      <a:cxnSpLocks noChangeShapeType="1"/>
                      <a:stCxn id="52302" idx="0"/>
                      <a:endCxn id="52303"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305" name="AutoShape 158"/>
                    <p:cNvCxnSpPr>
                      <a:cxnSpLocks noChangeShapeType="1"/>
                      <a:stCxn id="52302" idx="1"/>
                      <a:endCxn id="52303"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2297" name="Text Box 159"/>
                  <p:cNvSpPr txBox="1">
                    <a:spLocks noChangeArrowheads="1"/>
                  </p:cNvSpPr>
                  <p:nvPr/>
                </p:nvSpPr>
                <p:spPr bwMode="auto">
                  <a:xfrm>
                    <a:off x="807" y="1317"/>
                    <a:ext cx="404" cy="2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lnSpc>
                        <a:spcPct val="70000"/>
                      </a:lnSpc>
                    </a:pPr>
                    <a:r>
                      <a:rPr lang="en-US" altLang="zh-CN">
                        <a:ea typeface="宋体" pitchFamily="2" charset="-122"/>
                      </a:rPr>
                      <a:t>a, x</a:t>
                    </a:r>
                  </a:p>
                </p:txBody>
              </p:sp>
            </p:grpSp>
            <p:grpSp>
              <p:nvGrpSpPr>
                <p:cNvPr id="52283" name="Group 160"/>
                <p:cNvGrpSpPr>
                  <a:grpSpLocks/>
                </p:cNvGrpSpPr>
                <p:nvPr/>
              </p:nvGrpSpPr>
              <p:grpSpPr bwMode="auto">
                <a:xfrm>
                  <a:off x="1824" y="1340"/>
                  <a:ext cx="1008" cy="909"/>
                  <a:chOff x="624" y="1328"/>
                  <a:chExt cx="1008" cy="909"/>
                </a:xfrm>
              </p:grpSpPr>
              <p:sp>
                <p:nvSpPr>
                  <p:cNvPr id="52284" name="Arc 161"/>
                  <p:cNvSpPr>
                    <a:spLocks/>
                  </p:cNvSpPr>
                  <p:nvPr/>
                </p:nvSpPr>
                <p:spPr bwMode="auto">
                  <a:xfrm flipV="1">
                    <a:off x="1344" y="1328"/>
                    <a:ext cx="288" cy="580"/>
                  </a:xfrm>
                  <a:custGeom>
                    <a:avLst/>
                    <a:gdLst>
                      <a:gd name="T0" fmla="*/ 0 w 21600"/>
                      <a:gd name="T1" fmla="*/ 0 h 42583"/>
                      <a:gd name="T2" fmla="*/ 68 w 21600"/>
                      <a:gd name="T3" fmla="*/ 580 h 42583"/>
                      <a:gd name="T4" fmla="*/ 0 w 21600"/>
                      <a:gd name="T5" fmla="*/ 294 h 42583"/>
                      <a:gd name="T6" fmla="*/ 0 60000 65536"/>
                      <a:gd name="T7" fmla="*/ 0 60000 65536"/>
                      <a:gd name="T8" fmla="*/ 0 60000 65536"/>
                    </a:gdLst>
                    <a:ahLst/>
                    <a:cxnLst>
                      <a:cxn ang="T6">
                        <a:pos x="T0" y="T1"/>
                      </a:cxn>
                      <a:cxn ang="T7">
                        <a:pos x="T2" y="T3"/>
                      </a:cxn>
                      <a:cxn ang="T8">
                        <a:pos x="T4" y="T5"/>
                      </a:cxn>
                    </a:cxnLst>
                    <a:rect l="0" t="0" r="r" b="b"/>
                    <a:pathLst>
                      <a:path w="21600" h="42583" fill="none" extrusionOk="0">
                        <a:moveTo>
                          <a:pt x="-1" y="0"/>
                        </a:moveTo>
                        <a:cubicBezTo>
                          <a:pt x="11929" y="0"/>
                          <a:pt x="21600" y="9670"/>
                          <a:pt x="21600" y="21600"/>
                        </a:cubicBezTo>
                        <a:cubicBezTo>
                          <a:pt x="21600" y="31554"/>
                          <a:pt x="14796" y="40219"/>
                          <a:pt x="5126" y="42582"/>
                        </a:cubicBezTo>
                      </a:path>
                      <a:path w="21600" h="42583" stroke="0" extrusionOk="0">
                        <a:moveTo>
                          <a:pt x="-1" y="0"/>
                        </a:moveTo>
                        <a:cubicBezTo>
                          <a:pt x="11929" y="0"/>
                          <a:pt x="21600" y="9670"/>
                          <a:pt x="21600" y="21600"/>
                        </a:cubicBezTo>
                        <a:cubicBezTo>
                          <a:pt x="21600" y="31554"/>
                          <a:pt x="14796" y="40219"/>
                          <a:pt x="5126" y="42582"/>
                        </a:cubicBezTo>
                        <a:lnTo>
                          <a:pt x="0" y="21600"/>
                        </a:lnTo>
                        <a:lnTo>
                          <a:pt x="-1" y="0"/>
                        </a:lnTo>
                        <a:close/>
                      </a:path>
                    </a:pathLst>
                  </a:custGeom>
                  <a:noFill/>
                  <a:ln w="28575">
                    <a:solidFill>
                      <a:srgbClr val="0000FF"/>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2285" name="Group 162"/>
                  <p:cNvGrpSpPr>
                    <a:grpSpLocks/>
                  </p:cNvGrpSpPr>
                  <p:nvPr/>
                </p:nvGrpSpPr>
                <p:grpSpPr bwMode="auto">
                  <a:xfrm>
                    <a:off x="624" y="1476"/>
                    <a:ext cx="768" cy="761"/>
                    <a:chOff x="624" y="1476"/>
                    <a:chExt cx="768" cy="761"/>
                  </a:xfrm>
                </p:grpSpPr>
                <p:grpSp>
                  <p:nvGrpSpPr>
                    <p:cNvPr id="52286" name="Group 163"/>
                    <p:cNvGrpSpPr>
                      <a:grpSpLocks/>
                    </p:cNvGrpSpPr>
                    <p:nvPr/>
                  </p:nvGrpSpPr>
                  <p:grpSpPr bwMode="auto">
                    <a:xfrm>
                      <a:off x="624" y="1476"/>
                      <a:ext cx="768" cy="732"/>
                      <a:chOff x="1824" y="912"/>
                      <a:chExt cx="768" cy="732"/>
                    </a:xfrm>
                  </p:grpSpPr>
                  <p:sp>
                    <p:nvSpPr>
                      <p:cNvPr id="52288" name="Text Box 164"/>
                      <p:cNvSpPr txBox="1">
                        <a:spLocks noChangeArrowheads="1"/>
                      </p:cNvSpPr>
                      <p:nvPr/>
                    </p:nvSpPr>
                    <p:spPr bwMode="auto">
                      <a:xfrm>
                        <a:off x="1944" y="912"/>
                        <a:ext cx="52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q</a:t>
                        </a:r>
                        <a:r>
                          <a:rPr lang="en-US" altLang="zh-CN" sz="2000">
                            <a:ea typeface="宋体" pitchFamily="2" charset="-122"/>
                          </a:rPr>
                          <a:t>(1,9)</a:t>
                        </a:r>
                        <a:endParaRPr lang="en-US" altLang="zh-CN">
                          <a:ea typeface="宋体" pitchFamily="2" charset="-122"/>
                        </a:endParaRPr>
                      </a:p>
                    </p:txBody>
                  </p:sp>
                  <p:sp>
                    <p:nvSpPr>
                      <p:cNvPr id="52289" name="Text Box 165"/>
                      <p:cNvSpPr txBox="1">
                        <a:spLocks noChangeArrowheads="1"/>
                      </p:cNvSpPr>
                      <p:nvPr/>
                    </p:nvSpPr>
                    <p:spPr bwMode="auto">
                      <a:xfrm>
                        <a:off x="1915" y="1200"/>
                        <a:ext cx="61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access</a:t>
                        </a:r>
                      </a:p>
                    </p:txBody>
                  </p:sp>
                  <p:sp>
                    <p:nvSpPr>
                      <p:cNvPr id="52290" name="Line 166"/>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91" name="Line 167"/>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92" name="Line 168"/>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93" name="Line 169"/>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52294" name="AutoShape 170"/>
                      <p:cNvCxnSpPr>
                        <a:cxnSpLocks noChangeShapeType="1"/>
                        <a:stCxn id="52292" idx="0"/>
                        <a:endCxn id="52293"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295" name="AutoShape 171"/>
                      <p:cNvCxnSpPr>
                        <a:cxnSpLocks noChangeShapeType="1"/>
                        <a:stCxn id="52292" idx="1"/>
                        <a:endCxn id="52293"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2287" name="Text Box 172"/>
                    <p:cNvSpPr txBox="1">
                      <a:spLocks noChangeArrowheads="1"/>
                    </p:cNvSpPr>
                    <p:nvPr/>
                  </p:nvSpPr>
                  <p:spPr bwMode="auto">
                    <a:xfrm>
                      <a:off x="827" y="1987"/>
                      <a:ext cx="365"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sz="2000">
                          <a:ea typeface="宋体" pitchFamily="2" charset="-122"/>
                        </a:rPr>
                        <a:t>k, v</a:t>
                      </a:r>
                      <a:endParaRPr lang="en-US" altLang="zh-CN">
                        <a:ea typeface="宋体" pitchFamily="2" charset="-122"/>
                      </a:endParaRPr>
                    </a:p>
                  </p:txBody>
                </p:sp>
              </p:grpSp>
            </p:grpSp>
          </p:grpSp>
          <p:grpSp>
            <p:nvGrpSpPr>
              <p:cNvPr id="52269" name="Group 173"/>
              <p:cNvGrpSpPr>
                <a:grpSpLocks/>
              </p:cNvGrpSpPr>
              <p:nvPr/>
            </p:nvGrpSpPr>
            <p:grpSpPr bwMode="auto">
              <a:xfrm>
                <a:off x="3168" y="1280"/>
                <a:ext cx="1200" cy="1645"/>
                <a:chOff x="3264" y="1280"/>
                <a:chExt cx="1200" cy="1645"/>
              </a:xfrm>
            </p:grpSpPr>
            <p:sp>
              <p:nvSpPr>
                <p:cNvPr id="52270" name="Arc 174"/>
                <p:cNvSpPr>
                  <a:spLocks/>
                </p:cNvSpPr>
                <p:nvPr/>
              </p:nvSpPr>
              <p:spPr bwMode="auto">
                <a:xfrm flipV="1">
                  <a:off x="3984" y="1280"/>
                  <a:ext cx="480" cy="1315"/>
                </a:xfrm>
                <a:custGeom>
                  <a:avLst/>
                  <a:gdLst>
                    <a:gd name="T0" fmla="*/ 0 w 21600"/>
                    <a:gd name="T1" fmla="*/ 0 h 43084"/>
                    <a:gd name="T2" fmla="*/ 50 w 21600"/>
                    <a:gd name="T3" fmla="*/ 1315 h 43084"/>
                    <a:gd name="T4" fmla="*/ 0 w 21600"/>
                    <a:gd name="T5" fmla="*/ 659 h 43084"/>
                    <a:gd name="T6" fmla="*/ 0 60000 65536"/>
                    <a:gd name="T7" fmla="*/ 0 60000 65536"/>
                    <a:gd name="T8" fmla="*/ 0 60000 65536"/>
                  </a:gdLst>
                  <a:ahLst/>
                  <a:cxnLst>
                    <a:cxn ang="T6">
                      <a:pos x="T0" y="T1"/>
                    </a:cxn>
                    <a:cxn ang="T7">
                      <a:pos x="T2" y="T3"/>
                    </a:cxn>
                    <a:cxn ang="T8">
                      <a:pos x="T4" y="T5"/>
                    </a:cxn>
                  </a:cxnLst>
                  <a:rect l="0" t="0" r="r" b="b"/>
                  <a:pathLst>
                    <a:path w="21600" h="43084" fill="none" extrusionOk="0">
                      <a:moveTo>
                        <a:pt x="-1" y="0"/>
                      </a:moveTo>
                      <a:cubicBezTo>
                        <a:pt x="11929" y="0"/>
                        <a:pt x="21600" y="9670"/>
                        <a:pt x="21600" y="21600"/>
                      </a:cubicBezTo>
                      <a:cubicBezTo>
                        <a:pt x="21600" y="32662"/>
                        <a:pt x="13242" y="41936"/>
                        <a:pt x="2239" y="43083"/>
                      </a:cubicBezTo>
                    </a:path>
                    <a:path w="21600" h="43084" stroke="0" extrusionOk="0">
                      <a:moveTo>
                        <a:pt x="-1" y="0"/>
                      </a:moveTo>
                      <a:cubicBezTo>
                        <a:pt x="11929" y="0"/>
                        <a:pt x="21600" y="9670"/>
                        <a:pt x="21600" y="21600"/>
                      </a:cubicBezTo>
                      <a:cubicBezTo>
                        <a:pt x="21600" y="32662"/>
                        <a:pt x="13242" y="41936"/>
                        <a:pt x="2239" y="43083"/>
                      </a:cubicBezTo>
                      <a:lnTo>
                        <a:pt x="0" y="21600"/>
                      </a:lnTo>
                      <a:lnTo>
                        <a:pt x="-1" y="0"/>
                      </a:lnTo>
                      <a:close/>
                    </a:path>
                  </a:pathLst>
                </a:custGeom>
                <a:noFill/>
                <a:ln w="28575">
                  <a:solidFill>
                    <a:srgbClr val="0000FF"/>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2271" name="Group 175"/>
                <p:cNvGrpSpPr>
                  <a:grpSpLocks/>
                </p:cNvGrpSpPr>
                <p:nvPr/>
              </p:nvGrpSpPr>
              <p:grpSpPr bwMode="auto">
                <a:xfrm>
                  <a:off x="3264" y="2164"/>
                  <a:ext cx="768" cy="761"/>
                  <a:chOff x="624" y="1476"/>
                  <a:chExt cx="768" cy="761"/>
                </a:xfrm>
              </p:grpSpPr>
              <p:grpSp>
                <p:nvGrpSpPr>
                  <p:cNvPr id="52272" name="Group 176"/>
                  <p:cNvGrpSpPr>
                    <a:grpSpLocks/>
                  </p:cNvGrpSpPr>
                  <p:nvPr/>
                </p:nvGrpSpPr>
                <p:grpSpPr bwMode="auto">
                  <a:xfrm>
                    <a:off x="624" y="1476"/>
                    <a:ext cx="768" cy="732"/>
                    <a:chOff x="1824" y="912"/>
                    <a:chExt cx="768" cy="732"/>
                  </a:xfrm>
                </p:grpSpPr>
                <p:sp>
                  <p:nvSpPr>
                    <p:cNvPr id="52274" name="Text Box 177"/>
                    <p:cNvSpPr txBox="1">
                      <a:spLocks noChangeArrowheads="1"/>
                    </p:cNvSpPr>
                    <p:nvPr/>
                  </p:nvSpPr>
                  <p:spPr bwMode="auto">
                    <a:xfrm>
                      <a:off x="1944" y="912"/>
                      <a:ext cx="52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q</a:t>
                      </a:r>
                      <a:r>
                        <a:rPr lang="en-US" altLang="zh-CN" sz="2000">
                          <a:ea typeface="宋体" pitchFamily="2" charset="-122"/>
                        </a:rPr>
                        <a:t>(1,3)</a:t>
                      </a:r>
                      <a:endParaRPr lang="en-US" altLang="zh-CN">
                        <a:ea typeface="宋体" pitchFamily="2" charset="-122"/>
                      </a:endParaRPr>
                    </a:p>
                  </p:txBody>
                </p:sp>
                <p:sp>
                  <p:nvSpPr>
                    <p:cNvPr id="52275" name="Text Box 178"/>
                    <p:cNvSpPr txBox="1">
                      <a:spLocks noChangeArrowheads="1"/>
                    </p:cNvSpPr>
                    <p:nvPr/>
                  </p:nvSpPr>
                  <p:spPr bwMode="auto">
                    <a:xfrm>
                      <a:off x="1915" y="1200"/>
                      <a:ext cx="61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access</a:t>
                      </a:r>
                    </a:p>
                  </p:txBody>
                </p:sp>
                <p:sp>
                  <p:nvSpPr>
                    <p:cNvPr id="52276" name="Line 179"/>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77" name="Line 180"/>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78" name="Line 181"/>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79" name="Line 182"/>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52280" name="AutoShape 183"/>
                    <p:cNvCxnSpPr>
                      <a:cxnSpLocks noChangeShapeType="1"/>
                      <a:stCxn id="52278" idx="0"/>
                      <a:endCxn id="52279"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281" name="AutoShape 184"/>
                    <p:cNvCxnSpPr>
                      <a:cxnSpLocks noChangeShapeType="1"/>
                      <a:stCxn id="52278" idx="1"/>
                      <a:endCxn id="52279"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2273" name="Text Box 185"/>
                  <p:cNvSpPr txBox="1">
                    <a:spLocks noChangeArrowheads="1"/>
                  </p:cNvSpPr>
                  <p:nvPr/>
                </p:nvSpPr>
                <p:spPr bwMode="auto">
                  <a:xfrm>
                    <a:off x="827" y="1987"/>
                    <a:ext cx="365"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sz="2000">
                        <a:ea typeface="宋体" pitchFamily="2" charset="-122"/>
                      </a:rPr>
                      <a:t>k, v</a:t>
                    </a:r>
                    <a:endParaRPr lang="en-US" altLang="zh-CN">
                      <a:ea typeface="宋体" pitchFamily="2" charset="-122"/>
                    </a:endParaRPr>
                  </a:p>
                </p:txBody>
              </p:sp>
            </p:grpSp>
          </p:grpSp>
        </p:grpSp>
        <p:grpSp>
          <p:nvGrpSpPr>
            <p:cNvPr id="52255" name="Group 186"/>
            <p:cNvGrpSpPr>
              <a:grpSpLocks/>
            </p:cNvGrpSpPr>
            <p:nvPr/>
          </p:nvGrpSpPr>
          <p:grpSpPr bwMode="auto">
            <a:xfrm>
              <a:off x="4464" y="2688"/>
              <a:ext cx="1008" cy="909"/>
              <a:chOff x="624" y="1328"/>
              <a:chExt cx="1008" cy="909"/>
            </a:xfrm>
          </p:grpSpPr>
          <p:sp>
            <p:nvSpPr>
              <p:cNvPr id="52256" name="Arc 187"/>
              <p:cNvSpPr>
                <a:spLocks/>
              </p:cNvSpPr>
              <p:nvPr/>
            </p:nvSpPr>
            <p:spPr bwMode="auto">
              <a:xfrm flipV="1">
                <a:off x="1344" y="1328"/>
                <a:ext cx="288" cy="580"/>
              </a:xfrm>
              <a:custGeom>
                <a:avLst/>
                <a:gdLst>
                  <a:gd name="T0" fmla="*/ 0 w 21600"/>
                  <a:gd name="T1" fmla="*/ 0 h 42583"/>
                  <a:gd name="T2" fmla="*/ 68 w 21600"/>
                  <a:gd name="T3" fmla="*/ 580 h 42583"/>
                  <a:gd name="T4" fmla="*/ 0 w 21600"/>
                  <a:gd name="T5" fmla="*/ 294 h 42583"/>
                  <a:gd name="T6" fmla="*/ 0 60000 65536"/>
                  <a:gd name="T7" fmla="*/ 0 60000 65536"/>
                  <a:gd name="T8" fmla="*/ 0 60000 65536"/>
                </a:gdLst>
                <a:ahLst/>
                <a:cxnLst>
                  <a:cxn ang="T6">
                    <a:pos x="T0" y="T1"/>
                  </a:cxn>
                  <a:cxn ang="T7">
                    <a:pos x="T2" y="T3"/>
                  </a:cxn>
                  <a:cxn ang="T8">
                    <a:pos x="T4" y="T5"/>
                  </a:cxn>
                </a:cxnLst>
                <a:rect l="0" t="0" r="r" b="b"/>
                <a:pathLst>
                  <a:path w="21600" h="42583" fill="none" extrusionOk="0">
                    <a:moveTo>
                      <a:pt x="-1" y="0"/>
                    </a:moveTo>
                    <a:cubicBezTo>
                      <a:pt x="11929" y="0"/>
                      <a:pt x="21600" y="9670"/>
                      <a:pt x="21600" y="21600"/>
                    </a:cubicBezTo>
                    <a:cubicBezTo>
                      <a:pt x="21600" y="31554"/>
                      <a:pt x="14796" y="40219"/>
                      <a:pt x="5126" y="42582"/>
                    </a:cubicBezTo>
                  </a:path>
                  <a:path w="21600" h="42583" stroke="0" extrusionOk="0">
                    <a:moveTo>
                      <a:pt x="-1" y="0"/>
                    </a:moveTo>
                    <a:cubicBezTo>
                      <a:pt x="11929" y="0"/>
                      <a:pt x="21600" y="9670"/>
                      <a:pt x="21600" y="21600"/>
                    </a:cubicBezTo>
                    <a:cubicBezTo>
                      <a:pt x="21600" y="31554"/>
                      <a:pt x="14796" y="40219"/>
                      <a:pt x="5126" y="42582"/>
                    </a:cubicBezTo>
                    <a:lnTo>
                      <a:pt x="0" y="21600"/>
                    </a:lnTo>
                    <a:lnTo>
                      <a:pt x="-1" y="0"/>
                    </a:lnTo>
                    <a:close/>
                  </a:path>
                </a:pathLst>
              </a:custGeom>
              <a:noFill/>
              <a:ln w="28575">
                <a:solidFill>
                  <a:srgbClr val="0000FF"/>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2257" name="Group 188"/>
              <p:cNvGrpSpPr>
                <a:grpSpLocks/>
              </p:cNvGrpSpPr>
              <p:nvPr/>
            </p:nvGrpSpPr>
            <p:grpSpPr bwMode="auto">
              <a:xfrm>
                <a:off x="624" y="1476"/>
                <a:ext cx="768" cy="761"/>
                <a:chOff x="624" y="1476"/>
                <a:chExt cx="768" cy="761"/>
              </a:xfrm>
            </p:grpSpPr>
            <p:grpSp>
              <p:nvGrpSpPr>
                <p:cNvPr id="52258" name="Group 189"/>
                <p:cNvGrpSpPr>
                  <a:grpSpLocks/>
                </p:cNvGrpSpPr>
                <p:nvPr/>
              </p:nvGrpSpPr>
              <p:grpSpPr bwMode="auto">
                <a:xfrm>
                  <a:off x="624" y="1476"/>
                  <a:ext cx="768" cy="732"/>
                  <a:chOff x="1824" y="912"/>
                  <a:chExt cx="768" cy="732"/>
                </a:xfrm>
              </p:grpSpPr>
              <p:sp>
                <p:nvSpPr>
                  <p:cNvPr id="52260" name="Text Box 190"/>
                  <p:cNvSpPr txBox="1">
                    <a:spLocks noChangeArrowheads="1"/>
                  </p:cNvSpPr>
                  <p:nvPr/>
                </p:nvSpPr>
                <p:spPr bwMode="auto">
                  <a:xfrm>
                    <a:off x="1944" y="912"/>
                    <a:ext cx="52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p</a:t>
                    </a:r>
                    <a:r>
                      <a:rPr lang="en-US" altLang="zh-CN" sz="2000">
                        <a:ea typeface="宋体" pitchFamily="2" charset="-122"/>
                      </a:rPr>
                      <a:t>(1,3)</a:t>
                    </a:r>
                    <a:endParaRPr lang="en-US" altLang="zh-CN">
                      <a:ea typeface="宋体" pitchFamily="2" charset="-122"/>
                    </a:endParaRPr>
                  </a:p>
                </p:txBody>
              </p:sp>
              <p:sp>
                <p:nvSpPr>
                  <p:cNvPr id="52261" name="Text Box 191"/>
                  <p:cNvSpPr txBox="1">
                    <a:spLocks noChangeArrowheads="1"/>
                  </p:cNvSpPr>
                  <p:nvPr/>
                </p:nvSpPr>
                <p:spPr bwMode="auto">
                  <a:xfrm>
                    <a:off x="1915" y="1200"/>
                    <a:ext cx="61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access</a:t>
                    </a:r>
                  </a:p>
                </p:txBody>
              </p:sp>
              <p:sp>
                <p:nvSpPr>
                  <p:cNvPr id="52262" name="Line 192"/>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63" name="Line 193"/>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64" name="Line 194"/>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65" name="Line 195"/>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52266" name="AutoShape 196"/>
                  <p:cNvCxnSpPr>
                    <a:cxnSpLocks noChangeShapeType="1"/>
                    <a:stCxn id="52264" idx="0"/>
                    <a:endCxn id="52265"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267" name="AutoShape 197"/>
                  <p:cNvCxnSpPr>
                    <a:cxnSpLocks noChangeShapeType="1"/>
                    <a:stCxn id="52264" idx="1"/>
                    <a:endCxn id="52265"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2259" name="Text Box 198"/>
                <p:cNvSpPr txBox="1">
                  <a:spLocks noChangeArrowheads="1"/>
                </p:cNvSpPr>
                <p:nvPr/>
              </p:nvSpPr>
              <p:spPr bwMode="auto">
                <a:xfrm>
                  <a:off x="863" y="1987"/>
                  <a:ext cx="293"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sz="2000">
                      <a:ea typeface="宋体" pitchFamily="2" charset="-122"/>
                    </a:rPr>
                    <a:t>i, j</a:t>
                  </a:r>
                  <a:endParaRPr lang="en-US" altLang="zh-CN">
                    <a:ea typeface="宋体" pitchFamily="2" charset="-122"/>
                  </a:endParaRPr>
                </a:p>
              </p:txBody>
            </p:sp>
          </p:grpSp>
        </p:grpSp>
      </p:grpSp>
      <p:grpSp>
        <p:nvGrpSpPr>
          <p:cNvPr id="265415" name="Group 199"/>
          <p:cNvGrpSpPr>
            <a:grpSpLocks/>
          </p:cNvGrpSpPr>
          <p:nvPr/>
        </p:nvGrpSpPr>
        <p:grpSpPr bwMode="auto">
          <a:xfrm>
            <a:off x="6491288" y="1843088"/>
            <a:ext cx="2286000" cy="4826000"/>
            <a:chOff x="4464" y="1248"/>
            <a:chExt cx="1440" cy="3040"/>
          </a:xfrm>
        </p:grpSpPr>
        <p:sp>
          <p:nvSpPr>
            <p:cNvPr id="52242" name="Arc 200"/>
            <p:cNvSpPr>
              <a:spLocks/>
            </p:cNvSpPr>
            <p:nvPr/>
          </p:nvSpPr>
          <p:spPr bwMode="auto">
            <a:xfrm flipV="1">
              <a:off x="5184" y="1248"/>
              <a:ext cx="720" cy="2691"/>
            </a:xfrm>
            <a:custGeom>
              <a:avLst/>
              <a:gdLst>
                <a:gd name="T0" fmla="*/ 0 w 21600"/>
                <a:gd name="T1" fmla="*/ 0 h 43159"/>
                <a:gd name="T2" fmla="*/ 44 w 21600"/>
                <a:gd name="T3" fmla="*/ 2691 h 43159"/>
                <a:gd name="T4" fmla="*/ 0 w 21600"/>
                <a:gd name="T5" fmla="*/ 1347 h 43159"/>
                <a:gd name="T6" fmla="*/ 0 60000 65536"/>
                <a:gd name="T7" fmla="*/ 0 60000 65536"/>
                <a:gd name="T8" fmla="*/ 0 60000 65536"/>
              </a:gdLst>
              <a:ahLst/>
              <a:cxnLst>
                <a:cxn ang="T6">
                  <a:pos x="T0" y="T1"/>
                </a:cxn>
                <a:cxn ang="T7">
                  <a:pos x="T2" y="T3"/>
                </a:cxn>
                <a:cxn ang="T8">
                  <a:pos x="T4" y="T5"/>
                </a:cxn>
              </a:cxnLst>
              <a:rect l="0" t="0" r="r" b="b"/>
              <a:pathLst>
                <a:path w="21600" h="43159" fill="none" extrusionOk="0">
                  <a:moveTo>
                    <a:pt x="-1" y="0"/>
                  </a:moveTo>
                  <a:cubicBezTo>
                    <a:pt x="11929" y="0"/>
                    <a:pt x="21600" y="9670"/>
                    <a:pt x="21600" y="21600"/>
                  </a:cubicBezTo>
                  <a:cubicBezTo>
                    <a:pt x="21600" y="33015"/>
                    <a:pt x="12717" y="42459"/>
                    <a:pt x="1324" y="43159"/>
                  </a:cubicBezTo>
                </a:path>
                <a:path w="21600" h="43159" stroke="0" extrusionOk="0">
                  <a:moveTo>
                    <a:pt x="-1" y="0"/>
                  </a:moveTo>
                  <a:cubicBezTo>
                    <a:pt x="11929" y="0"/>
                    <a:pt x="21600" y="9670"/>
                    <a:pt x="21600" y="21600"/>
                  </a:cubicBezTo>
                  <a:cubicBezTo>
                    <a:pt x="21600" y="33015"/>
                    <a:pt x="12717" y="42459"/>
                    <a:pt x="1324" y="43159"/>
                  </a:cubicBezTo>
                  <a:lnTo>
                    <a:pt x="0" y="21600"/>
                  </a:lnTo>
                  <a:lnTo>
                    <a:pt x="-1" y="0"/>
                  </a:lnTo>
                  <a:close/>
                </a:path>
              </a:pathLst>
            </a:custGeom>
            <a:noFill/>
            <a:ln w="28575">
              <a:solidFill>
                <a:srgbClr val="0000FF"/>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2243" name="Group 201"/>
            <p:cNvGrpSpPr>
              <a:grpSpLocks/>
            </p:cNvGrpSpPr>
            <p:nvPr/>
          </p:nvGrpSpPr>
          <p:grpSpPr bwMode="auto">
            <a:xfrm>
              <a:off x="4464" y="3507"/>
              <a:ext cx="768" cy="781"/>
              <a:chOff x="624" y="1475"/>
              <a:chExt cx="768" cy="781"/>
            </a:xfrm>
          </p:grpSpPr>
          <p:grpSp>
            <p:nvGrpSpPr>
              <p:cNvPr id="52244" name="Group 202"/>
              <p:cNvGrpSpPr>
                <a:grpSpLocks/>
              </p:cNvGrpSpPr>
              <p:nvPr/>
            </p:nvGrpSpPr>
            <p:grpSpPr bwMode="auto">
              <a:xfrm>
                <a:off x="624" y="1475"/>
                <a:ext cx="768" cy="733"/>
                <a:chOff x="1824" y="911"/>
                <a:chExt cx="768" cy="733"/>
              </a:xfrm>
            </p:grpSpPr>
            <p:sp>
              <p:nvSpPr>
                <p:cNvPr id="52246" name="Text Box 203"/>
                <p:cNvSpPr txBox="1">
                  <a:spLocks noChangeArrowheads="1"/>
                </p:cNvSpPr>
                <p:nvPr/>
              </p:nvSpPr>
              <p:spPr bwMode="auto">
                <a:xfrm>
                  <a:off x="1882" y="911"/>
                  <a:ext cx="649"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dirty="0" smtClean="0">
                      <a:ea typeface="宋体" pitchFamily="2" charset="-122"/>
                    </a:rPr>
                    <a:t>e</a:t>
                  </a:r>
                  <a:r>
                    <a:rPr lang="en-US" altLang="zh-CN" sz="2000" dirty="0" smtClean="0">
                      <a:ea typeface="宋体" pitchFamily="2" charset="-122"/>
                    </a:rPr>
                    <a:t>(vi, </a:t>
                  </a:r>
                  <a:r>
                    <a:rPr lang="en-US" altLang="zh-CN" sz="2000" dirty="0" err="1" smtClean="0">
                      <a:ea typeface="宋体" pitchFamily="2" charset="-122"/>
                    </a:rPr>
                    <a:t>vj</a:t>
                  </a:r>
                  <a:r>
                    <a:rPr lang="en-US" altLang="zh-CN" sz="2000" dirty="0" smtClean="0">
                      <a:ea typeface="宋体" pitchFamily="2" charset="-122"/>
                    </a:rPr>
                    <a:t>)</a:t>
                  </a:r>
                  <a:endParaRPr lang="en-US" altLang="zh-CN" dirty="0">
                    <a:ea typeface="宋体" pitchFamily="2" charset="-122"/>
                  </a:endParaRPr>
                </a:p>
              </p:txBody>
            </p:sp>
            <p:sp>
              <p:nvSpPr>
                <p:cNvPr id="52247" name="Text Box 204"/>
                <p:cNvSpPr txBox="1">
                  <a:spLocks noChangeArrowheads="1"/>
                </p:cNvSpPr>
                <p:nvPr/>
              </p:nvSpPr>
              <p:spPr bwMode="auto">
                <a:xfrm>
                  <a:off x="1915" y="1200"/>
                  <a:ext cx="61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access</a:t>
                  </a:r>
                </a:p>
              </p:txBody>
            </p:sp>
            <p:sp>
              <p:nvSpPr>
                <p:cNvPr id="52248" name="Line 205"/>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49" name="Line 206"/>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50" name="Line 207"/>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51" name="Line 208"/>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52252" name="AutoShape 209"/>
                <p:cNvCxnSpPr>
                  <a:cxnSpLocks noChangeShapeType="1"/>
                  <a:stCxn id="52250" idx="0"/>
                  <a:endCxn id="52251"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253" name="AutoShape 210"/>
                <p:cNvCxnSpPr>
                  <a:cxnSpLocks noChangeShapeType="1"/>
                  <a:stCxn id="52250" idx="1"/>
                  <a:endCxn id="52251"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2245" name="Text Box 211"/>
              <p:cNvSpPr txBox="1">
                <a:spLocks noChangeArrowheads="1"/>
              </p:cNvSpPr>
              <p:nvPr/>
            </p:nvSpPr>
            <p:spPr bwMode="auto">
              <a:xfrm>
                <a:off x="951" y="1968"/>
                <a:ext cx="11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endParaRPr lang="zh-CN" altLang="zh-CN">
                  <a:ea typeface="宋体" pitchFamily="2" charset="-122"/>
                </a:endParaRPr>
              </a:p>
            </p:txBody>
          </p:sp>
        </p:grpSp>
      </p:grpSp>
      <p:sp>
        <p:nvSpPr>
          <p:cNvPr id="265428" name="Text Box 212"/>
          <p:cNvSpPr txBox="1">
            <a:spLocks noChangeArrowheads="1"/>
          </p:cNvSpPr>
          <p:nvPr/>
        </p:nvSpPr>
        <p:spPr bwMode="auto">
          <a:xfrm>
            <a:off x="6796088" y="692150"/>
            <a:ext cx="5572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(d)</a:t>
            </a:r>
          </a:p>
        </p:txBody>
      </p:sp>
      <p:graphicFrame>
        <p:nvGraphicFramePr>
          <p:cNvPr id="182274" name="Object 213">
            <a:hlinkClick r:id="rId3" action="ppaction://hlinksldjump"/>
          </p:cNvPr>
          <p:cNvGraphicFramePr>
            <a:graphicFrameLocks noChangeAspect="1"/>
          </p:cNvGraphicFramePr>
          <p:nvPr/>
        </p:nvGraphicFramePr>
        <p:xfrm flipV="1">
          <a:off x="8397425" y="5949280"/>
          <a:ext cx="536575" cy="585788"/>
        </p:xfrm>
        <a:graphic>
          <a:graphicData uri="http://schemas.openxmlformats.org/presentationml/2006/ole">
            <mc:AlternateContent xmlns:mc="http://schemas.openxmlformats.org/markup-compatibility/2006">
              <mc:Choice xmlns:v="urn:schemas-microsoft-com:vml" Requires="v">
                <p:oleObj spid="_x0000_s182278" name="剪辑" r:id="rId4" imgW="3543101" imgH="4123546" progId="">
                  <p:embed/>
                </p:oleObj>
              </mc:Choice>
              <mc:Fallback>
                <p:oleObj name="剪辑" r:id="rId4" imgW="3543101" imgH="4123546" progId="">
                  <p:embed/>
                  <p:pic>
                    <p:nvPicPr>
                      <p:cNvPr id="0" name="Object 2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V="1">
                        <a:off x="8397425" y="5949280"/>
                        <a:ext cx="536575" cy="585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5307"/>
                                        </p:tgtEl>
                                        <p:attrNameLst>
                                          <p:attrName>style.visibility</p:attrName>
                                        </p:attrNameLst>
                                      </p:cBhvr>
                                      <p:to>
                                        <p:strVal val="visible"/>
                                      </p:to>
                                    </p:set>
                                    <p:animEffect transition="in" filter="wipe(left)">
                                      <p:cBhvr>
                                        <p:cTn id="7" dur="500"/>
                                        <p:tgtEl>
                                          <p:spTgt spid="265307"/>
                                        </p:tgtEl>
                                      </p:cBhvr>
                                    </p:animEffect>
                                  </p:childTnLst>
                                </p:cTn>
                              </p:par>
                            </p:childTnLst>
                          </p:cTn>
                        </p:par>
                        <p:par>
                          <p:cTn id="8" fill="hold" nodeType="withGroup">
                            <p:stCondLst>
                              <p:cond delay="500"/>
                            </p:stCondLst>
                            <p:childTnLst>
                              <p:par>
                                <p:cTn id="9" presetID="2" presetClass="entr" presetSubtype="4" fill="hold" nodeType="afterEffect">
                                  <p:stCondLst>
                                    <p:cond delay="0"/>
                                  </p:stCondLst>
                                  <p:childTnLst>
                                    <p:set>
                                      <p:cBhvr>
                                        <p:cTn id="10" dur="1" fill="hold">
                                          <p:stCondLst>
                                            <p:cond delay="0"/>
                                          </p:stCondLst>
                                        </p:cTn>
                                        <p:tgtEl>
                                          <p:spTgt spid="265219"/>
                                        </p:tgtEl>
                                        <p:attrNameLst>
                                          <p:attrName>style.visibility</p:attrName>
                                        </p:attrNameLst>
                                      </p:cBhvr>
                                      <p:to>
                                        <p:strVal val="visible"/>
                                      </p:to>
                                    </p:set>
                                    <p:anim calcmode="lin" valueType="num">
                                      <p:cBhvr additive="base">
                                        <p:cTn id="11" dur="500" fill="hold"/>
                                        <p:tgtEl>
                                          <p:spTgt spid="265219"/>
                                        </p:tgtEl>
                                        <p:attrNameLst>
                                          <p:attrName>ppt_x</p:attrName>
                                        </p:attrNameLst>
                                      </p:cBhvr>
                                      <p:tavLst>
                                        <p:tav tm="0">
                                          <p:val>
                                            <p:strVal val="#ppt_x"/>
                                          </p:val>
                                        </p:tav>
                                        <p:tav tm="100000">
                                          <p:val>
                                            <p:strVal val="#ppt_x"/>
                                          </p:val>
                                        </p:tav>
                                      </p:tavLst>
                                    </p:anim>
                                    <p:anim calcmode="lin" valueType="num">
                                      <p:cBhvr additive="base">
                                        <p:cTn id="12" dur="500" fill="hold"/>
                                        <p:tgtEl>
                                          <p:spTgt spid="265219"/>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265230"/>
                                        </p:tgtEl>
                                        <p:attrNameLst>
                                          <p:attrName>style.visibility</p:attrName>
                                        </p:attrNameLst>
                                      </p:cBhvr>
                                      <p:to>
                                        <p:strVal val="visible"/>
                                      </p:to>
                                    </p:set>
                                    <p:anim calcmode="lin" valueType="num">
                                      <p:cBhvr additive="base">
                                        <p:cTn id="17" dur="500" fill="hold"/>
                                        <p:tgtEl>
                                          <p:spTgt spid="265230"/>
                                        </p:tgtEl>
                                        <p:attrNameLst>
                                          <p:attrName>ppt_x</p:attrName>
                                        </p:attrNameLst>
                                      </p:cBhvr>
                                      <p:tavLst>
                                        <p:tav tm="0">
                                          <p:val>
                                            <p:strVal val="#ppt_x"/>
                                          </p:val>
                                        </p:tav>
                                        <p:tav tm="100000">
                                          <p:val>
                                            <p:strVal val="#ppt_x"/>
                                          </p:val>
                                        </p:tav>
                                      </p:tavLst>
                                    </p:anim>
                                    <p:anim calcmode="lin" valueType="num">
                                      <p:cBhvr additive="base">
                                        <p:cTn id="18" dur="500" fill="hold"/>
                                        <p:tgtEl>
                                          <p:spTgt spid="265230"/>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265230"/>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265243"/>
                                        </p:tgtEl>
                                        <p:attrNameLst>
                                          <p:attrName>style.visibility</p:attrName>
                                        </p:attrNameLst>
                                      </p:cBhvr>
                                      <p:to>
                                        <p:strVal val="visible"/>
                                      </p:to>
                                    </p:set>
                                    <p:anim calcmode="lin" valueType="num">
                                      <p:cBhvr additive="base">
                                        <p:cTn id="23" dur="500" fill="hold"/>
                                        <p:tgtEl>
                                          <p:spTgt spid="265243"/>
                                        </p:tgtEl>
                                        <p:attrNameLst>
                                          <p:attrName>ppt_x</p:attrName>
                                        </p:attrNameLst>
                                      </p:cBhvr>
                                      <p:tavLst>
                                        <p:tav tm="0">
                                          <p:val>
                                            <p:strVal val="#ppt_x"/>
                                          </p:val>
                                        </p:tav>
                                        <p:tav tm="100000">
                                          <p:val>
                                            <p:strVal val="#ppt_x"/>
                                          </p:val>
                                        </p:tav>
                                      </p:tavLst>
                                    </p:anim>
                                    <p:anim calcmode="lin" valueType="num">
                                      <p:cBhvr additive="base">
                                        <p:cTn id="24" dur="500" fill="hold"/>
                                        <p:tgtEl>
                                          <p:spTgt spid="26524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265256"/>
                                        </p:tgtEl>
                                        <p:attrNameLst>
                                          <p:attrName>style.visibility</p:attrName>
                                        </p:attrNameLst>
                                      </p:cBhvr>
                                      <p:to>
                                        <p:strVal val="visible"/>
                                      </p:to>
                                    </p:set>
                                  </p:childTnLst>
                                </p:cTn>
                              </p:par>
                            </p:childTnLst>
                          </p:cTn>
                        </p:par>
                        <p:par>
                          <p:cTn id="29" fill="hold">
                            <p:stCondLst>
                              <p:cond delay="0"/>
                            </p:stCondLst>
                            <p:childTnLst>
                              <p:par>
                                <p:cTn id="30" presetID="22" presetClass="entr" presetSubtype="8" fill="hold" grpId="0" nodeType="afterEffect">
                                  <p:stCondLst>
                                    <p:cond delay="0"/>
                                  </p:stCondLst>
                                  <p:childTnLst>
                                    <p:set>
                                      <p:cBhvr>
                                        <p:cTn id="31" dur="1" fill="hold">
                                          <p:stCondLst>
                                            <p:cond delay="0"/>
                                          </p:stCondLst>
                                        </p:cTn>
                                        <p:tgtEl>
                                          <p:spTgt spid="265308"/>
                                        </p:tgtEl>
                                        <p:attrNameLst>
                                          <p:attrName>style.visibility</p:attrName>
                                        </p:attrNameLst>
                                      </p:cBhvr>
                                      <p:to>
                                        <p:strVal val="visible"/>
                                      </p:to>
                                    </p:set>
                                    <p:animEffect transition="in" filter="wipe(left)">
                                      <p:cBhvr>
                                        <p:cTn id="32" dur="500"/>
                                        <p:tgtEl>
                                          <p:spTgt spid="26530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65281"/>
                                        </p:tgtEl>
                                        <p:attrNameLst>
                                          <p:attrName>style.visibility</p:attrName>
                                        </p:attrNameLst>
                                      </p:cBhvr>
                                      <p:to>
                                        <p:strVal val="visible"/>
                                      </p:to>
                                    </p:set>
                                    <p:anim calcmode="lin" valueType="num">
                                      <p:cBhvr additive="base">
                                        <p:cTn id="37" dur="500" fill="hold"/>
                                        <p:tgtEl>
                                          <p:spTgt spid="265281"/>
                                        </p:tgtEl>
                                        <p:attrNameLst>
                                          <p:attrName>ppt_x</p:attrName>
                                        </p:attrNameLst>
                                      </p:cBhvr>
                                      <p:tavLst>
                                        <p:tav tm="0">
                                          <p:val>
                                            <p:strVal val="#ppt_x"/>
                                          </p:val>
                                        </p:tav>
                                        <p:tav tm="100000">
                                          <p:val>
                                            <p:strVal val="#ppt_x"/>
                                          </p:val>
                                        </p:tav>
                                      </p:tavLst>
                                    </p:anim>
                                    <p:anim calcmode="lin" valueType="num">
                                      <p:cBhvr additive="base">
                                        <p:cTn id="38" dur="500" fill="hold"/>
                                        <p:tgtEl>
                                          <p:spTgt spid="265281"/>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265281"/>
                                        </p:tgtEl>
                                        <p:attrNameLst>
                                          <p:attrName>style.visibility</p:attrName>
                                        </p:attrNameLst>
                                      </p:cBhvr>
                                      <p:to>
                                        <p:strVal val="hidden"/>
                                      </p:to>
                                    </p:set>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265294"/>
                                        </p:tgtEl>
                                        <p:attrNameLst>
                                          <p:attrName>style.visibility</p:attrName>
                                        </p:attrNameLst>
                                      </p:cBhvr>
                                      <p:to>
                                        <p:strVal val="visible"/>
                                      </p:to>
                                    </p:set>
                                    <p:anim calcmode="lin" valueType="num">
                                      <p:cBhvr additive="base">
                                        <p:cTn id="43" dur="500" fill="hold"/>
                                        <p:tgtEl>
                                          <p:spTgt spid="265294"/>
                                        </p:tgtEl>
                                        <p:attrNameLst>
                                          <p:attrName>ppt_x</p:attrName>
                                        </p:attrNameLst>
                                      </p:cBhvr>
                                      <p:tavLst>
                                        <p:tav tm="0">
                                          <p:val>
                                            <p:strVal val="#ppt_x"/>
                                          </p:val>
                                        </p:tav>
                                        <p:tav tm="100000">
                                          <p:val>
                                            <p:strVal val="#ppt_x"/>
                                          </p:val>
                                        </p:tav>
                                      </p:tavLst>
                                    </p:anim>
                                    <p:anim calcmode="lin" valueType="num">
                                      <p:cBhvr additive="base">
                                        <p:cTn id="44" dur="500" fill="hold"/>
                                        <p:tgtEl>
                                          <p:spTgt spid="265294"/>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265309"/>
                                        </p:tgtEl>
                                        <p:attrNameLst>
                                          <p:attrName>style.visibility</p:attrName>
                                        </p:attrNameLst>
                                      </p:cBhvr>
                                      <p:to>
                                        <p:strVal val="visible"/>
                                      </p:to>
                                    </p:set>
                                  </p:childTnLst>
                                </p:cTn>
                              </p:par>
                            </p:childTnLst>
                          </p:cTn>
                        </p:par>
                        <p:par>
                          <p:cTn id="49" fill="hold">
                            <p:stCondLst>
                              <p:cond delay="0"/>
                            </p:stCondLst>
                            <p:childTnLst>
                              <p:par>
                                <p:cTn id="50" presetID="22" presetClass="entr" presetSubtype="8" fill="hold" grpId="0" nodeType="afterEffect">
                                  <p:stCondLst>
                                    <p:cond delay="0"/>
                                  </p:stCondLst>
                                  <p:childTnLst>
                                    <p:set>
                                      <p:cBhvr>
                                        <p:cTn id="51" dur="1" fill="hold">
                                          <p:stCondLst>
                                            <p:cond delay="0"/>
                                          </p:stCondLst>
                                        </p:cTn>
                                        <p:tgtEl>
                                          <p:spTgt spid="265361"/>
                                        </p:tgtEl>
                                        <p:attrNameLst>
                                          <p:attrName>style.visibility</p:attrName>
                                        </p:attrNameLst>
                                      </p:cBhvr>
                                      <p:to>
                                        <p:strVal val="visible"/>
                                      </p:to>
                                    </p:set>
                                    <p:animEffect transition="in" filter="wipe(left)">
                                      <p:cBhvr>
                                        <p:cTn id="52" dur="500"/>
                                        <p:tgtEl>
                                          <p:spTgt spid="26536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4" fill="hold" nodeType="clickEffect">
                                  <p:stCondLst>
                                    <p:cond delay="0"/>
                                  </p:stCondLst>
                                  <p:childTnLst>
                                    <p:set>
                                      <p:cBhvr>
                                        <p:cTn id="56" dur="1" fill="hold">
                                          <p:stCondLst>
                                            <p:cond delay="0"/>
                                          </p:stCondLst>
                                        </p:cTn>
                                        <p:tgtEl>
                                          <p:spTgt spid="265348"/>
                                        </p:tgtEl>
                                        <p:attrNameLst>
                                          <p:attrName>style.visibility</p:attrName>
                                        </p:attrNameLst>
                                      </p:cBhvr>
                                      <p:to>
                                        <p:strVal val="visible"/>
                                      </p:to>
                                    </p:set>
                                    <p:anim calcmode="lin" valueType="num">
                                      <p:cBhvr additive="base">
                                        <p:cTn id="57" dur="500" fill="hold"/>
                                        <p:tgtEl>
                                          <p:spTgt spid="265348"/>
                                        </p:tgtEl>
                                        <p:attrNameLst>
                                          <p:attrName>ppt_x</p:attrName>
                                        </p:attrNameLst>
                                      </p:cBhvr>
                                      <p:tavLst>
                                        <p:tav tm="0">
                                          <p:val>
                                            <p:strVal val="#ppt_x"/>
                                          </p:val>
                                        </p:tav>
                                        <p:tav tm="100000">
                                          <p:val>
                                            <p:strVal val="#ppt_x"/>
                                          </p:val>
                                        </p:tav>
                                      </p:tavLst>
                                    </p:anim>
                                    <p:anim calcmode="lin" valueType="num">
                                      <p:cBhvr additive="base">
                                        <p:cTn id="58" dur="500" fill="hold"/>
                                        <p:tgtEl>
                                          <p:spTgt spid="265348"/>
                                        </p:tgtEl>
                                        <p:attrNameLst>
                                          <p:attrName>ppt_y</p:attrName>
                                        </p:attrNameLst>
                                      </p:cBhvr>
                                      <p:tavLst>
                                        <p:tav tm="0">
                                          <p:val>
                                            <p:strVal val="1+#ppt_h/2"/>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265362"/>
                                        </p:tgtEl>
                                        <p:attrNameLst>
                                          <p:attrName>style.visibility</p:attrName>
                                        </p:attrNameLst>
                                      </p:cBhvr>
                                      <p:to>
                                        <p:strVal val="visible"/>
                                      </p:to>
                                    </p:set>
                                  </p:childTnLst>
                                </p:cTn>
                              </p:par>
                            </p:childTnLst>
                          </p:cTn>
                        </p:par>
                        <p:par>
                          <p:cTn id="63" fill="hold">
                            <p:stCondLst>
                              <p:cond delay="0"/>
                            </p:stCondLst>
                            <p:childTnLst>
                              <p:par>
                                <p:cTn id="64" presetID="22" presetClass="entr" presetSubtype="8" fill="hold" grpId="0" nodeType="afterEffect">
                                  <p:stCondLst>
                                    <p:cond delay="0"/>
                                  </p:stCondLst>
                                  <p:childTnLst>
                                    <p:set>
                                      <p:cBhvr>
                                        <p:cTn id="65" dur="1" fill="hold">
                                          <p:stCondLst>
                                            <p:cond delay="0"/>
                                          </p:stCondLst>
                                        </p:cTn>
                                        <p:tgtEl>
                                          <p:spTgt spid="265428"/>
                                        </p:tgtEl>
                                        <p:attrNameLst>
                                          <p:attrName>style.visibility</p:attrName>
                                        </p:attrNameLst>
                                      </p:cBhvr>
                                      <p:to>
                                        <p:strVal val="visible"/>
                                      </p:to>
                                    </p:set>
                                    <p:animEffect transition="in" filter="wipe(left)">
                                      <p:cBhvr>
                                        <p:cTn id="66" dur="500"/>
                                        <p:tgtEl>
                                          <p:spTgt spid="265428"/>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4" fill="hold" nodeType="clickEffect">
                                  <p:stCondLst>
                                    <p:cond delay="0"/>
                                  </p:stCondLst>
                                  <p:childTnLst>
                                    <p:set>
                                      <p:cBhvr>
                                        <p:cTn id="70" dur="1" fill="hold">
                                          <p:stCondLst>
                                            <p:cond delay="0"/>
                                          </p:stCondLst>
                                        </p:cTn>
                                        <p:tgtEl>
                                          <p:spTgt spid="265415"/>
                                        </p:tgtEl>
                                        <p:attrNameLst>
                                          <p:attrName>style.visibility</p:attrName>
                                        </p:attrNameLst>
                                      </p:cBhvr>
                                      <p:to>
                                        <p:strVal val="visible"/>
                                      </p:to>
                                    </p:set>
                                    <p:anim calcmode="lin" valueType="num">
                                      <p:cBhvr additive="base">
                                        <p:cTn id="71" dur="500" fill="hold"/>
                                        <p:tgtEl>
                                          <p:spTgt spid="265415"/>
                                        </p:tgtEl>
                                        <p:attrNameLst>
                                          <p:attrName>ppt_x</p:attrName>
                                        </p:attrNameLst>
                                      </p:cBhvr>
                                      <p:tavLst>
                                        <p:tav tm="0">
                                          <p:val>
                                            <p:strVal val="#ppt_x"/>
                                          </p:val>
                                        </p:tav>
                                        <p:tav tm="100000">
                                          <p:val>
                                            <p:strVal val="#ppt_x"/>
                                          </p:val>
                                        </p:tav>
                                      </p:tavLst>
                                    </p:anim>
                                    <p:anim calcmode="lin" valueType="num">
                                      <p:cBhvr additive="base">
                                        <p:cTn id="72" dur="500" fill="hold"/>
                                        <p:tgtEl>
                                          <p:spTgt spid="2654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307" grpId="0" autoUpdateAnimBg="0"/>
      <p:bldP spid="265308" grpId="0" autoUpdateAnimBg="0"/>
      <p:bldP spid="265361" grpId="0" autoUpdateAnimBg="0"/>
      <p:bldP spid="265428"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灯片编号占位符 3"/>
          <p:cNvSpPr>
            <a:spLocks noGrp="1"/>
          </p:cNvSpPr>
          <p:nvPr>
            <p:ph type="sldNum" sz="quarter" idx="10"/>
          </p:nvPr>
        </p:nvSpPr>
        <p:spPr>
          <a:noFill/>
        </p:spPr>
        <p:txBody>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AA977E6D-35EB-4E27-A92A-5E54AA8189C1}" type="slidenum">
              <a:rPr lang="en-US" altLang="zh-CN" sz="1400" b="0">
                <a:ea typeface="宋体" pitchFamily="2" charset="-122"/>
              </a:rPr>
              <a:pPr eaLnBrk="1" hangingPunct="1"/>
              <a:t>52</a:t>
            </a:fld>
            <a:endParaRPr lang="en-US" altLang="zh-CN" sz="1400" b="0">
              <a:ea typeface="宋体" pitchFamily="2" charset="-122"/>
            </a:endParaRPr>
          </a:p>
        </p:txBody>
      </p:sp>
      <p:sp>
        <p:nvSpPr>
          <p:cNvPr id="53251" name="Rectangle 2"/>
          <p:cNvSpPr>
            <a:spLocks noGrp="1" noChangeArrowheads="1"/>
          </p:cNvSpPr>
          <p:nvPr>
            <p:ph type="title"/>
          </p:nvPr>
        </p:nvSpPr>
        <p:spPr>
          <a:xfrm>
            <a:off x="304800" y="152400"/>
            <a:ext cx="8610600" cy="614363"/>
          </a:xfrm>
        </p:spPr>
        <p:txBody>
          <a:bodyPr/>
          <a:lstStyle/>
          <a:p>
            <a:pPr eaLnBrk="1" hangingPunct="1"/>
            <a:r>
              <a:rPr lang="en-US" altLang="zh-CN" smtClean="0">
                <a:latin typeface="Verdana" pitchFamily="34" charset="0"/>
              </a:rPr>
              <a:t>display</a:t>
            </a:r>
            <a:r>
              <a:rPr lang="zh-CN" altLang="zh-CN" smtClean="0"/>
              <a:t>表</a:t>
            </a:r>
            <a:endParaRPr lang="zh-CN" altLang="en-US" smtClean="0"/>
          </a:p>
        </p:txBody>
      </p:sp>
      <p:sp>
        <p:nvSpPr>
          <p:cNvPr id="266243" name="Rectangle 3"/>
          <p:cNvSpPr>
            <a:spLocks noGrp="1" noChangeArrowheads="1"/>
          </p:cNvSpPr>
          <p:nvPr>
            <p:ph type="body" idx="1"/>
          </p:nvPr>
        </p:nvSpPr>
        <p:spPr>
          <a:xfrm>
            <a:off x="395288" y="981075"/>
            <a:ext cx="8335962" cy="5638800"/>
          </a:xfrm>
        </p:spPr>
        <p:txBody>
          <a:bodyPr/>
          <a:lstStyle/>
          <a:p>
            <a:pPr eaLnBrk="1" hangingPunct="1"/>
            <a:r>
              <a:rPr lang="zh-CN" altLang="en-US" sz="2400" dirty="0" smtClean="0">
                <a:latin typeface="Times New Roman" panose="02020603050405020304" pitchFamily="18" charset="0"/>
                <a:cs typeface="Times New Roman" panose="02020603050405020304" pitchFamily="18" charset="0"/>
              </a:rPr>
              <a:t>目的：为了提高访问非局部名字的速度</a:t>
            </a:r>
          </a:p>
          <a:p>
            <a:pPr eaLnBrk="1" hangingPunct="1"/>
            <a:r>
              <a:rPr lang="en-US" altLang="zh-CN" sz="2400" dirty="0" smtClean="0">
                <a:solidFill>
                  <a:srgbClr val="FF0000"/>
                </a:solidFill>
                <a:latin typeface="Times New Roman" panose="02020603050405020304" pitchFamily="18" charset="0"/>
                <a:cs typeface="Times New Roman" panose="02020603050405020304" pitchFamily="18" charset="0"/>
              </a:rPr>
              <a:t>d</a:t>
            </a:r>
            <a:r>
              <a:rPr lang="en-US" altLang="zh-CN" sz="2400" dirty="0" smtClean="0">
                <a:latin typeface="Times New Roman" panose="02020603050405020304" pitchFamily="18" charset="0"/>
                <a:cs typeface="Times New Roman" panose="02020603050405020304" pitchFamily="18" charset="0"/>
              </a:rPr>
              <a:t>isplay</a:t>
            </a:r>
            <a:r>
              <a:rPr lang="zh-CN" altLang="en-US" sz="2400" dirty="0" smtClean="0">
                <a:latin typeface="Times New Roman" panose="02020603050405020304" pitchFamily="18" charset="0"/>
                <a:cs typeface="Times New Roman" panose="02020603050405020304" pitchFamily="18" charset="0"/>
              </a:rPr>
              <a:t>表</a:t>
            </a:r>
            <a:r>
              <a:rPr lang="zh-CN" altLang="en-US" sz="2400" dirty="0" smtClean="0">
                <a:latin typeface="宋体" pitchFamily="2" charset="-122"/>
              </a:rPr>
              <a:t>（简称</a:t>
            </a:r>
            <a:r>
              <a:rPr lang="en-US" altLang="zh-CN" sz="2400" dirty="0" smtClean="0">
                <a:latin typeface="宋体" pitchFamily="2" charset="-122"/>
              </a:rPr>
              <a:t>d</a:t>
            </a:r>
            <a:r>
              <a:rPr lang="zh-CN" altLang="en-US" sz="2400" dirty="0" smtClean="0">
                <a:latin typeface="宋体" pitchFamily="2" charset="-122"/>
              </a:rPr>
              <a:t>表）</a:t>
            </a:r>
            <a:r>
              <a:rPr lang="zh-CN" altLang="en-US" sz="2400" dirty="0" smtClean="0">
                <a:latin typeface="Times New Roman" panose="02020603050405020304" pitchFamily="18" charset="0"/>
                <a:cs typeface="Times New Roman" panose="02020603050405020304" pitchFamily="18" charset="0"/>
              </a:rPr>
              <a:t>：</a:t>
            </a:r>
          </a:p>
          <a:p>
            <a:pPr lvl="1" eaLnBrk="1" hangingPunct="1"/>
            <a:r>
              <a:rPr lang="zh-CN" altLang="en-US" sz="2000" dirty="0" smtClean="0">
                <a:latin typeface="Times New Roman" panose="02020603050405020304" pitchFamily="18" charset="0"/>
                <a:cs typeface="Times New Roman" panose="02020603050405020304" pitchFamily="18" charset="0"/>
              </a:rPr>
              <a:t>指针数组</a:t>
            </a:r>
            <a:r>
              <a:rPr lang="en-US" altLang="zh-CN" sz="2000" dirty="0" smtClean="0">
                <a:latin typeface="Times New Roman" panose="02020603050405020304" pitchFamily="18" charset="0"/>
                <a:cs typeface="Times New Roman" panose="02020603050405020304" pitchFamily="18" charset="0"/>
              </a:rPr>
              <a:t>d</a:t>
            </a:r>
          </a:p>
          <a:p>
            <a:pPr lvl="1" eaLnBrk="1" hangingPunct="1"/>
            <a:r>
              <a:rPr lang="zh-CN" altLang="en-US" sz="2000" dirty="0" smtClean="0">
                <a:latin typeface="Times New Roman" panose="02020603050405020304" pitchFamily="18" charset="0"/>
                <a:cs typeface="Times New Roman" panose="02020603050405020304" pitchFamily="18" charset="0"/>
              </a:rPr>
              <a:t>每一个指针指向一个活动记录</a:t>
            </a:r>
          </a:p>
          <a:p>
            <a:pPr lvl="1" eaLnBrk="1" hangingPunct="1"/>
            <a:r>
              <a:rPr lang="en-US" altLang="zh-CN" sz="2000" dirty="0" smtClean="0">
                <a:latin typeface="Times New Roman" panose="02020603050405020304" pitchFamily="18" charset="0"/>
                <a:cs typeface="Times New Roman" panose="02020603050405020304" pitchFamily="18" charset="0"/>
              </a:rPr>
              <a:t>d[</a:t>
            </a:r>
            <a:r>
              <a:rPr lang="en-US" altLang="zh-CN" sz="2000" dirty="0" err="1" smtClean="0">
                <a:latin typeface="Times New Roman" panose="02020603050405020304" pitchFamily="18" charset="0"/>
                <a:cs typeface="Times New Roman" panose="02020603050405020304" pitchFamily="18" charset="0"/>
              </a:rPr>
              <a:t>i</a:t>
            </a:r>
            <a:r>
              <a:rPr lang="en-US" altLang="zh-CN" sz="2000" dirty="0" smtClean="0">
                <a:latin typeface="Times New Roman" panose="02020603050405020304" pitchFamily="18" charset="0"/>
                <a:cs typeface="Times New Roman" panose="02020603050405020304" pitchFamily="18" charset="0"/>
              </a:rPr>
              <a:t>]</a:t>
            </a:r>
            <a:r>
              <a:rPr lang="zh-CN" altLang="en-US" sz="2000" dirty="0" smtClean="0">
                <a:latin typeface="Times New Roman" panose="02020603050405020304" pitchFamily="18" charset="0"/>
                <a:cs typeface="Times New Roman" panose="02020603050405020304" pitchFamily="18" charset="0"/>
              </a:rPr>
              <a:t>指向嵌套深度为</a:t>
            </a:r>
            <a:r>
              <a:rPr lang="en-US" altLang="zh-CN" sz="2000" dirty="0" err="1" smtClean="0">
                <a:latin typeface="Times New Roman" panose="02020603050405020304" pitchFamily="18" charset="0"/>
                <a:cs typeface="Times New Roman" panose="02020603050405020304" pitchFamily="18" charset="0"/>
              </a:rPr>
              <a:t>i</a:t>
            </a:r>
            <a:r>
              <a:rPr lang="zh-CN" altLang="en-US" sz="2000" dirty="0" smtClean="0">
                <a:latin typeface="Times New Roman" panose="02020603050405020304" pitchFamily="18" charset="0"/>
                <a:cs typeface="Times New Roman" panose="02020603050405020304" pitchFamily="18" charset="0"/>
              </a:rPr>
              <a:t>的过程的最新活动的活动记录</a:t>
            </a:r>
          </a:p>
          <a:p>
            <a:pPr lvl="1" eaLnBrk="1" hangingPunct="1"/>
            <a:r>
              <a:rPr lang="zh-CN" altLang="en-US" sz="2000" dirty="0" smtClean="0">
                <a:latin typeface="宋体" pitchFamily="2" charset="-122"/>
              </a:rPr>
              <a:t>前</a:t>
            </a:r>
            <a:r>
              <a:rPr lang="en-US" altLang="zh-CN" sz="2000" dirty="0" smtClean="0">
                <a:latin typeface="宋体" pitchFamily="2" charset="-122"/>
              </a:rPr>
              <a:t>i-1</a:t>
            </a:r>
            <a:r>
              <a:rPr lang="zh-CN" altLang="en-US" sz="2000" dirty="0" smtClean="0">
                <a:latin typeface="宋体" pitchFamily="2" charset="-122"/>
              </a:rPr>
              <a:t>个元素指向按静态规则包围过程</a:t>
            </a:r>
            <a:r>
              <a:rPr lang="en-US" altLang="zh-CN" sz="2000" dirty="0" smtClean="0">
                <a:latin typeface="宋体" pitchFamily="2" charset="-122"/>
              </a:rPr>
              <a:t>P</a:t>
            </a:r>
            <a:r>
              <a:rPr lang="zh-CN" altLang="en-US" sz="2000" dirty="0" smtClean="0">
                <a:latin typeface="宋体" pitchFamily="2" charset="-122"/>
              </a:rPr>
              <a:t>的那些过程的最新的活动记录</a:t>
            </a:r>
          </a:p>
          <a:p>
            <a:pPr eaLnBrk="1" hangingPunct="1"/>
            <a:r>
              <a:rPr lang="en-US" altLang="zh-CN" sz="2400" dirty="0" smtClean="0">
                <a:latin typeface="宋体" pitchFamily="2" charset="-122"/>
              </a:rPr>
              <a:t>d</a:t>
            </a:r>
            <a:r>
              <a:rPr lang="zh-CN" altLang="en-US" sz="2400" dirty="0" smtClean="0">
                <a:latin typeface="宋体" pitchFamily="2" charset="-122"/>
              </a:rPr>
              <a:t>表的组织</a:t>
            </a:r>
            <a:endParaRPr lang="zh-CN" altLang="en-US" sz="2400" dirty="0" smtClean="0">
              <a:latin typeface="Times New Roman" panose="02020603050405020304" pitchFamily="18" charset="0"/>
              <a:cs typeface="Times New Roman" panose="02020603050405020304" pitchFamily="18" charset="0"/>
            </a:endParaRPr>
          </a:p>
          <a:p>
            <a:pPr lvl="1" eaLnBrk="1" hangingPunct="1"/>
            <a:r>
              <a:rPr lang="zh-CN" altLang="en-US" sz="2000" dirty="0" smtClean="0">
                <a:latin typeface="Times New Roman" panose="02020603050405020304" pitchFamily="18" charset="0"/>
                <a:cs typeface="Times New Roman" panose="02020603050405020304" pitchFamily="18" charset="0"/>
              </a:rPr>
              <a:t>全程数组</a:t>
            </a:r>
          </a:p>
          <a:p>
            <a:pPr lvl="1" eaLnBrk="1" hangingPunct="1"/>
            <a:r>
              <a:rPr lang="zh-CN" altLang="en-US" sz="2000" dirty="0" smtClean="0">
                <a:latin typeface="Times New Roman" panose="02020603050405020304" pitchFamily="18" charset="0"/>
                <a:cs typeface="Times New Roman" panose="02020603050405020304" pitchFamily="18" charset="0"/>
              </a:rPr>
              <a:t>元素个数在编译时刻根据过程的最大嵌套深度确定</a:t>
            </a:r>
          </a:p>
          <a:p>
            <a:pPr lvl="1" eaLnBrk="1" hangingPunct="1"/>
            <a:r>
              <a:rPr lang="zh-CN" altLang="en-US" sz="2000" dirty="0" smtClean="0">
                <a:latin typeface="Times New Roman" panose="02020603050405020304" pitchFamily="18" charset="0"/>
                <a:cs typeface="Times New Roman" panose="02020603050405020304" pitchFamily="18" charset="0"/>
              </a:rPr>
              <a:t>静态存储分配</a:t>
            </a:r>
          </a:p>
          <a:p>
            <a:pPr lvl="1" eaLnBrk="1" hangingPunct="1"/>
            <a:r>
              <a:rPr lang="zh-CN" altLang="en-US" sz="2000" dirty="0" smtClean="0">
                <a:latin typeface="Times New Roman" panose="02020603050405020304" pitchFamily="18" charset="0"/>
                <a:cs typeface="Times New Roman" panose="02020603050405020304" pitchFamily="18" charset="0"/>
              </a:rPr>
              <a:t>控制栈中，具有相同嵌套深度</a:t>
            </a:r>
            <a:r>
              <a:rPr lang="en-US" altLang="zh-CN" sz="2000" dirty="0" smtClean="0">
                <a:latin typeface="Times New Roman" panose="02020603050405020304" pitchFamily="18" charset="0"/>
                <a:cs typeface="Times New Roman" panose="02020603050405020304" pitchFamily="18" charset="0"/>
              </a:rPr>
              <a:t>j</a:t>
            </a:r>
            <a:r>
              <a:rPr lang="zh-CN" altLang="en-US" sz="2000" dirty="0" smtClean="0">
                <a:latin typeface="Times New Roman" panose="02020603050405020304" pitchFamily="18" charset="0"/>
                <a:cs typeface="Times New Roman" panose="02020603050405020304" pitchFamily="18" charset="0"/>
              </a:rPr>
              <a:t>的各活动记录，从靠近栈顶的最新活动记录开始，通过访问链链成一个链表</a:t>
            </a:r>
          </a:p>
          <a:p>
            <a:pPr lvl="1" eaLnBrk="1" hangingPunct="1"/>
            <a:r>
              <a:rPr lang="en-US" altLang="zh-CN" sz="2000" dirty="0" smtClean="0">
                <a:latin typeface="Times New Roman" panose="02020603050405020304" pitchFamily="18" charset="0"/>
                <a:cs typeface="Times New Roman" panose="02020603050405020304" pitchFamily="18" charset="0"/>
              </a:rPr>
              <a:t>d[j]</a:t>
            </a:r>
            <a:r>
              <a:rPr lang="zh-CN" altLang="zh-CN" sz="2000" dirty="0" smtClean="0">
                <a:latin typeface="Times New Roman" panose="02020603050405020304" pitchFamily="18" charset="0"/>
                <a:cs typeface="Times New Roman" panose="02020603050405020304" pitchFamily="18" charset="0"/>
              </a:rPr>
              <a:t>是该链表的头指针</a:t>
            </a:r>
            <a:r>
              <a:rPr lang="zh-CN" altLang="en-US" sz="2000" dirty="0" smtClean="0">
                <a:latin typeface="Times New Roman" panose="02020603050405020304" pitchFamily="18" charset="0"/>
                <a:cs typeface="Times New Roman" panose="02020603050405020304" pitchFamily="18" charset="0"/>
              </a:rPr>
              <a: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66243">
                                            <p:txEl>
                                              <p:pRg st="0" end="0"/>
                                            </p:txEl>
                                          </p:spTgt>
                                        </p:tgtEl>
                                        <p:attrNameLst>
                                          <p:attrName>style.visibility</p:attrName>
                                        </p:attrNameLst>
                                      </p:cBhvr>
                                      <p:to>
                                        <p:strVal val="visible"/>
                                      </p:to>
                                    </p:set>
                                    <p:animEffect transition="in" filter="wipe(up)">
                                      <p:cBhvr>
                                        <p:cTn id="7" dur="500"/>
                                        <p:tgtEl>
                                          <p:spTgt spid="2662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66243">
                                            <p:txEl>
                                              <p:pRg st="1" end="1"/>
                                            </p:txEl>
                                          </p:spTgt>
                                        </p:tgtEl>
                                        <p:attrNameLst>
                                          <p:attrName>style.visibility</p:attrName>
                                        </p:attrNameLst>
                                      </p:cBhvr>
                                      <p:to>
                                        <p:strVal val="visible"/>
                                      </p:to>
                                    </p:set>
                                    <p:animEffect transition="in" filter="wipe(up)">
                                      <p:cBhvr>
                                        <p:cTn id="12" dur="500"/>
                                        <p:tgtEl>
                                          <p:spTgt spid="266243">
                                            <p:txEl>
                                              <p:pRg st="1" end="1"/>
                                            </p:txEl>
                                          </p:spTgt>
                                        </p:tgtEl>
                                      </p:cBhvr>
                                    </p:animEffect>
                                  </p:childTnLst>
                                </p:cTn>
                              </p:par>
                            </p:childTnLst>
                          </p:cTn>
                        </p:par>
                        <p:par>
                          <p:cTn id="13" fill="hold" nodeType="afterGroup">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266243">
                                            <p:txEl>
                                              <p:pRg st="2" end="2"/>
                                            </p:txEl>
                                          </p:spTgt>
                                        </p:tgtEl>
                                        <p:attrNameLst>
                                          <p:attrName>style.visibility</p:attrName>
                                        </p:attrNameLst>
                                      </p:cBhvr>
                                      <p:to>
                                        <p:strVal val="visible"/>
                                      </p:to>
                                    </p:set>
                                    <p:animEffect transition="in" filter="wipe(up)">
                                      <p:cBhvr>
                                        <p:cTn id="16" dur="500"/>
                                        <p:tgtEl>
                                          <p:spTgt spid="266243">
                                            <p:txEl>
                                              <p:pRg st="2" end="2"/>
                                            </p:txEl>
                                          </p:spTgt>
                                        </p:tgtEl>
                                      </p:cBhvr>
                                    </p:animEffect>
                                  </p:childTnLst>
                                </p:cTn>
                              </p:par>
                            </p:childTnLst>
                          </p:cTn>
                        </p:par>
                        <p:par>
                          <p:cTn id="17" fill="hold" nodeType="afterGroup">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266243">
                                            <p:txEl>
                                              <p:pRg st="3" end="3"/>
                                            </p:txEl>
                                          </p:spTgt>
                                        </p:tgtEl>
                                        <p:attrNameLst>
                                          <p:attrName>style.visibility</p:attrName>
                                        </p:attrNameLst>
                                      </p:cBhvr>
                                      <p:to>
                                        <p:strVal val="visible"/>
                                      </p:to>
                                    </p:set>
                                    <p:animEffect transition="in" filter="wipe(up)">
                                      <p:cBhvr>
                                        <p:cTn id="20" dur="500"/>
                                        <p:tgtEl>
                                          <p:spTgt spid="266243">
                                            <p:txEl>
                                              <p:pRg st="3" end="3"/>
                                            </p:txEl>
                                          </p:spTgt>
                                        </p:tgtEl>
                                      </p:cBhvr>
                                    </p:animEffect>
                                  </p:childTnLst>
                                </p:cTn>
                              </p:par>
                            </p:childTnLst>
                          </p:cTn>
                        </p:par>
                        <p:par>
                          <p:cTn id="21" fill="hold" nodeType="afterGroup">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266243">
                                            <p:txEl>
                                              <p:pRg st="4" end="4"/>
                                            </p:txEl>
                                          </p:spTgt>
                                        </p:tgtEl>
                                        <p:attrNameLst>
                                          <p:attrName>style.visibility</p:attrName>
                                        </p:attrNameLst>
                                      </p:cBhvr>
                                      <p:to>
                                        <p:strVal val="visible"/>
                                      </p:to>
                                    </p:set>
                                    <p:animEffect transition="in" filter="wipe(up)">
                                      <p:cBhvr>
                                        <p:cTn id="24" dur="500"/>
                                        <p:tgtEl>
                                          <p:spTgt spid="26624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266243">
                                            <p:txEl>
                                              <p:pRg st="5" end="5"/>
                                            </p:txEl>
                                          </p:spTgt>
                                        </p:tgtEl>
                                        <p:attrNameLst>
                                          <p:attrName>style.visibility</p:attrName>
                                        </p:attrNameLst>
                                      </p:cBhvr>
                                      <p:to>
                                        <p:strVal val="visible"/>
                                      </p:to>
                                    </p:set>
                                    <p:animEffect transition="in" filter="wipe(up)">
                                      <p:cBhvr>
                                        <p:cTn id="29" dur="500"/>
                                        <p:tgtEl>
                                          <p:spTgt spid="26624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266243">
                                            <p:txEl>
                                              <p:pRg st="6" end="6"/>
                                            </p:txEl>
                                          </p:spTgt>
                                        </p:tgtEl>
                                        <p:attrNameLst>
                                          <p:attrName>style.visibility</p:attrName>
                                        </p:attrNameLst>
                                      </p:cBhvr>
                                      <p:to>
                                        <p:strVal val="visible"/>
                                      </p:to>
                                    </p:set>
                                    <p:animEffect transition="in" filter="wipe(up)">
                                      <p:cBhvr>
                                        <p:cTn id="34" dur="500"/>
                                        <p:tgtEl>
                                          <p:spTgt spid="266243">
                                            <p:txEl>
                                              <p:pRg st="6" end="6"/>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266243">
                                            <p:txEl>
                                              <p:pRg st="7" end="7"/>
                                            </p:txEl>
                                          </p:spTgt>
                                        </p:tgtEl>
                                        <p:attrNameLst>
                                          <p:attrName>style.visibility</p:attrName>
                                        </p:attrNameLst>
                                      </p:cBhvr>
                                      <p:to>
                                        <p:strVal val="visible"/>
                                      </p:to>
                                    </p:set>
                                    <p:animEffect transition="in" filter="wipe(up)">
                                      <p:cBhvr>
                                        <p:cTn id="39" dur="500"/>
                                        <p:tgtEl>
                                          <p:spTgt spid="266243">
                                            <p:txEl>
                                              <p:pRg st="7" end="7"/>
                                            </p:txEl>
                                          </p:spTgt>
                                        </p:tgtEl>
                                      </p:cBhvr>
                                    </p:animEffect>
                                  </p:childTnLst>
                                </p:cTn>
                              </p:par>
                            </p:childTnLst>
                          </p:cTn>
                        </p:par>
                        <p:par>
                          <p:cTn id="40" fill="hold" nodeType="afterGroup">
                            <p:stCondLst>
                              <p:cond delay="500"/>
                            </p:stCondLst>
                            <p:childTnLst>
                              <p:par>
                                <p:cTn id="41" presetID="22" presetClass="entr" presetSubtype="1" fill="hold" grpId="0" nodeType="afterEffect">
                                  <p:stCondLst>
                                    <p:cond delay="0"/>
                                  </p:stCondLst>
                                  <p:childTnLst>
                                    <p:set>
                                      <p:cBhvr>
                                        <p:cTn id="42" dur="1" fill="hold">
                                          <p:stCondLst>
                                            <p:cond delay="0"/>
                                          </p:stCondLst>
                                        </p:cTn>
                                        <p:tgtEl>
                                          <p:spTgt spid="266243">
                                            <p:txEl>
                                              <p:pRg st="8" end="8"/>
                                            </p:txEl>
                                          </p:spTgt>
                                        </p:tgtEl>
                                        <p:attrNameLst>
                                          <p:attrName>style.visibility</p:attrName>
                                        </p:attrNameLst>
                                      </p:cBhvr>
                                      <p:to>
                                        <p:strVal val="visible"/>
                                      </p:to>
                                    </p:set>
                                    <p:animEffect transition="in" filter="wipe(up)">
                                      <p:cBhvr>
                                        <p:cTn id="43" dur="500"/>
                                        <p:tgtEl>
                                          <p:spTgt spid="266243">
                                            <p:txEl>
                                              <p:pRg st="8" end="8"/>
                                            </p:txEl>
                                          </p:spTgt>
                                        </p:tgtEl>
                                      </p:cBhvr>
                                    </p:animEffect>
                                  </p:childTnLst>
                                </p:cTn>
                              </p:par>
                            </p:childTnLst>
                          </p:cTn>
                        </p:par>
                        <p:par>
                          <p:cTn id="44" fill="hold" nodeType="afterGroup">
                            <p:stCondLst>
                              <p:cond delay="1000"/>
                            </p:stCondLst>
                            <p:childTnLst>
                              <p:par>
                                <p:cTn id="45" presetID="22" presetClass="entr" presetSubtype="1" fill="hold" grpId="0" nodeType="afterEffect">
                                  <p:stCondLst>
                                    <p:cond delay="0"/>
                                  </p:stCondLst>
                                  <p:childTnLst>
                                    <p:set>
                                      <p:cBhvr>
                                        <p:cTn id="46" dur="1" fill="hold">
                                          <p:stCondLst>
                                            <p:cond delay="0"/>
                                          </p:stCondLst>
                                        </p:cTn>
                                        <p:tgtEl>
                                          <p:spTgt spid="266243">
                                            <p:txEl>
                                              <p:pRg st="9" end="9"/>
                                            </p:txEl>
                                          </p:spTgt>
                                        </p:tgtEl>
                                        <p:attrNameLst>
                                          <p:attrName>style.visibility</p:attrName>
                                        </p:attrNameLst>
                                      </p:cBhvr>
                                      <p:to>
                                        <p:strVal val="visible"/>
                                      </p:to>
                                    </p:set>
                                    <p:animEffect transition="in" filter="wipe(up)">
                                      <p:cBhvr>
                                        <p:cTn id="47" dur="500"/>
                                        <p:tgtEl>
                                          <p:spTgt spid="266243">
                                            <p:txEl>
                                              <p:pRg st="9" end="9"/>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266243">
                                            <p:txEl>
                                              <p:pRg st="10" end="10"/>
                                            </p:txEl>
                                          </p:spTgt>
                                        </p:tgtEl>
                                        <p:attrNameLst>
                                          <p:attrName>style.visibility</p:attrName>
                                        </p:attrNameLst>
                                      </p:cBhvr>
                                      <p:to>
                                        <p:strVal val="visible"/>
                                      </p:to>
                                    </p:set>
                                    <p:animEffect transition="in" filter="wipe(up)">
                                      <p:cBhvr>
                                        <p:cTn id="52" dur="500"/>
                                        <p:tgtEl>
                                          <p:spTgt spid="266243">
                                            <p:txEl>
                                              <p:pRg st="10" end="10"/>
                                            </p:txEl>
                                          </p:spTgt>
                                        </p:tgtEl>
                                      </p:cBhvr>
                                    </p:animEffect>
                                  </p:childTnLst>
                                </p:cTn>
                              </p:par>
                            </p:childTnLst>
                          </p:cTn>
                        </p:par>
                        <p:par>
                          <p:cTn id="53" fill="hold" nodeType="afterGroup">
                            <p:stCondLst>
                              <p:cond delay="500"/>
                            </p:stCondLst>
                            <p:childTnLst>
                              <p:par>
                                <p:cTn id="54" presetID="22" presetClass="entr" presetSubtype="1" fill="hold" grpId="0" nodeType="afterEffect">
                                  <p:stCondLst>
                                    <p:cond delay="0"/>
                                  </p:stCondLst>
                                  <p:childTnLst>
                                    <p:set>
                                      <p:cBhvr>
                                        <p:cTn id="55" dur="1" fill="hold">
                                          <p:stCondLst>
                                            <p:cond delay="0"/>
                                          </p:stCondLst>
                                        </p:cTn>
                                        <p:tgtEl>
                                          <p:spTgt spid="266243">
                                            <p:txEl>
                                              <p:pRg st="11" end="11"/>
                                            </p:txEl>
                                          </p:spTgt>
                                        </p:tgtEl>
                                        <p:attrNameLst>
                                          <p:attrName>style.visibility</p:attrName>
                                        </p:attrNameLst>
                                      </p:cBhvr>
                                      <p:to>
                                        <p:strVal val="visible"/>
                                      </p:to>
                                    </p:set>
                                    <p:animEffect transition="in" filter="wipe(up)">
                                      <p:cBhvr>
                                        <p:cTn id="56" dur="500"/>
                                        <p:tgtEl>
                                          <p:spTgt spid="26624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3" grpId="0" uiExpand="1" build="p" bldLvl="2"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F29EDAA9-0EFE-422F-BA18-2C8B1384439F}" type="slidenum">
              <a:rPr lang="en-US" altLang="zh-CN" smtClean="0"/>
              <a:pPr>
                <a:defRPr/>
              </a:pPr>
              <a:t>53</a:t>
            </a:fld>
            <a:endParaRPr lang="en-US" altLang="zh-CN"/>
          </a:p>
        </p:txBody>
      </p:sp>
      <p:sp>
        <p:nvSpPr>
          <p:cNvPr id="3" name="标题 1"/>
          <p:cNvSpPr txBox="1">
            <a:spLocks/>
          </p:cNvSpPr>
          <p:nvPr/>
        </p:nvSpPr>
        <p:spPr>
          <a:xfrm>
            <a:off x="304800" y="152400"/>
            <a:ext cx="8610600" cy="83820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4000" b="1" i="0" u="none" strike="noStrike" kern="0" cap="none" spc="0" normalizeH="0" baseline="0" noProof="0" smtClean="0">
                <a:ln>
                  <a:noFill/>
                </a:ln>
                <a:solidFill>
                  <a:srgbClr val="FF3300"/>
                </a:solidFill>
                <a:effectLst/>
                <a:uLnTx/>
                <a:uFillTx/>
                <a:latin typeface="+mj-lt"/>
                <a:ea typeface="+mj-ea"/>
                <a:cs typeface="+mj-cs"/>
              </a:rPr>
              <a:t>Display</a:t>
            </a:r>
            <a:r>
              <a:rPr kumimoji="1" lang="zh-CN" altLang="en-US" sz="4000" b="1" i="0" u="none" strike="noStrike" kern="0" cap="none" spc="0" normalizeH="0" baseline="0" noProof="0" smtClean="0">
                <a:ln>
                  <a:noFill/>
                </a:ln>
                <a:solidFill>
                  <a:srgbClr val="FF3300"/>
                </a:solidFill>
                <a:effectLst/>
                <a:uLnTx/>
                <a:uFillTx/>
                <a:latin typeface="+mj-lt"/>
                <a:ea typeface="+mj-ea"/>
                <a:cs typeface="+mj-cs"/>
              </a:rPr>
              <a:t>表的维护</a:t>
            </a:r>
            <a:endParaRPr kumimoji="1" lang="zh-CN" altLang="en-US" sz="4000" b="1" i="0" u="none" strike="noStrike" kern="0" cap="none" spc="0" normalizeH="0" baseline="0" noProof="0" dirty="0">
              <a:ln>
                <a:noFill/>
              </a:ln>
              <a:solidFill>
                <a:srgbClr val="FF3300"/>
              </a:solidFill>
              <a:effectLst/>
              <a:uLnTx/>
              <a:uFillTx/>
              <a:latin typeface="+mj-lt"/>
              <a:ea typeface="+mj-ea"/>
              <a:cs typeface="+mj-cs"/>
            </a:endParaRPr>
          </a:p>
        </p:txBody>
      </p:sp>
      <p:sp>
        <p:nvSpPr>
          <p:cNvPr id="4" name="内容占位符 2"/>
          <p:cNvSpPr txBox="1">
            <a:spLocks/>
          </p:cNvSpPr>
          <p:nvPr/>
        </p:nvSpPr>
        <p:spPr>
          <a:xfrm>
            <a:off x="228600" y="1219200"/>
            <a:ext cx="8686800" cy="5181600"/>
          </a:xfrm>
          <a:prstGeom prst="rect">
            <a:avLst/>
          </a:prstGeom>
        </p:spPr>
        <p:txBody>
          <a:bodyPr>
            <a:normAutofit/>
          </a:bodyPr>
          <a:lstStyle/>
          <a:p>
            <a:pPr marL="342900" marR="0" lvl="0" indent="-342900" algn="l" defTabSz="914400" rtl="0" eaLnBrk="0" fontAlgn="base" latinLnBrk="0" hangingPunct="0">
              <a:lnSpc>
                <a:spcPct val="100000"/>
              </a:lnSpc>
              <a:spcBef>
                <a:spcPts val="0"/>
              </a:spcBef>
              <a:spcAft>
                <a:spcPts val="600"/>
              </a:spcAft>
              <a:buClr>
                <a:srgbClr val="0000FF"/>
              </a:buClr>
              <a:buSzPct val="70000"/>
              <a:buFont typeface="Monotype Sorts" pitchFamily="2" charset="2"/>
              <a:buChar char="n"/>
              <a:tabLst/>
              <a:defRPr/>
            </a:pPr>
            <a:r>
              <a:rPr kumimoji="1" lang="en-US" altLang="zh-CN" sz="2800" b="1" i="0" u="none" strike="noStrike" kern="0" cap="none" spc="0" normalizeH="0" baseline="0" noProof="0" dirty="0" smtClean="0">
                <a:ln>
                  <a:noFill/>
                </a:ln>
                <a:solidFill>
                  <a:schemeClr val="tx1"/>
                </a:solidFill>
                <a:effectLst/>
                <a:uLnTx/>
                <a:uFillTx/>
                <a:latin typeface="+mn-lt"/>
                <a:ea typeface="+mn-ea"/>
                <a:cs typeface="+mn-cs"/>
              </a:rPr>
              <a:t>d</a:t>
            </a:r>
            <a:r>
              <a:rPr kumimoji="1" lang="zh-CN" altLang="zh-CN" sz="2800" b="1" i="0" u="none" strike="noStrike" kern="0" cap="none" spc="0" normalizeH="0" baseline="0" noProof="0" dirty="0" smtClean="0">
                <a:ln>
                  <a:noFill/>
                </a:ln>
                <a:solidFill>
                  <a:schemeClr val="tx1"/>
                </a:solidFill>
                <a:effectLst/>
                <a:uLnTx/>
                <a:uFillTx/>
                <a:latin typeface="+mn-lt"/>
                <a:ea typeface="+mn-ea"/>
                <a:cs typeface="+mn-cs"/>
              </a:rPr>
              <a:t>表的维护</a:t>
            </a:r>
            <a:endParaRPr kumimoji="1" lang="en-US" altLang="zh-CN" sz="2800" b="1"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00000"/>
              </a:lnSpc>
              <a:spcBef>
                <a:spcPts val="0"/>
              </a:spcBef>
              <a:spcAft>
                <a:spcPts val="600"/>
              </a:spcAft>
              <a:buClr>
                <a:srgbClr val="0000FF"/>
              </a:buClr>
              <a:buSzPct val="70000"/>
              <a:buFont typeface="Wingdings" pitchFamily="2" charset="2"/>
              <a:buChar char="u"/>
              <a:tabLst/>
              <a:defRPr/>
            </a:pPr>
            <a:r>
              <a:rPr kumimoji="1" lang="zh-CN" altLang="zh-CN" sz="2400" b="1" i="0" u="none" strike="noStrike" kern="0" cap="none" spc="0" normalizeH="0" baseline="0" noProof="0" dirty="0" smtClean="0">
                <a:ln>
                  <a:noFill/>
                </a:ln>
                <a:solidFill>
                  <a:schemeClr val="tx1"/>
                </a:solidFill>
                <a:effectLst/>
                <a:uLnTx/>
                <a:uFillTx/>
                <a:latin typeface="+mn-lt"/>
                <a:ea typeface="+mn-ea"/>
              </a:rPr>
              <a:t>调用序列和返回序列的</a:t>
            </a:r>
            <a:r>
              <a:rPr kumimoji="1" lang="zh-CN" altLang="en-US" sz="2400" b="1" i="0" u="none" strike="noStrike" kern="0" cap="none" spc="0" normalizeH="0" baseline="0" noProof="0" dirty="0" smtClean="0">
                <a:ln>
                  <a:noFill/>
                </a:ln>
                <a:solidFill>
                  <a:schemeClr val="tx1"/>
                </a:solidFill>
                <a:effectLst/>
                <a:uLnTx/>
                <a:uFillTx/>
                <a:latin typeface="+mn-lt"/>
                <a:ea typeface="+mn-ea"/>
              </a:rPr>
              <a:t>功能之一。</a:t>
            </a:r>
            <a:endParaRPr kumimoji="1" lang="en-US" altLang="zh-CN" sz="2400" b="1" i="0" u="none" strike="noStrike" kern="0" cap="none" spc="0" normalizeH="0" baseline="0" noProof="0" dirty="0" smtClean="0">
              <a:ln>
                <a:noFill/>
              </a:ln>
              <a:solidFill>
                <a:schemeClr val="tx1"/>
              </a:solidFill>
              <a:effectLst/>
              <a:uLnTx/>
              <a:uFillTx/>
              <a:latin typeface="+mn-lt"/>
              <a:ea typeface="+mn-ea"/>
            </a:endParaRPr>
          </a:p>
          <a:p>
            <a:pPr marL="742950" marR="0" lvl="1" indent="-285750" algn="l" defTabSz="914400" rtl="0" eaLnBrk="0" fontAlgn="base" latinLnBrk="0" hangingPunct="0">
              <a:lnSpc>
                <a:spcPct val="100000"/>
              </a:lnSpc>
              <a:spcBef>
                <a:spcPts val="0"/>
              </a:spcBef>
              <a:spcAft>
                <a:spcPts val="600"/>
              </a:spcAft>
              <a:buClr>
                <a:srgbClr val="0000FF"/>
              </a:buClr>
              <a:buSzPct val="70000"/>
              <a:buFont typeface="Wingdings" pitchFamily="2" charset="2"/>
              <a:buChar char="u"/>
              <a:tabLst/>
              <a:defRPr/>
            </a:pPr>
            <a:r>
              <a:rPr kumimoji="1" lang="zh-CN" altLang="zh-CN" sz="2400" b="1" i="0" u="none" strike="noStrike" kern="0" cap="none" spc="0" normalizeH="0" baseline="0" noProof="0" dirty="0" smtClean="0">
                <a:ln>
                  <a:noFill/>
                </a:ln>
                <a:solidFill>
                  <a:schemeClr val="tx1"/>
                </a:solidFill>
                <a:effectLst/>
                <a:uLnTx/>
                <a:uFillTx/>
                <a:latin typeface="+mn-lt"/>
                <a:ea typeface="+mn-ea"/>
              </a:rPr>
              <a:t>通过追踪访问链可以完成对</a:t>
            </a:r>
            <a:r>
              <a:rPr kumimoji="1" lang="en-US" altLang="zh-CN" sz="2400" b="1" i="0" u="none" strike="noStrike" kern="0" cap="none" spc="0" normalizeH="0" baseline="0" noProof="0" dirty="0" smtClean="0">
                <a:ln>
                  <a:noFill/>
                </a:ln>
                <a:solidFill>
                  <a:schemeClr val="tx1"/>
                </a:solidFill>
                <a:effectLst/>
                <a:uLnTx/>
                <a:uFillTx/>
                <a:latin typeface="+mn-lt"/>
                <a:ea typeface="+mn-ea"/>
              </a:rPr>
              <a:t>d</a:t>
            </a:r>
            <a:r>
              <a:rPr kumimoji="1" lang="zh-CN" altLang="zh-CN" sz="2400" b="1" i="0" u="none" strike="noStrike" kern="0" cap="none" spc="0" normalizeH="0" baseline="0" noProof="0" dirty="0" smtClean="0">
                <a:ln>
                  <a:noFill/>
                </a:ln>
                <a:solidFill>
                  <a:schemeClr val="tx1"/>
                </a:solidFill>
                <a:effectLst/>
                <a:uLnTx/>
                <a:uFillTx/>
                <a:latin typeface="+mn-lt"/>
                <a:ea typeface="+mn-ea"/>
              </a:rPr>
              <a:t>表的更新。</a:t>
            </a:r>
            <a:endParaRPr kumimoji="1" lang="en-US" altLang="zh-CN" sz="2400" b="1" i="0" u="none" strike="noStrike" kern="0" cap="none" spc="0" normalizeH="0" baseline="0" noProof="0" dirty="0" smtClean="0">
              <a:ln>
                <a:noFill/>
              </a:ln>
              <a:solidFill>
                <a:schemeClr val="tx1"/>
              </a:solidFill>
              <a:effectLst/>
              <a:uLnTx/>
              <a:uFillTx/>
              <a:latin typeface="+mn-lt"/>
              <a:ea typeface="+mn-ea"/>
            </a:endParaRPr>
          </a:p>
          <a:p>
            <a:pPr marL="342900" marR="0" lvl="0" indent="-342900" algn="l" defTabSz="914400" rtl="0" eaLnBrk="0" fontAlgn="base" latinLnBrk="0" hangingPunct="0">
              <a:lnSpc>
                <a:spcPct val="100000"/>
              </a:lnSpc>
              <a:spcBef>
                <a:spcPts val="0"/>
              </a:spcBef>
              <a:spcAft>
                <a:spcPts val="600"/>
              </a:spcAft>
              <a:buClr>
                <a:srgbClr val="0000FF"/>
              </a:buClr>
              <a:buSzPct val="70000"/>
              <a:buFont typeface="Monotype Sorts" pitchFamily="2" charset="2"/>
              <a:buChar char="n"/>
              <a:tabLst/>
              <a:defRPr/>
            </a:pPr>
            <a:r>
              <a:rPr kumimoji="1" lang="zh-CN" altLang="en-US" sz="2800" b="1" i="0" u="none" strike="noStrike" kern="0" cap="none" spc="0" normalizeH="0" baseline="0" noProof="0" dirty="0" smtClean="0">
                <a:ln>
                  <a:noFill/>
                </a:ln>
                <a:solidFill>
                  <a:schemeClr val="tx1"/>
                </a:solidFill>
                <a:effectLst/>
                <a:uLnTx/>
                <a:uFillTx/>
                <a:latin typeface="+mn-lt"/>
                <a:ea typeface="+mn-ea"/>
                <a:cs typeface="+mn-cs"/>
              </a:rPr>
              <a:t>假设：</a:t>
            </a:r>
            <a:r>
              <a:rPr kumimoji="1" lang="zh-CN" altLang="zh-CN" sz="2800" b="1" i="0" u="none" strike="noStrike" kern="0" cap="none" spc="0" normalizeH="0" baseline="0" noProof="0" dirty="0" smtClean="0">
                <a:ln>
                  <a:noFill/>
                </a:ln>
                <a:solidFill>
                  <a:schemeClr val="tx1"/>
                </a:solidFill>
                <a:effectLst/>
                <a:uLnTx/>
                <a:uFillTx/>
                <a:latin typeface="+mn-lt"/>
                <a:ea typeface="+mn-ea"/>
                <a:cs typeface="+mn-cs"/>
              </a:rPr>
              <a:t>过程</a:t>
            </a:r>
            <a:r>
              <a:rPr kumimoji="1" lang="en-US" altLang="zh-CN" sz="2800" b="1" i="0" u="none" strike="noStrike" kern="0" cap="none" spc="0" normalizeH="0" baseline="0" noProof="0" dirty="0" smtClean="0">
                <a:ln>
                  <a:noFill/>
                </a:ln>
                <a:solidFill>
                  <a:schemeClr val="tx1"/>
                </a:solidFill>
                <a:effectLst/>
                <a:uLnTx/>
                <a:uFillTx/>
                <a:latin typeface="+mn-lt"/>
                <a:ea typeface="+mn-ea"/>
                <a:cs typeface="+mn-cs"/>
              </a:rPr>
              <a:t>p</a:t>
            </a:r>
            <a:r>
              <a:rPr kumimoji="1" lang="zh-CN" altLang="en-US" sz="2800" b="1" i="0" u="none" strike="noStrike" kern="0" cap="none" spc="0" normalizeH="0" baseline="0" noProof="0" dirty="0" smtClean="0">
                <a:ln>
                  <a:noFill/>
                </a:ln>
                <a:solidFill>
                  <a:schemeClr val="tx1"/>
                </a:solidFill>
                <a:effectLst/>
                <a:uLnTx/>
                <a:uFillTx/>
                <a:latin typeface="+mn-lt"/>
                <a:ea typeface="+mn-ea"/>
                <a:cs typeface="+mn-cs"/>
              </a:rPr>
              <a:t>（</a:t>
            </a:r>
            <a:r>
              <a:rPr kumimoji="1" lang="zh-CN" altLang="zh-CN" sz="2800" b="1" i="0" u="none" strike="noStrike" kern="0" cap="none" spc="0" normalizeH="0" baseline="0" noProof="0" dirty="0" smtClean="0">
                <a:ln>
                  <a:noFill/>
                </a:ln>
                <a:solidFill>
                  <a:schemeClr val="tx1"/>
                </a:solidFill>
                <a:effectLst/>
                <a:uLnTx/>
                <a:uFillTx/>
                <a:latin typeface="+mn-lt"/>
                <a:ea typeface="+mn-ea"/>
                <a:cs typeface="+mn-cs"/>
              </a:rPr>
              <a:t>嵌套深度为</a:t>
            </a:r>
            <a:r>
              <a:rPr kumimoji="1" lang="en-US" altLang="zh-CN" sz="2800" b="1" i="0" u="none" strike="noStrike" kern="0" cap="none" spc="0" normalizeH="0" baseline="0" noProof="0" dirty="0" err="1" smtClean="0">
                <a:ln>
                  <a:noFill/>
                </a:ln>
                <a:solidFill>
                  <a:schemeClr val="tx1"/>
                </a:solidFill>
                <a:effectLst/>
                <a:uLnTx/>
                <a:uFillTx/>
                <a:latin typeface="+mn-lt"/>
                <a:ea typeface="+mn-ea"/>
                <a:cs typeface="+mn-cs"/>
              </a:rPr>
              <a:t>n</a:t>
            </a:r>
            <a:r>
              <a:rPr kumimoji="1" lang="en-US" altLang="zh-CN" sz="2800" b="1" i="0" u="none" strike="noStrike" kern="0" cap="none" spc="0" normalizeH="0" baseline="-25000" noProof="0" dirty="0" err="1" smtClean="0">
                <a:ln>
                  <a:noFill/>
                </a:ln>
                <a:solidFill>
                  <a:schemeClr val="tx1"/>
                </a:solidFill>
                <a:effectLst/>
                <a:uLnTx/>
                <a:uFillTx/>
                <a:latin typeface="+mn-lt"/>
                <a:ea typeface="+mn-ea"/>
                <a:cs typeface="+mn-cs"/>
              </a:rPr>
              <a:t>p</a:t>
            </a:r>
            <a:r>
              <a:rPr kumimoji="1" lang="en-US" altLang="zh-CN" sz="2800" b="1" i="0" u="none" strike="noStrike" kern="0" cap="none" spc="0" normalizeH="0" baseline="-25000" noProof="0" dirty="0" smtClean="0">
                <a:ln>
                  <a:noFill/>
                </a:ln>
                <a:solidFill>
                  <a:schemeClr val="tx1"/>
                </a:solidFill>
                <a:effectLst/>
                <a:uLnTx/>
                <a:uFillTx/>
                <a:latin typeface="+mn-lt"/>
                <a:ea typeface="+mn-ea"/>
                <a:cs typeface="+mn-cs"/>
              </a:rPr>
              <a:t> </a:t>
            </a:r>
            <a:r>
              <a:rPr kumimoji="1" lang="zh-CN" altLang="en-US" sz="2800" b="1" i="0" u="none" strike="noStrike" kern="0" cap="none" spc="0" normalizeH="0" baseline="0" noProof="0" dirty="0" smtClean="0">
                <a:ln>
                  <a:noFill/>
                </a:ln>
                <a:solidFill>
                  <a:schemeClr val="tx1"/>
                </a:solidFill>
                <a:effectLst/>
                <a:uLnTx/>
                <a:uFillTx/>
                <a:latin typeface="+mn-lt"/>
                <a:ea typeface="+mn-ea"/>
                <a:cs typeface="+mn-cs"/>
              </a:rPr>
              <a:t>）调用过程</a:t>
            </a:r>
            <a:r>
              <a:rPr kumimoji="1" lang="en-US" altLang="zh-CN" sz="2800" b="1" i="0" u="none" strike="noStrike" kern="0" cap="none" spc="0" normalizeH="0" baseline="0" noProof="0" dirty="0" smtClean="0">
                <a:ln>
                  <a:noFill/>
                </a:ln>
                <a:solidFill>
                  <a:schemeClr val="tx1"/>
                </a:solidFill>
                <a:effectLst/>
                <a:uLnTx/>
                <a:uFillTx/>
                <a:latin typeface="+mn-lt"/>
                <a:ea typeface="+mn-ea"/>
                <a:cs typeface="+mn-cs"/>
              </a:rPr>
              <a:t>q</a:t>
            </a:r>
            <a:r>
              <a:rPr kumimoji="1" lang="zh-CN" altLang="en-US" sz="2800" b="1" i="0" u="none" strike="noStrike" kern="0" cap="none" spc="0" normalizeH="0" baseline="0" noProof="0" dirty="0" smtClean="0">
                <a:ln>
                  <a:noFill/>
                </a:ln>
                <a:solidFill>
                  <a:schemeClr val="tx1"/>
                </a:solidFill>
                <a:effectLst/>
                <a:uLnTx/>
                <a:uFillTx/>
                <a:latin typeface="+mn-lt"/>
                <a:ea typeface="+mn-ea"/>
                <a:cs typeface="+mn-cs"/>
              </a:rPr>
              <a:t>（</a:t>
            </a:r>
            <a:r>
              <a:rPr kumimoji="1" lang="zh-CN" altLang="zh-CN" sz="2800" b="1" i="0" u="none" strike="noStrike" kern="0" cap="none" spc="0" normalizeH="0" baseline="0" noProof="0" dirty="0" smtClean="0">
                <a:ln>
                  <a:noFill/>
                </a:ln>
                <a:solidFill>
                  <a:schemeClr val="tx1"/>
                </a:solidFill>
                <a:effectLst/>
                <a:uLnTx/>
                <a:uFillTx/>
                <a:latin typeface="+mn-lt"/>
                <a:ea typeface="+mn-ea"/>
                <a:cs typeface="+mn-cs"/>
              </a:rPr>
              <a:t>嵌套深度为</a:t>
            </a:r>
            <a:r>
              <a:rPr kumimoji="1" lang="en-US" altLang="zh-CN" sz="2800" b="1" i="0" u="none" strike="noStrike" kern="0" cap="none" spc="0" normalizeH="0" baseline="0" noProof="0" dirty="0" err="1" smtClean="0">
                <a:ln>
                  <a:noFill/>
                </a:ln>
                <a:solidFill>
                  <a:schemeClr val="tx1"/>
                </a:solidFill>
                <a:effectLst/>
                <a:uLnTx/>
                <a:uFillTx/>
                <a:latin typeface="+mn-lt"/>
                <a:ea typeface="+mn-ea"/>
                <a:cs typeface="+mn-cs"/>
              </a:rPr>
              <a:t>n</a:t>
            </a:r>
            <a:r>
              <a:rPr kumimoji="1" lang="en-US" altLang="zh-CN" sz="2800" b="1" i="0" u="none" strike="noStrike" kern="0" cap="none" spc="0" normalizeH="0" baseline="-25000" noProof="0" dirty="0" err="1" smtClean="0">
                <a:ln>
                  <a:noFill/>
                </a:ln>
                <a:solidFill>
                  <a:schemeClr val="tx1"/>
                </a:solidFill>
                <a:effectLst/>
                <a:uLnTx/>
                <a:uFillTx/>
                <a:latin typeface="+mn-lt"/>
                <a:ea typeface="+mn-ea"/>
                <a:cs typeface="+mn-cs"/>
              </a:rPr>
              <a:t>q</a:t>
            </a:r>
            <a:r>
              <a:rPr kumimoji="1" lang="zh-CN" altLang="en-US" sz="2800" b="1" i="0" u="none" strike="noStrike" kern="0" cap="none" spc="0" normalizeH="0" baseline="0" noProof="0" dirty="0" smtClean="0">
                <a:ln>
                  <a:noFill/>
                </a:ln>
                <a:solidFill>
                  <a:schemeClr val="tx1"/>
                </a:solidFill>
                <a:effectLst/>
                <a:uLnTx/>
                <a:uFillTx/>
                <a:latin typeface="+mn-lt"/>
                <a:ea typeface="+mn-ea"/>
                <a:cs typeface="+mn-cs"/>
              </a:rPr>
              <a:t>）</a:t>
            </a:r>
            <a:endParaRPr kumimoji="1" lang="en-US" altLang="zh-CN" sz="28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ts val="0"/>
              </a:spcBef>
              <a:spcAft>
                <a:spcPts val="600"/>
              </a:spcAft>
              <a:buClr>
                <a:srgbClr val="0000FF"/>
              </a:buClr>
              <a:buSzPct val="70000"/>
              <a:buFont typeface="Monotype Sorts" pitchFamily="2" charset="2"/>
              <a:buChar char="n"/>
              <a:tabLst/>
              <a:defRPr/>
            </a:pPr>
            <a:r>
              <a:rPr kumimoji="1" lang="zh-CN" altLang="en-US" sz="2800" b="1" i="0" u="none" strike="noStrike" kern="0" cap="none" spc="0" normalizeH="0" baseline="0" noProof="0" dirty="0" smtClean="0">
                <a:ln>
                  <a:noFill/>
                </a:ln>
                <a:solidFill>
                  <a:schemeClr val="tx1"/>
                </a:solidFill>
                <a:effectLst/>
                <a:uLnTx/>
                <a:uFillTx/>
                <a:latin typeface="+mn-lt"/>
                <a:ea typeface="+mn-ea"/>
                <a:cs typeface="+mn-cs"/>
              </a:rPr>
              <a:t>过程调用时，调用序列中</a:t>
            </a:r>
            <a:endParaRPr kumimoji="1" lang="en-US" altLang="zh-CN" sz="2800" b="1"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00000"/>
              </a:lnSpc>
              <a:spcBef>
                <a:spcPts val="0"/>
              </a:spcBef>
              <a:spcAft>
                <a:spcPts val="600"/>
              </a:spcAft>
              <a:buClr>
                <a:srgbClr val="0000FF"/>
              </a:buClr>
              <a:buSzPct val="70000"/>
              <a:buFont typeface="Wingdings" pitchFamily="2" charset="2"/>
              <a:buChar char="u"/>
              <a:tabLst/>
              <a:defRPr/>
            </a:pPr>
            <a:r>
              <a:rPr kumimoji="1" lang="zh-CN" altLang="zh-CN" sz="2400" b="1" i="0" u="none" strike="noStrike" kern="0" cap="none" spc="0" normalizeH="0" baseline="0" noProof="0" dirty="0" smtClean="0">
                <a:ln>
                  <a:noFill/>
                </a:ln>
                <a:solidFill>
                  <a:schemeClr val="tx1"/>
                </a:solidFill>
                <a:effectLst/>
                <a:uLnTx/>
                <a:uFillTx/>
                <a:latin typeface="+mn-lt"/>
                <a:ea typeface="+mn-ea"/>
              </a:rPr>
              <a:t>将</a:t>
            </a:r>
            <a:r>
              <a:rPr kumimoji="1" lang="en-US" altLang="zh-CN" sz="2400" b="1" i="0" u="none" strike="noStrike" kern="0" cap="none" spc="0" normalizeH="0" baseline="0" noProof="0" dirty="0" smtClean="0">
                <a:ln>
                  <a:noFill/>
                </a:ln>
                <a:solidFill>
                  <a:schemeClr val="tx1"/>
                </a:solidFill>
                <a:effectLst/>
                <a:uLnTx/>
                <a:uFillTx/>
                <a:latin typeface="+mn-lt"/>
                <a:ea typeface="+mn-ea"/>
              </a:rPr>
              <a:t>q</a:t>
            </a:r>
            <a:r>
              <a:rPr kumimoji="1" lang="zh-CN" altLang="zh-CN" sz="2400" b="1" i="0" u="none" strike="noStrike" kern="0" cap="none" spc="0" normalizeH="0" baseline="0" noProof="0" dirty="0" smtClean="0">
                <a:ln>
                  <a:noFill/>
                </a:ln>
                <a:solidFill>
                  <a:schemeClr val="tx1"/>
                </a:solidFill>
                <a:effectLst/>
                <a:uLnTx/>
                <a:uFillTx/>
                <a:latin typeface="+mn-lt"/>
                <a:ea typeface="+mn-ea"/>
              </a:rPr>
              <a:t>的最新活动记录压入栈顶，</a:t>
            </a:r>
            <a:r>
              <a:rPr kumimoji="1" lang="zh-CN" altLang="en-US" sz="2400" b="1" i="0" u="none" strike="noStrike" kern="0" cap="none" spc="0" normalizeH="0" baseline="0" noProof="0" dirty="0" smtClean="0">
                <a:ln>
                  <a:noFill/>
                </a:ln>
                <a:solidFill>
                  <a:schemeClr val="tx1"/>
                </a:solidFill>
                <a:effectLst/>
                <a:uLnTx/>
                <a:uFillTx/>
                <a:latin typeface="+mn-lt"/>
                <a:ea typeface="+mn-ea"/>
              </a:rPr>
              <a:t>并</a:t>
            </a:r>
            <a:r>
              <a:rPr kumimoji="1" lang="zh-CN" altLang="zh-CN" sz="2400" b="1" i="0" u="none" strike="noStrike" kern="0" cap="none" spc="0" normalizeH="0" baseline="0" noProof="0" dirty="0" smtClean="0">
                <a:ln>
                  <a:noFill/>
                </a:ln>
                <a:solidFill>
                  <a:schemeClr val="tx1"/>
                </a:solidFill>
                <a:effectLst/>
                <a:uLnTx/>
                <a:uFillTx/>
                <a:latin typeface="+mn-lt"/>
                <a:ea typeface="+mn-ea"/>
              </a:rPr>
              <a:t>将</a:t>
            </a:r>
            <a:r>
              <a:rPr kumimoji="1" lang="zh-CN" altLang="en-US" sz="2400" b="1" i="0" u="none" strike="noStrike" kern="0" cap="none" spc="0" normalizeH="0" baseline="0" noProof="0" dirty="0" smtClean="0">
                <a:ln>
                  <a:noFill/>
                </a:ln>
                <a:solidFill>
                  <a:schemeClr val="tx1"/>
                </a:solidFill>
                <a:effectLst/>
                <a:uLnTx/>
                <a:uFillTx/>
                <a:latin typeface="+mn-lt"/>
                <a:ea typeface="+mn-ea"/>
              </a:rPr>
              <a:t>其</a:t>
            </a:r>
            <a:r>
              <a:rPr kumimoji="1" lang="zh-CN" altLang="zh-CN" sz="2400" b="1" i="0" u="none" strike="noStrike" kern="0" cap="none" spc="0" normalizeH="0" baseline="0" noProof="0" dirty="0" smtClean="0">
                <a:ln>
                  <a:noFill/>
                </a:ln>
                <a:solidFill>
                  <a:schemeClr val="tx1"/>
                </a:solidFill>
                <a:effectLst/>
                <a:uLnTx/>
                <a:uFillTx/>
                <a:latin typeface="+mn-lt"/>
                <a:ea typeface="+mn-ea"/>
              </a:rPr>
              <a:t>插入到</a:t>
            </a:r>
            <a:r>
              <a:rPr kumimoji="1" lang="en-US" altLang="zh-CN" sz="2400" b="1" i="0" u="none" strike="noStrike" kern="0" cap="none" spc="0" normalizeH="0" baseline="0" noProof="0" dirty="0" smtClean="0">
                <a:ln>
                  <a:noFill/>
                </a:ln>
                <a:solidFill>
                  <a:schemeClr val="tx1"/>
                </a:solidFill>
                <a:effectLst/>
                <a:uLnTx/>
                <a:uFillTx/>
                <a:latin typeface="+mn-lt"/>
                <a:ea typeface="+mn-ea"/>
              </a:rPr>
              <a:t>d[</a:t>
            </a:r>
            <a:r>
              <a:rPr kumimoji="1" lang="en-US" altLang="zh-CN" sz="2400" b="1" i="0" u="none" strike="noStrike" kern="0" cap="none" spc="0" normalizeH="0" baseline="0" noProof="0" dirty="0" err="1" smtClean="0">
                <a:ln>
                  <a:noFill/>
                </a:ln>
                <a:solidFill>
                  <a:schemeClr val="tx1"/>
                </a:solidFill>
                <a:effectLst/>
                <a:uLnTx/>
                <a:uFillTx/>
                <a:latin typeface="+mn-lt"/>
                <a:ea typeface="+mn-ea"/>
              </a:rPr>
              <a:t>n</a:t>
            </a:r>
            <a:r>
              <a:rPr kumimoji="1" lang="en-US" altLang="zh-CN" sz="2400" b="1" i="0" u="none" strike="noStrike" kern="0" cap="none" spc="0" normalizeH="0" baseline="-25000" noProof="0" dirty="0" err="1" smtClean="0">
                <a:ln>
                  <a:noFill/>
                </a:ln>
                <a:solidFill>
                  <a:schemeClr val="tx1"/>
                </a:solidFill>
                <a:effectLst/>
                <a:uLnTx/>
                <a:uFillTx/>
                <a:latin typeface="+mn-lt"/>
                <a:ea typeface="+mn-ea"/>
              </a:rPr>
              <a:t>q</a:t>
            </a:r>
            <a:r>
              <a:rPr kumimoji="1" lang="en-US" altLang="zh-CN" sz="2400" b="1" i="0" u="none" strike="noStrike" kern="0" cap="none" spc="0" normalizeH="0" baseline="0" noProof="0" dirty="0" smtClean="0">
                <a:ln>
                  <a:noFill/>
                </a:ln>
                <a:solidFill>
                  <a:schemeClr val="tx1"/>
                </a:solidFill>
                <a:effectLst/>
                <a:uLnTx/>
                <a:uFillTx/>
                <a:latin typeface="+mn-lt"/>
                <a:ea typeface="+mn-ea"/>
              </a:rPr>
              <a:t>]</a:t>
            </a:r>
            <a:r>
              <a:rPr kumimoji="1" lang="zh-CN" altLang="zh-CN" sz="2400" b="1" i="0" u="none" strike="noStrike" kern="0" cap="none" spc="0" normalizeH="0" baseline="0" noProof="0" dirty="0" smtClean="0">
                <a:ln>
                  <a:noFill/>
                </a:ln>
                <a:solidFill>
                  <a:schemeClr val="tx1"/>
                </a:solidFill>
                <a:effectLst/>
                <a:uLnTx/>
                <a:uFillTx/>
                <a:latin typeface="+mn-lt"/>
                <a:ea typeface="+mn-ea"/>
              </a:rPr>
              <a:t>所指链表中，</a:t>
            </a:r>
            <a:r>
              <a:rPr kumimoji="1" lang="zh-CN" altLang="en-US" sz="2400" b="1" i="0" u="none" strike="noStrike" kern="0" cap="none" spc="0" normalizeH="0" baseline="0" noProof="0" dirty="0" smtClean="0">
                <a:ln>
                  <a:noFill/>
                </a:ln>
                <a:solidFill>
                  <a:schemeClr val="tx1"/>
                </a:solidFill>
                <a:effectLst/>
                <a:uLnTx/>
                <a:uFillTx/>
                <a:latin typeface="+mn-lt"/>
                <a:ea typeface="+mn-ea"/>
              </a:rPr>
              <a:t>使其</a:t>
            </a:r>
            <a:r>
              <a:rPr kumimoji="1" lang="zh-CN" altLang="zh-CN" sz="2400" b="1" i="0" u="none" strike="noStrike" kern="0" cap="none" spc="0" normalizeH="0" baseline="0" noProof="0" dirty="0" smtClean="0">
                <a:ln>
                  <a:noFill/>
                </a:ln>
                <a:solidFill>
                  <a:schemeClr val="tx1"/>
                </a:solidFill>
                <a:effectLst/>
                <a:uLnTx/>
                <a:uFillTx/>
                <a:latin typeface="+mn-lt"/>
                <a:ea typeface="+mn-ea"/>
              </a:rPr>
              <a:t>成为该链表的首结点。</a:t>
            </a:r>
            <a:endParaRPr kumimoji="1" lang="en-US" altLang="zh-CN" sz="2400" b="1" i="0" u="none" strike="noStrike" kern="0" cap="none" spc="0" normalizeH="0" baseline="0" noProof="0" dirty="0" smtClean="0">
              <a:ln>
                <a:noFill/>
              </a:ln>
              <a:solidFill>
                <a:schemeClr val="tx1"/>
              </a:solidFill>
              <a:effectLst/>
              <a:uLnTx/>
              <a:uFillTx/>
              <a:latin typeface="+mn-lt"/>
              <a:ea typeface="+mn-ea"/>
            </a:endParaRPr>
          </a:p>
          <a:p>
            <a:pPr marL="342900" marR="0" lvl="0" indent="-342900" algn="l" defTabSz="914400" rtl="0" eaLnBrk="0" fontAlgn="base" latinLnBrk="0" hangingPunct="0">
              <a:lnSpc>
                <a:spcPct val="100000"/>
              </a:lnSpc>
              <a:spcBef>
                <a:spcPts val="0"/>
              </a:spcBef>
              <a:spcAft>
                <a:spcPts val="600"/>
              </a:spcAft>
              <a:buClr>
                <a:srgbClr val="0000FF"/>
              </a:buClr>
              <a:buSzPct val="70000"/>
              <a:buFont typeface="Monotype Sorts" pitchFamily="2" charset="2"/>
              <a:buChar char="n"/>
              <a:tabLst/>
              <a:defRPr/>
            </a:pPr>
            <a:r>
              <a:rPr kumimoji="1" lang="zh-CN" altLang="en-US" sz="2800" b="1" i="0" u="none" strike="noStrike" kern="0" cap="none" spc="0" normalizeH="0" baseline="0" noProof="0" dirty="0" smtClean="0">
                <a:ln>
                  <a:noFill/>
                </a:ln>
                <a:solidFill>
                  <a:schemeClr val="tx1"/>
                </a:solidFill>
                <a:effectLst/>
                <a:uLnTx/>
                <a:uFillTx/>
                <a:latin typeface="+mn-lt"/>
                <a:ea typeface="+mn-ea"/>
                <a:cs typeface="+mn-cs"/>
              </a:rPr>
              <a:t>活动结束时，返回序列中</a:t>
            </a:r>
            <a:endParaRPr kumimoji="1" lang="en-US" altLang="zh-CN" sz="2800" b="1"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00000"/>
              </a:lnSpc>
              <a:spcBef>
                <a:spcPts val="0"/>
              </a:spcBef>
              <a:spcAft>
                <a:spcPts val="600"/>
              </a:spcAft>
              <a:buClr>
                <a:srgbClr val="0000FF"/>
              </a:buClr>
              <a:buSzPct val="70000"/>
              <a:buFont typeface="Wingdings" pitchFamily="2" charset="2"/>
              <a:buChar char="u"/>
              <a:tabLst/>
              <a:defRPr/>
            </a:pPr>
            <a:r>
              <a:rPr kumimoji="1" lang="zh-CN" altLang="zh-CN" sz="2400" b="1" i="0" u="none" strike="noStrike" kern="0" cap="none" spc="0" normalizeH="0" baseline="0" noProof="0" dirty="0" smtClean="0">
                <a:ln>
                  <a:noFill/>
                </a:ln>
                <a:solidFill>
                  <a:schemeClr val="tx1"/>
                </a:solidFill>
                <a:effectLst/>
                <a:uLnTx/>
                <a:uFillTx/>
                <a:latin typeface="+mn-lt"/>
                <a:ea typeface="+mn-ea"/>
              </a:rPr>
              <a:t>删除</a:t>
            </a:r>
            <a:r>
              <a:rPr kumimoji="1" lang="en-US" altLang="zh-CN" sz="2400" b="1" i="0" u="none" strike="noStrike" kern="0" cap="none" spc="0" normalizeH="0" baseline="0" noProof="0" dirty="0" smtClean="0">
                <a:ln>
                  <a:noFill/>
                </a:ln>
                <a:solidFill>
                  <a:schemeClr val="tx1"/>
                </a:solidFill>
                <a:effectLst/>
                <a:uLnTx/>
                <a:uFillTx/>
                <a:latin typeface="+mn-lt"/>
                <a:ea typeface="+mn-ea"/>
              </a:rPr>
              <a:t>d[</a:t>
            </a:r>
            <a:r>
              <a:rPr kumimoji="1" lang="en-US" altLang="zh-CN" sz="2400" b="1" i="0" u="none" strike="noStrike" kern="0" cap="none" spc="0" normalizeH="0" baseline="0" noProof="0" dirty="0" err="1" smtClean="0">
                <a:ln>
                  <a:noFill/>
                </a:ln>
                <a:solidFill>
                  <a:schemeClr val="tx1"/>
                </a:solidFill>
                <a:effectLst/>
                <a:uLnTx/>
                <a:uFillTx/>
                <a:latin typeface="+mn-lt"/>
                <a:ea typeface="+mn-ea"/>
              </a:rPr>
              <a:t>n</a:t>
            </a:r>
            <a:r>
              <a:rPr kumimoji="1" lang="en-US" altLang="zh-CN" sz="2400" b="1" i="0" u="none" strike="noStrike" kern="0" cap="none" spc="0" normalizeH="0" baseline="-25000" noProof="0" dirty="0" err="1" smtClean="0">
                <a:ln>
                  <a:noFill/>
                </a:ln>
                <a:solidFill>
                  <a:schemeClr val="tx1"/>
                </a:solidFill>
                <a:effectLst/>
                <a:uLnTx/>
                <a:uFillTx/>
                <a:latin typeface="+mn-lt"/>
                <a:ea typeface="+mn-ea"/>
              </a:rPr>
              <a:t>q</a:t>
            </a:r>
            <a:r>
              <a:rPr kumimoji="1" lang="en-US" altLang="zh-CN" sz="2400" b="1" i="0" u="none" strike="noStrike" kern="0" cap="none" spc="0" normalizeH="0" baseline="0" noProof="0" dirty="0" smtClean="0">
                <a:ln>
                  <a:noFill/>
                </a:ln>
                <a:solidFill>
                  <a:schemeClr val="tx1"/>
                </a:solidFill>
                <a:effectLst/>
                <a:uLnTx/>
                <a:uFillTx/>
                <a:latin typeface="+mn-lt"/>
                <a:ea typeface="+mn-ea"/>
              </a:rPr>
              <a:t>]</a:t>
            </a:r>
            <a:r>
              <a:rPr kumimoji="1" lang="zh-CN" altLang="zh-CN" sz="2400" b="1" i="0" u="none" strike="noStrike" kern="0" cap="none" spc="0" normalizeH="0" baseline="0" noProof="0" dirty="0" smtClean="0">
                <a:ln>
                  <a:noFill/>
                </a:ln>
                <a:solidFill>
                  <a:schemeClr val="tx1"/>
                </a:solidFill>
                <a:effectLst/>
                <a:uLnTx/>
                <a:uFillTx/>
                <a:latin typeface="+mn-lt"/>
                <a:ea typeface="+mn-ea"/>
              </a:rPr>
              <a:t>链表的首结点。</a:t>
            </a:r>
            <a:endParaRPr kumimoji="1" lang="en-US" altLang="zh-CN" sz="2400" b="1" i="0" u="none" strike="noStrike" kern="0" cap="none" spc="0" normalizeH="0" baseline="0" noProof="0" dirty="0" smtClean="0">
              <a:ln>
                <a:noFill/>
              </a:ln>
              <a:solidFill>
                <a:schemeClr val="tx1"/>
              </a:solidFill>
              <a:effectLst/>
              <a:uLnTx/>
              <a:uFillTx/>
              <a:latin typeface="+mn-lt"/>
              <a:ea typeface="+mn-ea"/>
            </a:endParaRPr>
          </a:p>
          <a:p>
            <a:pPr marL="742950" marR="0" lvl="1" indent="-285750" algn="l" defTabSz="914400" rtl="0" eaLnBrk="0" fontAlgn="base" latinLnBrk="0" hangingPunct="0">
              <a:lnSpc>
                <a:spcPct val="100000"/>
              </a:lnSpc>
              <a:spcBef>
                <a:spcPts val="0"/>
              </a:spcBef>
              <a:spcAft>
                <a:spcPts val="600"/>
              </a:spcAft>
              <a:buClr>
                <a:srgbClr val="0000FF"/>
              </a:buClr>
              <a:buSzPct val="70000"/>
              <a:buFont typeface="Wingdings" pitchFamily="2" charset="2"/>
              <a:buChar char="u"/>
              <a:tabLst/>
              <a:defRPr/>
            </a:pPr>
            <a:endParaRPr kumimoji="1" lang="en-US" altLang="zh-CN" sz="2400" b="1" i="0" u="none" strike="noStrike" kern="0" cap="none" spc="0" normalizeH="0" baseline="0" noProof="0" dirty="0" smtClean="0">
              <a:ln>
                <a:noFill/>
              </a:ln>
              <a:solidFill>
                <a:schemeClr val="tx1"/>
              </a:solidFill>
              <a:effectLst/>
              <a:uLnTx/>
              <a:uFillTx/>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500"/>
                                        <p:tgtEl>
                                          <p:spTgt spid="4">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wipe(up)">
                                      <p:cBhvr>
                                        <p:cTn id="11" dur="500"/>
                                        <p:tgtEl>
                                          <p:spTgt spid="4">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wipe(up)">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wipe(up)">
                                      <p:cBhvr>
                                        <p:cTn id="20" dur="500"/>
                                        <p:tgtEl>
                                          <p:spTgt spid="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wipe(up)">
                                      <p:cBhvr>
                                        <p:cTn id="25" dur="500"/>
                                        <p:tgtEl>
                                          <p:spTgt spid="4">
                                            <p:txEl>
                                              <p:pRg st="4" end="4"/>
                                            </p:txEl>
                                          </p:spTgt>
                                        </p:tgtEl>
                                      </p:cBhvr>
                                    </p:animEffect>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Effect transition="in" filter="wipe(up)">
                                      <p:cBhvr>
                                        <p:cTn id="29" dur="500"/>
                                        <p:tgtEl>
                                          <p:spTgt spid="4">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4">
                                            <p:txEl>
                                              <p:pRg st="6" end="6"/>
                                            </p:txEl>
                                          </p:spTgt>
                                        </p:tgtEl>
                                        <p:attrNameLst>
                                          <p:attrName>style.visibility</p:attrName>
                                        </p:attrNameLst>
                                      </p:cBhvr>
                                      <p:to>
                                        <p:strVal val="visible"/>
                                      </p:to>
                                    </p:set>
                                    <p:animEffect transition="in" filter="wipe(up)">
                                      <p:cBhvr>
                                        <p:cTn id="34" dur="500"/>
                                        <p:tgtEl>
                                          <p:spTgt spid="4">
                                            <p:txEl>
                                              <p:pRg st="6" end="6"/>
                                            </p:txEl>
                                          </p:spTgt>
                                        </p:tgtEl>
                                      </p:cBhvr>
                                    </p:animEffect>
                                  </p:childTnLst>
                                </p:cTn>
                              </p:par>
                            </p:childTnLst>
                          </p:cTn>
                        </p:par>
                        <p:par>
                          <p:cTn id="35" fill="hold">
                            <p:stCondLst>
                              <p:cond delay="500"/>
                            </p:stCondLst>
                            <p:childTnLst>
                              <p:par>
                                <p:cTn id="36" presetID="22" presetClass="entr" presetSubtype="1" fill="hold" grpId="0" nodeType="afterEffect">
                                  <p:stCondLst>
                                    <p:cond delay="0"/>
                                  </p:stCondLst>
                                  <p:childTnLst>
                                    <p:set>
                                      <p:cBhvr>
                                        <p:cTn id="37" dur="1" fill="hold">
                                          <p:stCondLst>
                                            <p:cond delay="0"/>
                                          </p:stCondLst>
                                        </p:cTn>
                                        <p:tgtEl>
                                          <p:spTgt spid="4">
                                            <p:txEl>
                                              <p:pRg st="7" end="7"/>
                                            </p:txEl>
                                          </p:spTgt>
                                        </p:tgtEl>
                                        <p:attrNameLst>
                                          <p:attrName>style.visibility</p:attrName>
                                        </p:attrNameLst>
                                      </p:cBhvr>
                                      <p:to>
                                        <p:strVal val="visible"/>
                                      </p:to>
                                    </p:set>
                                    <p:animEffect transition="in" filter="wipe(up)">
                                      <p:cBhvr>
                                        <p:cTn id="38"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灯片编号占位符 3"/>
          <p:cNvSpPr>
            <a:spLocks noGrp="1"/>
          </p:cNvSpPr>
          <p:nvPr>
            <p:ph type="sldNum" sz="quarter" idx="10"/>
          </p:nvPr>
        </p:nvSpPr>
        <p:spPr>
          <a:noFill/>
        </p:spPr>
        <p:txBody>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8FD9281E-F24A-42DF-88C6-72C9E05C342A}" type="slidenum">
              <a:rPr lang="en-US" altLang="zh-CN" sz="1400" b="0">
                <a:ea typeface="宋体" pitchFamily="2" charset="-122"/>
              </a:rPr>
              <a:pPr eaLnBrk="1" hangingPunct="1"/>
              <a:t>54</a:t>
            </a:fld>
            <a:endParaRPr lang="en-US" altLang="zh-CN" sz="1400" b="0">
              <a:ea typeface="宋体" pitchFamily="2" charset="-122"/>
            </a:endParaRPr>
          </a:p>
        </p:txBody>
      </p:sp>
      <p:grpSp>
        <p:nvGrpSpPr>
          <p:cNvPr id="267266" name="Group 2"/>
          <p:cNvGrpSpPr>
            <a:grpSpLocks/>
          </p:cNvGrpSpPr>
          <p:nvPr/>
        </p:nvGrpSpPr>
        <p:grpSpPr bwMode="auto">
          <a:xfrm>
            <a:off x="611560" y="2362200"/>
            <a:ext cx="1219200" cy="1173163"/>
            <a:chOff x="624" y="1498"/>
            <a:chExt cx="768" cy="739"/>
          </a:xfrm>
        </p:grpSpPr>
        <p:grpSp>
          <p:nvGrpSpPr>
            <p:cNvPr id="54498" name="Group 3"/>
            <p:cNvGrpSpPr>
              <a:grpSpLocks/>
            </p:cNvGrpSpPr>
            <p:nvPr/>
          </p:nvGrpSpPr>
          <p:grpSpPr bwMode="auto">
            <a:xfrm>
              <a:off x="624" y="1498"/>
              <a:ext cx="768" cy="710"/>
              <a:chOff x="1824" y="934"/>
              <a:chExt cx="768" cy="710"/>
            </a:xfrm>
          </p:grpSpPr>
          <p:sp>
            <p:nvSpPr>
              <p:cNvPr id="54500" name="Text Box 4"/>
              <p:cNvSpPr txBox="1">
                <a:spLocks noChangeArrowheads="1"/>
              </p:cNvSpPr>
              <p:nvPr/>
            </p:nvSpPr>
            <p:spPr bwMode="auto">
              <a:xfrm>
                <a:off x="1944" y="934"/>
                <a:ext cx="529" cy="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lnSpc>
                    <a:spcPct val="80000"/>
                  </a:lnSpc>
                </a:pPr>
                <a:r>
                  <a:rPr lang="en-US" altLang="zh-CN">
                    <a:ea typeface="宋体" pitchFamily="2" charset="-122"/>
                  </a:rPr>
                  <a:t>q</a:t>
                </a:r>
                <a:r>
                  <a:rPr lang="en-US" altLang="zh-CN" sz="2000">
                    <a:ea typeface="宋体" pitchFamily="2" charset="-122"/>
                  </a:rPr>
                  <a:t>(1,9)</a:t>
                </a:r>
                <a:endParaRPr lang="en-US" altLang="zh-CN">
                  <a:ea typeface="宋体" pitchFamily="2" charset="-122"/>
                </a:endParaRPr>
              </a:p>
            </p:txBody>
          </p:sp>
          <p:sp>
            <p:nvSpPr>
              <p:cNvPr id="54501" name="Text Box 5"/>
              <p:cNvSpPr txBox="1">
                <a:spLocks noChangeArrowheads="1"/>
              </p:cNvSpPr>
              <p:nvPr/>
            </p:nvSpPr>
            <p:spPr bwMode="auto">
              <a:xfrm>
                <a:off x="1915" y="1200"/>
                <a:ext cx="61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access</a:t>
                </a:r>
              </a:p>
            </p:txBody>
          </p:sp>
          <p:sp>
            <p:nvSpPr>
              <p:cNvPr id="54502" name="Line 6"/>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503" name="Line 7"/>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504" name="Line 8"/>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505" name="Line 9"/>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54506" name="AutoShape 10"/>
              <p:cNvCxnSpPr>
                <a:cxnSpLocks noChangeShapeType="1"/>
                <a:stCxn id="54504" idx="0"/>
                <a:endCxn id="54505"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507" name="AutoShape 11"/>
              <p:cNvCxnSpPr>
                <a:cxnSpLocks noChangeShapeType="1"/>
                <a:stCxn id="54504" idx="1"/>
                <a:endCxn id="54505"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4499" name="Text Box 12"/>
            <p:cNvSpPr txBox="1">
              <a:spLocks noChangeArrowheads="1"/>
            </p:cNvSpPr>
            <p:nvPr/>
          </p:nvSpPr>
          <p:spPr bwMode="auto">
            <a:xfrm>
              <a:off x="827" y="1987"/>
              <a:ext cx="365"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sz="2000">
                  <a:ea typeface="宋体" pitchFamily="2" charset="-122"/>
                </a:rPr>
                <a:t>k, v</a:t>
              </a:r>
              <a:endParaRPr lang="en-US" altLang="zh-CN">
                <a:ea typeface="宋体" pitchFamily="2" charset="-122"/>
              </a:endParaRPr>
            </a:p>
          </p:txBody>
        </p:sp>
      </p:grpSp>
      <p:sp>
        <p:nvSpPr>
          <p:cNvPr id="54276" name="Rectangle 13"/>
          <p:cNvSpPr>
            <a:spLocks noGrp="1" noChangeArrowheads="1"/>
          </p:cNvSpPr>
          <p:nvPr>
            <p:ph type="title"/>
          </p:nvPr>
        </p:nvSpPr>
        <p:spPr>
          <a:xfrm>
            <a:off x="274638" y="5823529"/>
            <a:ext cx="4292600" cy="741903"/>
          </a:xfrm>
        </p:spPr>
        <p:txBody>
          <a:bodyPr/>
          <a:lstStyle/>
          <a:p>
            <a:pPr eaLnBrk="1" hangingPunct="1"/>
            <a:r>
              <a:rPr lang="en-US" altLang="zh-CN" sz="3200" dirty="0" smtClean="0">
                <a:latin typeface="Verdana" pitchFamily="34" charset="0"/>
              </a:rPr>
              <a:t>d</a:t>
            </a:r>
            <a:r>
              <a:rPr lang="zh-CN" altLang="en-US" sz="3200" dirty="0" smtClean="0"/>
              <a:t>表应用举例</a:t>
            </a:r>
            <a:endParaRPr lang="zh-CN" altLang="en-US" sz="3200" dirty="0" smtClean="0">
              <a:latin typeface="Verdana" pitchFamily="34" charset="0"/>
            </a:endParaRPr>
          </a:p>
        </p:txBody>
      </p:sp>
      <p:grpSp>
        <p:nvGrpSpPr>
          <p:cNvPr id="267278" name="Group 14"/>
          <p:cNvGrpSpPr>
            <a:grpSpLocks/>
          </p:cNvGrpSpPr>
          <p:nvPr/>
        </p:nvGrpSpPr>
        <p:grpSpPr bwMode="auto">
          <a:xfrm>
            <a:off x="609600" y="1250950"/>
            <a:ext cx="1219200" cy="1162050"/>
            <a:chOff x="624" y="804"/>
            <a:chExt cx="768" cy="732"/>
          </a:xfrm>
        </p:grpSpPr>
        <p:grpSp>
          <p:nvGrpSpPr>
            <p:cNvPr id="54488" name="Group 15"/>
            <p:cNvGrpSpPr>
              <a:grpSpLocks/>
            </p:cNvGrpSpPr>
            <p:nvPr/>
          </p:nvGrpSpPr>
          <p:grpSpPr bwMode="auto">
            <a:xfrm>
              <a:off x="624" y="804"/>
              <a:ext cx="768" cy="732"/>
              <a:chOff x="1824" y="912"/>
              <a:chExt cx="768" cy="732"/>
            </a:xfrm>
          </p:grpSpPr>
          <p:sp>
            <p:nvSpPr>
              <p:cNvPr id="54490" name="Text Box 16"/>
              <p:cNvSpPr txBox="1">
                <a:spLocks noChangeArrowheads="1"/>
              </p:cNvSpPr>
              <p:nvPr/>
            </p:nvSpPr>
            <p:spPr bwMode="auto">
              <a:xfrm>
                <a:off x="2112" y="912"/>
                <a:ext cx="19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s</a:t>
                </a:r>
              </a:p>
            </p:txBody>
          </p:sp>
          <p:sp>
            <p:nvSpPr>
              <p:cNvPr id="54491" name="Text Box 17"/>
              <p:cNvSpPr txBox="1">
                <a:spLocks noChangeArrowheads="1"/>
              </p:cNvSpPr>
              <p:nvPr/>
            </p:nvSpPr>
            <p:spPr bwMode="auto">
              <a:xfrm>
                <a:off x="1915" y="1200"/>
                <a:ext cx="61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access</a:t>
                </a:r>
              </a:p>
            </p:txBody>
          </p:sp>
          <p:sp>
            <p:nvSpPr>
              <p:cNvPr id="54492" name="Line 18"/>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493" name="Line 19"/>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494" name="Line 20"/>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495" name="Line 21"/>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54496" name="AutoShape 22"/>
              <p:cNvCxnSpPr>
                <a:cxnSpLocks noChangeShapeType="1"/>
                <a:stCxn id="54494" idx="0"/>
                <a:endCxn id="54495"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497" name="AutoShape 23"/>
              <p:cNvCxnSpPr>
                <a:cxnSpLocks noChangeShapeType="1"/>
                <a:stCxn id="54494" idx="1"/>
                <a:endCxn id="54495"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4489" name="Text Box 24"/>
            <p:cNvSpPr txBox="1">
              <a:spLocks noChangeArrowheads="1"/>
            </p:cNvSpPr>
            <p:nvPr/>
          </p:nvSpPr>
          <p:spPr bwMode="auto">
            <a:xfrm>
              <a:off x="807" y="1317"/>
              <a:ext cx="404" cy="2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lnSpc>
                  <a:spcPct val="70000"/>
                </a:lnSpc>
              </a:pPr>
              <a:r>
                <a:rPr lang="en-US" altLang="zh-CN">
                  <a:ea typeface="宋体" pitchFamily="2" charset="-122"/>
                </a:rPr>
                <a:t>a, x</a:t>
              </a:r>
            </a:p>
          </p:txBody>
        </p:sp>
      </p:grpSp>
      <p:grpSp>
        <p:nvGrpSpPr>
          <p:cNvPr id="267289" name="Group 25"/>
          <p:cNvGrpSpPr>
            <a:grpSpLocks/>
          </p:cNvGrpSpPr>
          <p:nvPr/>
        </p:nvGrpSpPr>
        <p:grpSpPr bwMode="auto">
          <a:xfrm>
            <a:off x="607495" y="2343150"/>
            <a:ext cx="1219200" cy="1238250"/>
            <a:chOff x="624" y="1476"/>
            <a:chExt cx="768" cy="780"/>
          </a:xfrm>
        </p:grpSpPr>
        <p:grpSp>
          <p:nvGrpSpPr>
            <p:cNvPr id="54478" name="Group 26"/>
            <p:cNvGrpSpPr>
              <a:grpSpLocks/>
            </p:cNvGrpSpPr>
            <p:nvPr/>
          </p:nvGrpSpPr>
          <p:grpSpPr bwMode="auto">
            <a:xfrm>
              <a:off x="624" y="1476"/>
              <a:ext cx="768" cy="732"/>
              <a:chOff x="1824" y="912"/>
              <a:chExt cx="768" cy="732"/>
            </a:xfrm>
          </p:grpSpPr>
          <p:sp>
            <p:nvSpPr>
              <p:cNvPr id="54480" name="Text Box 27"/>
              <p:cNvSpPr txBox="1">
                <a:spLocks noChangeArrowheads="1"/>
              </p:cNvSpPr>
              <p:nvPr/>
            </p:nvSpPr>
            <p:spPr bwMode="auto">
              <a:xfrm>
                <a:off x="2108" y="912"/>
                <a:ext cx="20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r</a:t>
                </a:r>
              </a:p>
            </p:txBody>
          </p:sp>
          <p:sp>
            <p:nvSpPr>
              <p:cNvPr id="54481" name="Text Box 28"/>
              <p:cNvSpPr txBox="1">
                <a:spLocks noChangeArrowheads="1"/>
              </p:cNvSpPr>
              <p:nvPr/>
            </p:nvSpPr>
            <p:spPr bwMode="auto">
              <a:xfrm>
                <a:off x="1915" y="1200"/>
                <a:ext cx="61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access</a:t>
                </a:r>
              </a:p>
            </p:txBody>
          </p:sp>
          <p:sp>
            <p:nvSpPr>
              <p:cNvPr id="54482" name="Line 29"/>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483" name="Line 30"/>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484" name="Line 31"/>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485" name="Line 32"/>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54486" name="AutoShape 33"/>
              <p:cNvCxnSpPr>
                <a:cxnSpLocks noChangeShapeType="1"/>
                <a:stCxn id="54484" idx="0"/>
                <a:endCxn id="54485"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487" name="AutoShape 34"/>
              <p:cNvCxnSpPr>
                <a:cxnSpLocks noChangeShapeType="1"/>
                <a:stCxn id="54484" idx="1"/>
                <a:endCxn id="54485"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4479" name="Text Box 35"/>
            <p:cNvSpPr txBox="1">
              <a:spLocks noChangeArrowheads="1"/>
            </p:cNvSpPr>
            <p:nvPr/>
          </p:nvSpPr>
          <p:spPr bwMode="auto">
            <a:xfrm>
              <a:off x="924" y="1968"/>
              <a:ext cx="16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i</a:t>
              </a:r>
            </a:p>
          </p:txBody>
        </p:sp>
      </p:grpSp>
      <p:grpSp>
        <p:nvGrpSpPr>
          <p:cNvPr id="267300" name="Group 36"/>
          <p:cNvGrpSpPr>
            <a:grpSpLocks/>
          </p:cNvGrpSpPr>
          <p:nvPr/>
        </p:nvGrpSpPr>
        <p:grpSpPr bwMode="auto">
          <a:xfrm>
            <a:off x="2497705" y="3414713"/>
            <a:ext cx="1219200" cy="1208087"/>
            <a:chOff x="624" y="1476"/>
            <a:chExt cx="768" cy="761"/>
          </a:xfrm>
        </p:grpSpPr>
        <p:grpSp>
          <p:nvGrpSpPr>
            <p:cNvPr id="54468" name="Group 37"/>
            <p:cNvGrpSpPr>
              <a:grpSpLocks/>
            </p:cNvGrpSpPr>
            <p:nvPr/>
          </p:nvGrpSpPr>
          <p:grpSpPr bwMode="auto">
            <a:xfrm>
              <a:off x="624" y="1476"/>
              <a:ext cx="768" cy="732"/>
              <a:chOff x="1824" y="912"/>
              <a:chExt cx="768" cy="732"/>
            </a:xfrm>
          </p:grpSpPr>
          <p:sp>
            <p:nvSpPr>
              <p:cNvPr id="54470" name="Text Box 38"/>
              <p:cNvSpPr txBox="1">
                <a:spLocks noChangeArrowheads="1"/>
              </p:cNvSpPr>
              <p:nvPr/>
            </p:nvSpPr>
            <p:spPr bwMode="auto">
              <a:xfrm>
                <a:off x="1944" y="912"/>
                <a:ext cx="52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p</a:t>
                </a:r>
                <a:r>
                  <a:rPr lang="en-US" altLang="zh-CN" sz="2000">
                    <a:ea typeface="宋体" pitchFamily="2" charset="-122"/>
                  </a:rPr>
                  <a:t>(1,9)</a:t>
                </a:r>
                <a:endParaRPr lang="en-US" altLang="zh-CN">
                  <a:ea typeface="宋体" pitchFamily="2" charset="-122"/>
                </a:endParaRPr>
              </a:p>
            </p:txBody>
          </p:sp>
          <p:sp>
            <p:nvSpPr>
              <p:cNvPr id="54471" name="Text Box 39"/>
              <p:cNvSpPr txBox="1">
                <a:spLocks noChangeArrowheads="1"/>
              </p:cNvSpPr>
              <p:nvPr/>
            </p:nvSpPr>
            <p:spPr bwMode="auto">
              <a:xfrm>
                <a:off x="1915" y="1200"/>
                <a:ext cx="61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access</a:t>
                </a:r>
              </a:p>
            </p:txBody>
          </p:sp>
          <p:sp>
            <p:nvSpPr>
              <p:cNvPr id="54472" name="Line 40"/>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473" name="Line 41"/>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474" name="Line 42"/>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475" name="Line 43"/>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54476" name="AutoShape 44"/>
              <p:cNvCxnSpPr>
                <a:cxnSpLocks noChangeShapeType="1"/>
                <a:stCxn id="54474" idx="0"/>
                <a:endCxn id="54475"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477" name="AutoShape 45"/>
              <p:cNvCxnSpPr>
                <a:cxnSpLocks noChangeShapeType="1"/>
                <a:stCxn id="54474" idx="1"/>
                <a:endCxn id="54475"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4469" name="Text Box 46"/>
            <p:cNvSpPr txBox="1">
              <a:spLocks noChangeArrowheads="1"/>
            </p:cNvSpPr>
            <p:nvPr/>
          </p:nvSpPr>
          <p:spPr bwMode="auto">
            <a:xfrm>
              <a:off x="863" y="1987"/>
              <a:ext cx="293"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sz="2000">
                  <a:ea typeface="宋体" pitchFamily="2" charset="-122"/>
                </a:rPr>
                <a:t>i, j</a:t>
              </a:r>
              <a:endParaRPr lang="en-US" altLang="zh-CN">
                <a:ea typeface="宋体" pitchFamily="2" charset="-122"/>
              </a:endParaRPr>
            </a:p>
          </p:txBody>
        </p:sp>
      </p:grpSp>
      <p:grpSp>
        <p:nvGrpSpPr>
          <p:cNvPr id="267311" name="Group 47"/>
          <p:cNvGrpSpPr>
            <a:grpSpLocks/>
          </p:cNvGrpSpPr>
          <p:nvPr/>
        </p:nvGrpSpPr>
        <p:grpSpPr bwMode="auto">
          <a:xfrm>
            <a:off x="4648200" y="4476750"/>
            <a:ext cx="1219200" cy="1208088"/>
            <a:chOff x="624" y="1476"/>
            <a:chExt cx="768" cy="761"/>
          </a:xfrm>
        </p:grpSpPr>
        <p:grpSp>
          <p:nvGrpSpPr>
            <p:cNvPr id="54458" name="Group 48"/>
            <p:cNvGrpSpPr>
              <a:grpSpLocks/>
            </p:cNvGrpSpPr>
            <p:nvPr/>
          </p:nvGrpSpPr>
          <p:grpSpPr bwMode="auto">
            <a:xfrm>
              <a:off x="624" y="1476"/>
              <a:ext cx="768" cy="732"/>
              <a:chOff x="1824" y="912"/>
              <a:chExt cx="768" cy="732"/>
            </a:xfrm>
          </p:grpSpPr>
          <p:sp>
            <p:nvSpPr>
              <p:cNvPr id="54460" name="Text Box 49"/>
              <p:cNvSpPr txBox="1">
                <a:spLocks noChangeArrowheads="1"/>
              </p:cNvSpPr>
              <p:nvPr/>
            </p:nvSpPr>
            <p:spPr bwMode="auto">
              <a:xfrm>
                <a:off x="1944" y="912"/>
                <a:ext cx="52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p</a:t>
                </a:r>
                <a:r>
                  <a:rPr lang="en-US" altLang="zh-CN" sz="2000">
                    <a:ea typeface="宋体" pitchFamily="2" charset="-122"/>
                  </a:rPr>
                  <a:t>(1,3)</a:t>
                </a:r>
                <a:endParaRPr lang="en-US" altLang="zh-CN">
                  <a:ea typeface="宋体" pitchFamily="2" charset="-122"/>
                </a:endParaRPr>
              </a:p>
            </p:txBody>
          </p:sp>
          <p:sp>
            <p:nvSpPr>
              <p:cNvPr id="54461" name="Text Box 50"/>
              <p:cNvSpPr txBox="1">
                <a:spLocks noChangeArrowheads="1"/>
              </p:cNvSpPr>
              <p:nvPr/>
            </p:nvSpPr>
            <p:spPr bwMode="auto">
              <a:xfrm>
                <a:off x="1915" y="1200"/>
                <a:ext cx="61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access</a:t>
                </a:r>
              </a:p>
            </p:txBody>
          </p:sp>
          <p:sp>
            <p:nvSpPr>
              <p:cNvPr id="54462" name="Line 51"/>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463" name="Line 52"/>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464" name="Line 53"/>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465" name="Line 54"/>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54466" name="AutoShape 55"/>
              <p:cNvCxnSpPr>
                <a:cxnSpLocks noChangeShapeType="1"/>
                <a:stCxn id="54464" idx="0"/>
                <a:endCxn id="54465"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467" name="AutoShape 56"/>
              <p:cNvCxnSpPr>
                <a:cxnSpLocks noChangeShapeType="1"/>
                <a:stCxn id="54464" idx="1"/>
                <a:endCxn id="54465"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4459" name="Text Box 57"/>
            <p:cNvSpPr txBox="1">
              <a:spLocks noChangeArrowheads="1"/>
            </p:cNvSpPr>
            <p:nvPr/>
          </p:nvSpPr>
          <p:spPr bwMode="auto">
            <a:xfrm>
              <a:off x="863" y="1987"/>
              <a:ext cx="293"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sz="2000">
                  <a:ea typeface="宋体" pitchFamily="2" charset="-122"/>
                </a:rPr>
                <a:t>i, j</a:t>
              </a:r>
              <a:endParaRPr lang="en-US" altLang="zh-CN">
                <a:ea typeface="宋体" pitchFamily="2" charset="-122"/>
              </a:endParaRPr>
            </a:p>
          </p:txBody>
        </p:sp>
      </p:grpSp>
      <p:grpSp>
        <p:nvGrpSpPr>
          <p:cNvPr id="267322" name="Group 58"/>
          <p:cNvGrpSpPr>
            <a:grpSpLocks/>
          </p:cNvGrpSpPr>
          <p:nvPr/>
        </p:nvGrpSpPr>
        <p:grpSpPr bwMode="auto">
          <a:xfrm>
            <a:off x="7019925" y="5500647"/>
            <a:ext cx="1201738" cy="1250991"/>
            <a:chOff x="624" y="1476"/>
            <a:chExt cx="768" cy="778"/>
          </a:xfrm>
        </p:grpSpPr>
        <p:grpSp>
          <p:nvGrpSpPr>
            <p:cNvPr id="54448" name="Group 59"/>
            <p:cNvGrpSpPr>
              <a:grpSpLocks/>
            </p:cNvGrpSpPr>
            <p:nvPr/>
          </p:nvGrpSpPr>
          <p:grpSpPr bwMode="auto">
            <a:xfrm>
              <a:off x="624" y="1476"/>
              <a:ext cx="768" cy="732"/>
              <a:chOff x="1824" y="912"/>
              <a:chExt cx="768" cy="732"/>
            </a:xfrm>
          </p:grpSpPr>
          <p:sp>
            <p:nvSpPr>
              <p:cNvPr id="54450" name="Text Box 60"/>
              <p:cNvSpPr txBox="1">
                <a:spLocks noChangeArrowheads="1"/>
              </p:cNvSpPr>
              <p:nvPr/>
            </p:nvSpPr>
            <p:spPr bwMode="auto">
              <a:xfrm>
                <a:off x="1878" y="912"/>
                <a:ext cx="659"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dirty="0" smtClean="0">
                    <a:ea typeface="宋体" pitchFamily="2" charset="-122"/>
                  </a:rPr>
                  <a:t>e</a:t>
                </a:r>
                <a:r>
                  <a:rPr lang="en-US" altLang="zh-CN" sz="2000" dirty="0" smtClean="0">
                    <a:ea typeface="宋体" pitchFamily="2" charset="-122"/>
                  </a:rPr>
                  <a:t>(vi, </a:t>
                </a:r>
                <a:r>
                  <a:rPr lang="en-US" altLang="zh-CN" sz="2000" dirty="0" err="1" smtClean="0">
                    <a:ea typeface="宋体" pitchFamily="2" charset="-122"/>
                  </a:rPr>
                  <a:t>vj</a:t>
                </a:r>
                <a:r>
                  <a:rPr lang="en-US" altLang="zh-CN" sz="2000" dirty="0" smtClean="0">
                    <a:ea typeface="宋体" pitchFamily="2" charset="-122"/>
                  </a:rPr>
                  <a:t>)</a:t>
                </a:r>
                <a:endParaRPr lang="en-US" altLang="zh-CN" dirty="0">
                  <a:ea typeface="宋体" pitchFamily="2" charset="-122"/>
                </a:endParaRPr>
              </a:p>
            </p:txBody>
          </p:sp>
          <p:sp>
            <p:nvSpPr>
              <p:cNvPr id="54451" name="Text Box 61"/>
              <p:cNvSpPr txBox="1">
                <a:spLocks noChangeArrowheads="1"/>
              </p:cNvSpPr>
              <p:nvPr/>
            </p:nvSpPr>
            <p:spPr bwMode="auto">
              <a:xfrm>
                <a:off x="1911" y="1201"/>
                <a:ext cx="626"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access</a:t>
                </a:r>
              </a:p>
            </p:txBody>
          </p:sp>
          <p:sp>
            <p:nvSpPr>
              <p:cNvPr id="54452" name="Line 62"/>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453" name="Line 63"/>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454" name="Line 64"/>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455" name="Line 65"/>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54456" name="AutoShape 66"/>
              <p:cNvCxnSpPr>
                <a:cxnSpLocks noChangeShapeType="1"/>
                <a:stCxn id="54454" idx="0"/>
                <a:endCxn id="54455"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457" name="AutoShape 67"/>
              <p:cNvCxnSpPr>
                <a:cxnSpLocks noChangeShapeType="1"/>
                <a:stCxn id="54454" idx="1"/>
                <a:endCxn id="54455"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4449" name="Text Box 68"/>
            <p:cNvSpPr txBox="1">
              <a:spLocks noChangeArrowheads="1"/>
            </p:cNvSpPr>
            <p:nvPr/>
          </p:nvSpPr>
          <p:spPr bwMode="auto">
            <a:xfrm>
              <a:off x="950" y="1970"/>
              <a:ext cx="118" cy="2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endParaRPr lang="zh-CN" altLang="zh-CN">
                <a:ea typeface="宋体" pitchFamily="2" charset="-122"/>
              </a:endParaRPr>
            </a:p>
          </p:txBody>
        </p:sp>
      </p:grpSp>
      <p:grpSp>
        <p:nvGrpSpPr>
          <p:cNvPr id="267333" name="Group 69"/>
          <p:cNvGrpSpPr>
            <a:grpSpLocks/>
          </p:cNvGrpSpPr>
          <p:nvPr/>
        </p:nvGrpSpPr>
        <p:grpSpPr bwMode="auto">
          <a:xfrm>
            <a:off x="563563" y="79375"/>
            <a:ext cx="1265237" cy="1187450"/>
            <a:chOff x="355" y="50"/>
            <a:chExt cx="797" cy="748"/>
          </a:xfrm>
        </p:grpSpPr>
        <p:sp>
          <p:nvSpPr>
            <p:cNvPr id="54444" name="Rectangle 70"/>
            <p:cNvSpPr>
              <a:spLocks noChangeArrowheads="1"/>
            </p:cNvSpPr>
            <p:nvPr/>
          </p:nvSpPr>
          <p:spPr bwMode="auto">
            <a:xfrm>
              <a:off x="720" y="96"/>
              <a:ext cx="432" cy="672"/>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445" name="Text Box 71"/>
            <p:cNvSpPr txBox="1">
              <a:spLocks noChangeArrowheads="1"/>
            </p:cNvSpPr>
            <p:nvPr/>
          </p:nvSpPr>
          <p:spPr bwMode="auto">
            <a:xfrm>
              <a:off x="355" y="50"/>
              <a:ext cx="391" cy="7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lnSpc>
                  <a:spcPct val="120000"/>
                </a:lnSpc>
              </a:pPr>
              <a:r>
                <a:rPr lang="en-US" altLang="zh-CN" sz="2000">
                  <a:ea typeface="宋体" pitchFamily="2" charset="-122"/>
                </a:rPr>
                <a:t>d[3]</a:t>
              </a:r>
            </a:p>
            <a:p>
              <a:pPr algn="ctr" eaLnBrk="1" hangingPunct="1">
                <a:lnSpc>
                  <a:spcPct val="120000"/>
                </a:lnSpc>
              </a:pPr>
              <a:r>
                <a:rPr lang="en-US" altLang="zh-CN" sz="2000">
                  <a:ea typeface="宋体" pitchFamily="2" charset="-122"/>
                </a:rPr>
                <a:t>d[2]</a:t>
              </a:r>
            </a:p>
            <a:p>
              <a:pPr algn="ctr" eaLnBrk="1" hangingPunct="1">
                <a:lnSpc>
                  <a:spcPct val="120000"/>
                </a:lnSpc>
              </a:pPr>
              <a:r>
                <a:rPr lang="en-US" altLang="zh-CN" sz="2000">
                  <a:ea typeface="宋体" pitchFamily="2" charset="-122"/>
                </a:rPr>
                <a:t>d[1]</a:t>
              </a:r>
              <a:endParaRPr lang="en-US" altLang="zh-CN" sz="1800">
                <a:ea typeface="宋体" pitchFamily="2" charset="-122"/>
              </a:endParaRPr>
            </a:p>
          </p:txBody>
        </p:sp>
        <p:sp>
          <p:nvSpPr>
            <p:cNvPr id="54446" name="Line 72"/>
            <p:cNvSpPr>
              <a:spLocks noChangeShapeType="1"/>
            </p:cNvSpPr>
            <p:nvPr/>
          </p:nvSpPr>
          <p:spPr bwMode="auto">
            <a:xfrm>
              <a:off x="720" y="576"/>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447" name="Line 73"/>
            <p:cNvSpPr>
              <a:spLocks noChangeShapeType="1"/>
            </p:cNvSpPr>
            <p:nvPr/>
          </p:nvSpPr>
          <p:spPr bwMode="auto">
            <a:xfrm>
              <a:off x="720" y="336"/>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67338" name="Arc 74"/>
          <p:cNvSpPr>
            <a:spLocks/>
          </p:cNvSpPr>
          <p:nvPr/>
        </p:nvSpPr>
        <p:spPr bwMode="auto">
          <a:xfrm>
            <a:off x="1752600" y="1066800"/>
            <a:ext cx="306388" cy="927100"/>
          </a:xfrm>
          <a:custGeom>
            <a:avLst/>
            <a:gdLst>
              <a:gd name="T0" fmla="*/ 0 w 27549"/>
              <a:gd name="T1" fmla="*/ 17930 h 43176"/>
              <a:gd name="T2" fmla="*/ 77462 w 27549"/>
              <a:gd name="T3" fmla="*/ 927100 h 43176"/>
              <a:gd name="T4" fmla="*/ 66162 w 27549"/>
              <a:gd name="T5" fmla="*/ 463808 h 43176"/>
              <a:gd name="T6" fmla="*/ 0 60000 65536"/>
              <a:gd name="T7" fmla="*/ 0 60000 65536"/>
              <a:gd name="T8" fmla="*/ 0 60000 65536"/>
            </a:gdLst>
            <a:ahLst/>
            <a:cxnLst>
              <a:cxn ang="T6">
                <a:pos x="T0" y="T1"/>
              </a:cxn>
              <a:cxn ang="T7">
                <a:pos x="T2" y="T3"/>
              </a:cxn>
              <a:cxn ang="T8">
                <a:pos x="T4" y="T5"/>
              </a:cxn>
            </a:cxnLst>
            <a:rect l="0" t="0" r="r" b="b"/>
            <a:pathLst>
              <a:path w="27549" h="43176" fill="none" extrusionOk="0">
                <a:moveTo>
                  <a:pt x="0" y="835"/>
                </a:moveTo>
                <a:cubicBezTo>
                  <a:pt x="1934" y="281"/>
                  <a:pt x="3936" y="-1"/>
                  <a:pt x="5949" y="0"/>
                </a:cubicBezTo>
                <a:cubicBezTo>
                  <a:pt x="17878" y="0"/>
                  <a:pt x="27549" y="9670"/>
                  <a:pt x="27549" y="21600"/>
                </a:cubicBezTo>
                <a:cubicBezTo>
                  <a:pt x="27549" y="33134"/>
                  <a:pt x="18486" y="42633"/>
                  <a:pt x="6965" y="43176"/>
                </a:cubicBezTo>
              </a:path>
              <a:path w="27549" h="43176" stroke="0" extrusionOk="0">
                <a:moveTo>
                  <a:pt x="0" y="835"/>
                </a:moveTo>
                <a:cubicBezTo>
                  <a:pt x="1934" y="281"/>
                  <a:pt x="3936" y="-1"/>
                  <a:pt x="5949" y="0"/>
                </a:cubicBezTo>
                <a:cubicBezTo>
                  <a:pt x="17878" y="0"/>
                  <a:pt x="27549" y="9670"/>
                  <a:pt x="27549" y="21600"/>
                </a:cubicBezTo>
                <a:cubicBezTo>
                  <a:pt x="27549" y="33134"/>
                  <a:pt x="18486" y="42633"/>
                  <a:pt x="6965" y="43176"/>
                </a:cubicBezTo>
                <a:lnTo>
                  <a:pt x="5949" y="21600"/>
                </a:lnTo>
                <a:lnTo>
                  <a:pt x="0" y="835"/>
                </a:lnTo>
                <a:close/>
              </a:path>
            </a:pathLst>
          </a:custGeom>
          <a:noFill/>
          <a:ln w="28575">
            <a:solidFill>
              <a:srgbClr val="0000FF"/>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7339" name="Arc 75"/>
          <p:cNvSpPr>
            <a:spLocks/>
          </p:cNvSpPr>
          <p:nvPr/>
        </p:nvSpPr>
        <p:spPr bwMode="auto">
          <a:xfrm>
            <a:off x="1752600" y="762000"/>
            <a:ext cx="457200" cy="2362200"/>
          </a:xfrm>
          <a:custGeom>
            <a:avLst/>
            <a:gdLst>
              <a:gd name="T0" fmla="*/ 0 w 27549"/>
              <a:gd name="T1" fmla="*/ 45684 h 43176"/>
              <a:gd name="T2" fmla="*/ 115590 w 27549"/>
              <a:gd name="T3" fmla="*/ 2362200 h 43176"/>
              <a:gd name="T4" fmla="*/ 98729 w 27549"/>
              <a:gd name="T5" fmla="*/ 1181757 h 43176"/>
              <a:gd name="T6" fmla="*/ 0 60000 65536"/>
              <a:gd name="T7" fmla="*/ 0 60000 65536"/>
              <a:gd name="T8" fmla="*/ 0 60000 65536"/>
            </a:gdLst>
            <a:ahLst/>
            <a:cxnLst>
              <a:cxn ang="T6">
                <a:pos x="T0" y="T1"/>
              </a:cxn>
              <a:cxn ang="T7">
                <a:pos x="T2" y="T3"/>
              </a:cxn>
              <a:cxn ang="T8">
                <a:pos x="T4" y="T5"/>
              </a:cxn>
            </a:cxnLst>
            <a:rect l="0" t="0" r="r" b="b"/>
            <a:pathLst>
              <a:path w="27549" h="43176" fill="none" extrusionOk="0">
                <a:moveTo>
                  <a:pt x="0" y="835"/>
                </a:moveTo>
                <a:cubicBezTo>
                  <a:pt x="1934" y="281"/>
                  <a:pt x="3936" y="-1"/>
                  <a:pt x="5949" y="0"/>
                </a:cubicBezTo>
                <a:cubicBezTo>
                  <a:pt x="17878" y="0"/>
                  <a:pt x="27549" y="9670"/>
                  <a:pt x="27549" y="21600"/>
                </a:cubicBezTo>
                <a:cubicBezTo>
                  <a:pt x="27549" y="33134"/>
                  <a:pt x="18486" y="42633"/>
                  <a:pt x="6965" y="43176"/>
                </a:cubicBezTo>
              </a:path>
              <a:path w="27549" h="43176" stroke="0" extrusionOk="0">
                <a:moveTo>
                  <a:pt x="0" y="835"/>
                </a:moveTo>
                <a:cubicBezTo>
                  <a:pt x="1934" y="281"/>
                  <a:pt x="3936" y="-1"/>
                  <a:pt x="5949" y="0"/>
                </a:cubicBezTo>
                <a:cubicBezTo>
                  <a:pt x="17878" y="0"/>
                  <a:pt x="27549" y="9670"/>
                  <a:pt x="27549" y="21600"/>
                </a:cubicBezTo>
                <a:cubicBezTo>
                  <a:pt x="27549" y="33134"/>
                  <a:pt x="18486" y="42633"/>
                  <a:pt x="6965" y="43176"/>
                </a:cubicBezTo>
                <a:lnTo>
                  <a:pt x="5949" y="21600"/>
                </a:lnTo>
                <a:lnTo>
                  <a:pt x="0" y="835"/>
                </a:lnTo>
                <a:close/>
              </a:path>
            </a:pathLst>
          </a:custGeom>
          <a:noFill/>
          <a:ln w="28575">
            <a:solidFill>
              <a:srgbClr val="0000FF"/>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7340" name="Arc 76"/>
          <p:cNvSpPr>
            <a:spLocks/>
          </p:cNvSpPr>
          <p:nvPr/>
        </p:nvSpPr>
        <p:spPr bwMode="auto">
          <a:xfrm flipH="1" flipV="1">
            <a:off x="6629400" y="4171950"/>
            <a:ext cx="457200" cy="2076450"/>
          </a:xfrm>
          <a:custGeom>
            <a:avLst/>
            <a:gdLst>
              <a:gd name="T0" fmla="*/ 0 w 21600"/>
              <a:gd name="T1" fmla="*/ 0 h 42859"/>
              <a:gd name="T2" fmla="*/ 80899 w 21600"/>
              <a:gd name="T3" fmla="*/ 2076450 h 42859"/>
              <a:gd name="T4" fmla="*/ 0 w 21600"/>
              <a:gd name="T5" fmla="*/ 1046485 h 42859"/>
              <a:gd name="T6" fmla="*/ 0 60000 65536"/>
              <a:gd name="T7" fmla="*/ 0 60000 65536"/>
              <a:gd name="T8" fmla="*/ 0 60000 65536"/>
            </a:gdLst>
            <a:ahLst/>
            <a:cxnLst>
              <a:cxn ang="T6">
                <a:pos x="T0" y="T1"/>
              </a:cxn>
              <a:cxn ang="T7">
                <a:pos x="T2" y="T3"/>
              </a:cxn>
              <a:cxn ang="T8">
                <a:pos x="T4" y="T5"/>
              </a:cxn>
            </a:cxnLst>
            <a:rect l="0" t="0" r="r" b="b"/>
            <a:pathLst>
              <a:path w="21600" h="42859" fill="none" extrusionOk="0">
                <a:moveTo>
                  <a:pt x="-1" y="0"/>
                </a:moveTo>
                <a:cubicBezTo>
                  <a:pt x="11929" y="0"/>
                  <a:pt x="21600" y="9670"/>
                  <a:pt x="21600" y="21600"/>
                </a:cubicBezTo>
                <a:cubicBezTo>
                  <a:pt x="21600" y="32055"/>
                  <a:pt x="14112" y="41009"/>
                  <a:pt x="3822" y="42859"/>
                </a:cubicBezTo>
              </a:path>
              <a:path w="21600" h="42859" stroke="0" extrusionOk="0">
                <a:moveTo>
                  <a:pt x="-1" y="0"/>
                </a:moveTo>
                <a:cubicBezTo>
                  <a:pt x="11929" y="0"/>
                  <a:pt x="21600" y="9670"/>
                  <a:pt x="21600" y="21600"/>
                </a:cubicBezTo>
                <a:cubicBezTo>
                  <a:pt x="21600" y="32055"/>
                  <a:pt x="14112" y="41009"/>
                  <a:pt x="3822" y="42859"/>
                </a:cubicBezTo>
                <a:lnTo>
                  <a:pt x="0" y="21600"/>
                </a:lnTo>
                <a:lnTo>
                  <a:pt x="-1" y="0"/>
                </a:lnTo>
                <a:close/>
              </a:path>
            </a:pathLst>
          </a:custGeom>
          <a:noFill/>
          <a:ln w="28575">
            <a:solidFill>
              <a:srgbClr val="0000FF"/>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7341" name="Text Box 77"/>
          <p:cNvSpPr txBox="1">
            <a:spLocks noChangeArrowheads="1"/>
          </p:cNvSpPr>
          <p:nvPr/>
        </p:nvSpPr>
        <p:spPr bwMode="auto">
          <a:xfrm>
            <a:off x="806450" y="1798026"/>
            <a:ext cx="839788" cy="2711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o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lnSpc>
                <a:spcPct val="60000"/>
              </a:lnSpc>
            </a:pPr>
            <a:r>
              <a:rPr lang="en-US" altLang="zh-CN" sz="1800" dirty="0" smtClean="0">
                <a:solidFill>
                  <a:srgbClr val="FF0000"/>
                </a:solidFill>
                <a:ea typeface="宋体" pitchFamily="2" charset="-122"/>
              </a:rPr>
              <a:t>null</a:t>
            </a:r>
            <a:endParaRPr lang="en-US" altLang="zh-CN" sz="1800" dirty="0">
              <a:ea typeface="宋体" pitchFamily="2" charset="-122"/>
            </a:endParaRPr>
          </a:p>
        </p:txBody>
      </p:sp>
      <p:sp>
        <p:nvSpPr>
          <p:cNvPr id="267342" name="Text Box 78"/>
          <p:cNvSpPr txBox="1">
            <a:spLocks noChangeArrowheads="1"/>
          </p:cNvSpPr>
          <p:nvPr/>
        </p:nvSpPr>
        <p:spPr bwMode="auto">
          <a:xfrm>
            <a:off x="7140575" y="6052144"/>
            <a:ext cx="1054100" cy="288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lnSpc>
                <a:spcPct val="60000"/>
              </a:lnSpc>
            </a:pPr>
            <a:r>
              <a:rPr lang="en-US" altLang="zh-CN" sz="1800" dirty="0">
                <a:solidFill>
                  <a:srgbClr val="FF0000"/>
                </a:solidFill>
                <a:ea typeface="宋体" pitchFamily="2" charset="-122"/>
              </a:rPr>
              <a:t>save d[2]</a:t>
            </a:r>
            <a:endParaRPr lang="en-US" altLang="zh-CN" sz="1800" dirty="0">
              <a:ea typeface="宋体" pitchFamily="2" charset="-122"/>
            </a:endParaRPr>
          </a:p>
        </p:txBody>
      </p:sp>
      <p:sp>
        <p:nvSpPr>
          <p:cNvPr id="267343" name="Text Box 79"/>
          <p:cNvSpPr txBox="1">
            <a:spLocks noChangeArrowheads="1"/>
          </p:cNvSpPr>
          <p:nvPr/>
        </p:nvSpPr>
        <p:spPr bwMode="auto">
          <a:xfrm>
            <a:off x="4761324" y="5022238"/>
            <a:ext cx="1031052" cy="2711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lnSpc>
                <a:spcPct val="60000"/>
              </a:lnSpc>
            </a:pPr>
            <a:r>
              <a:rPr lang="en-US" altLang="zh-CN" sz="1800" dirty="0">
                <a:solidFill>
                  <a:srgbClr val="FF0000"/>
                </a:solidFill>
                <a:ea typeface="宋体" pitchFamily="2" charset="-122"/>
              </a:rPr>
              <a:t>    </a:t>
            </a:r>
            <a:r>
              <a:rPr lang="en-US" altLang="zh-CN" sz="1800" dirty="0" smtClean="0">
                <a:solidFill>
                  <a:srgbClr val="FF0000"/>
                </a:solidFill>
                <a:ea typeface="宋体" pitchFamily="2" charset="-122"/>
              </a:rPr>
              <a:t>null    </a:t>
            </a:r>
            <a:endParaRPr lang="en-US" altLang="zh-CN" sz="1800" dirty="0">
              <a:ea typeface="宋体" pitchFamily="2" charset="-122"/>
            </a:endParaRPr>
          </a:p>
        </p:txBody>
      </p:sp>
      <p:sp>
        <p:nvSpPr>
          <p:cNvPr id="267344" name="Arc 80"/>
          <p:cNvSpPr>
            <a:spLocks/>
          </p:cNvSpPr>
          <p:nvPr/>
        </p:nvSpPr>
        <p:spPr bwMode="auto">
          <a:xfrm>
            <a:off x="8077200" y="762000"/>
            <a:ext cx="609600" cy="3197225"/>
          </a:xfrm>
          <a:custGeom>
            <a:avLst/>
            <a:gdLst>
              <a:gd name="T0" fmla="*/ 0 w 21600"/>
              <a:gd name="T1" fmla="*/ 0 h 41846"/>
              <a:gd name="T2" fmla="*/ 212429 w 21600"/>
              <a:gd name="T3" fmla="*/ 3197225 h 41846"/>
              <a:gd name="T4" fmla="*/ 0 w 21600"/>
              <a:gd name="T5" fmla="*/ 1650338 h 41846"/>
              <a:gd name="T6" fmla="*/ 0 60000 65536"/>
              <a:gd name="T7" fmla="*/ 0 60000 65536"/>
              <a:gd name="T8" fmla="*/ 0 60000 65536"/>
            </a:gdLst>
            <a:ahLst/>
            <a:cxnLst>
              <a:cxn ang="T6">
                <a:pos x="T0" y="T1"/>
              </a:cxn>
              <a:cxn ang="T7">
                <a:pos x="T2" y="T3"/>
              </a:cxn>
              <a:cxn ang="T8">
                <a:pos x="T4" y="T5"/>
              </a:cxn>
            </a:cxnLst>
            <a:rect l="0" t="0" r="r" b="b"/>
            <a:pathLst>
              <a:path w="21600" h="41846" fill="none" extrusionOk="0">
                <a:moveTo>
                  <a:pt x="-1" y="0"/>
                </a:moveTo>
                <a:cubicBezTo>
                  <a:pt x="11929" y="0"/>
                  <a:pt x="21600" y="9670"/>
                  <a:pt x="21600" y="21600"/>
                </a:cubicBezTo>
                <a:cubicBezTo>
                  <a:pt x="21600" y="30626"/>
                  <a:pt x="15987" y="38700"/>
                  <a:pt x="7527" y="41846"/>
                </a:cubicBezTo>
              </a:path>
              <a:path w="21600" h="41846" stroke="0" extrusionOk="0">
                <a:moveTo>
                  <a:pt x="-1" y="0"/>
                </a:moveTo>
                <a:cubicBezTo>
                  <a:pt x="11929" y="0"/>
                  <a:pt x="21600" y="9670"/>
                  <a:pt x="21600" y="21600"/>
                </a:cubicBezTo>
                <a:cubicBezTo>
                  <a:pt x="21600" y="30626"/>
                  <a:pt x="15987" y="38700"/>
                  <a:pt x="7527" y="41846"/>
                </a:cubicBezTo>
                <a:lnTo>
                  <a:pt x="0" y="21600"/>
                </a:lnTo>
                <a:lnTo>
                  <a:pt x="-1" y="0"/>
                </a:lnTo>
                <a:close/>
              </a:path>
            </a:pathLst>
          </a:custGeom>
          <a:noFill/>
          <a:ln w="28575">
            <a:solidFill>
              <a:schemeClr val="bg1"/>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7345" name="Text Box 81"/>
          <p:cNvSpPr txBox="1">
            <a:spLocks noChangeArrowheads="1"/>
          </p:cNvSpPr>
          <p:nvPr/>
        </p:nvSpPr>
        <p:spPr bwMode="auto">
          <a:xfrm>
            <a:off x="679583" y="2894922"/>
            <a:ext cx="1088761" cy="2585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lnSpc>
                <a:spcPct val="60000"/>
              </a:lnSpc>
            </a:pPr>
            <a:r>
              <a:rPr lang="en-US" altLang="zh-CN" sz="1800" dirty="0">
                <a:solidFill>
                  <a:srgbClr val="FF0000"/>
                </a:solidFill>
                <a:ea typeface="宋体" pitchFamily="2" charset="-122"/>
              </a:rPr>
              <a:t>     </a:t>
            </a:r>
            <a:r>
              <a:rPr lang="en-US" altLang="zh-CN" sz="1800" dirty="0" smtClean="0">
                <a:solidFill>
                  <a:srgbClr val="FF0000"/>
                </a:solidFill>
                <a:ea typeface="宋体" pitchFamily="2" charset="-122"/>
              </a:rPr>
              <a:t>null    </a:t>
            </a:r>
            <a:endParaRPr lang="en-US" altLang="zh-CN" sz="1800" dirty="0">
              <a:ea typeface="宋体" pitchFamily="2" charset="-122"/>
            </a:endParaRPr>
          </a:p>
        </p:txBody>
      </p:sp>
      <p:sp>
        <p:nvSpPr>
          <p:cNvPr id="267346" name="Text Box 82"/>
          <p:cNvSpPr txBox="1">
            <a:spLocks noChangeArrowheads="1"/>
          </p:cNvSpPr>
          <p:nvPr/>
        </p:nvSpPr>
        <p:spPr bwMode="auto">
          <a:xfrm>
            <a:off x="746575" y="2888638"/>
            <a:ext cx="1031052" cy="2711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lnSpc>
                <a:spcPct val="60000"/>
              </a:lnSpc>
            </a:pPr>
            <a:r>
              <a:rPr lang="en-US" altLang="zh-CN" sz="1800" dirty="0">
                <a:solidFill>
                  <a:srgbClr val="FF0000"/>
                </a:solidFill>
                <a:ea typeface="宋体" pitchFamily="2" charset="-122"/>
              </a:rPr>
              <a:t>    </a:t>
            </a:r>
            <a:r>
              <a:rPr lang="en-US" altLang="zh-CN" sz="1800" dirty="0" smtClean="0">
                <a:solidFill>
                  <a:srgbClr val="FF0000"/>
                </a:solidFill>
                <a:ea typeface="宋体" pitchFamily="2" charset="-122"/>
              </a:rPr>
              <a:t>null    </a:t>
            </a:r>
            <a:endParaRPr lang="en-US" altLang="zh-CN" sz="1800" dirty="0">
              <a:ea typeface="宋体" pitchFamily="2" charset="-122"/>
            </a:endParaRPr>
          </a:p>
        </p:txBody>
      </p:sp>
      <p:sp>
        <p:nvSpPr>
          <p:cNvPr id="267347" name="Text Box 83"/>
          <p:cNvSpPr txBox="1">
            <a:spLocks noChangeArrowheads="1"/>
          </p:cNvSpPr>
          <p:nvPr/>
        </p:nvSpPr>
        <p:spPr bwMode="auto">
          <a:xfrm>
            <a:off x="2627724" y="3955438"/>
            <a:ext cx="1031052" cy="2711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lnSpc>
                <a:spcPct val="60000"/>
              </a:lnSpc>
            </a:pPr>
            <a:r>
              <a:rPr lang="en-US" altLang="zh-CN" sz="1800" dirty="0">
                <a:solidFill>
                  <a:srgbClr val="FF0000"/>
                </a:solidFill>
                <a:ea typeface="宋体" pitchFamily="2" charset="-122"/>
              </a:rPr>
              <a:t>    </a:t>
            </a:r>
            <a:r>
              <a:rPr lang="en-US" altLang="zh-CN" sz="1800" dirty="0" smtClean="0">
                <a:solidFill>
                  <a:srgbClr val="FF0000"/>
                </a:solidFill>
                <a:ea typeface="宋体" pitchFamily="2" charset="-122"/>
              </a:rPr>
              <a:t>null    </a:t>
            </a:r>
            <a:endParaRPr lang="en-US" altLang="zh-CN" sz="1800" dirty="0">
              <a:ea typeface="宋体" pitchFamily="2" charset="-122"/>
            </a:endParaRPr>
          </a:p>
        </p:txBody>
      </p:sp>
      <p:grpSp>
        <p:nvGrpSpPr>
          <p:cNvPr id="267348" name="Group 84"/>
          <p:cNvGrpSpPr>
            <a:grpSpLocks/>
          </p:cNvGrpSpPr>
          <p:nvPr/>
        </p:nvGrpSpPr>
        <p:grpSpPr bwMode="auto">
          <a:xfrm>
            <a:off x="2497705" y="3435350"/>
            <a:ext cx="1219200" cy="1208088"/>
            <a:chOff x="624" y="1476"/>
            <a:chExt cx="768" cy="761"/>
          </a:xfrm>
        </p:grpSpPr>
        <p:grpSp>
          <p:nvGrpSpPr>
            <p:cNvPr id="54434" name="Group 85"/>
            <p:cNvGrpSpPr>
              <a:grpSpLocks/>
            </p:cNvGrpSpPr>
            <p:nvPr/>
          </p:nvGrpSpPr>
          <p:grpSpPr bwMode="auto">
            <a:xfrm>
              <a:off x="624" y="1476"/>
              <a:ext cx="768" cy="732"/>
              <a:chOff x="1824" y="912"/>
              <a:chExt cx="768" cy="732"/>
            </a:xfrm>
          </p:grpSpPr>
          <p:sp>
            <p:nvSpPr>
              <p:cNvPr id="54436" name="Text Box 86"/>
              <p:cNvSpPr txBox="1">
                <a:spLocks noChangeArrowheads="1"/>
              </p:cNvSpPr>
              <p:nvPr/>
            </p:nvSpPr>
            <p:spPr bwMode="auto">
              <a:xfrm>
                <a:off x="1944" y="912"/>
                <a:ext cx="52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q</a:t>
                </a:r>
                <a:r>
                  <a:rPr lang="en-US" altLang="zh-CN" sz="2000">
                    <a:ea typeface="宋体" pitchFamily="2" charset="-122"/>
                  </a:rPr>
                  <a:t>(1,3)</a:t>
                </a:r>
                <a:endParaRPr lang="en-US" altLang="zh-CN">
                  <a:ea typeface="宋体" pitchFamily="2" charset="-122"/>
                </a:endParaRPr>
              </a:p>
            </p:txBody>
          </p:sp>
          <p:sp>
            <p:nvSpPr>
              <p:cNvPr id="54437" name="Text Box 87"/>
              <p:cNvSpPr txBox="1">
                <a:spLocks noChangeArrowheads="1"/>
              </p:cNvSpPr>
              <p:nvPr/>
            </p:nvSpPr>
            <p:spPr bwMode="auto">
              <a:xfrm>
                <a:off x="1915" y="1200"/>
                <a:ext cx="61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access</a:t>
                </a:r>
              </a:p>
            </p:txBody>
          </p:sp>
          <p:sp>
            <p:nvSpPr>
              <p:cNvPr id="54438" name="Line 88"/>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439" name="Line 89"/>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440" name="Line 90"/>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441" name="Line 91"/>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54442" name="AutoShape 92"/>
              <p:cNvCxnSpPr>
                <a:cxnSpLocks noChangeShapeType="1"/>
                <a:stCxn id="54440" idx="0"/>
                <a:endCxn id="54441"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443" name="AutoShape 93"/>
              <p:cNvCxnSpPr>
                <a:cxnSpLocks noChangeShapeType="1"/>
                <a:stCxn id="54440" idx="1"/>
                <a:endCxn id="54441"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4435" name="Text Box 94"/>
            <p:cNvSpPr txBox="1">
              <a:spLocks noChangeArrowheads="1"/>
            </p:cNvSpPr>
            <p:nvPr/>
          </p:nvSpPr>
          <p:spPr bwMode="auto">
            <a:xfrm>
              <a:off x="827" y="1987"/>
              <a:ext cx="365"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sz="2000">
                  <a:ea typeface="宋体" pitchFamily="2" charset="-122"/>
                </a:rPr>
                <a:t>k, v</a:t>
              </a:r>
              <a:endParaRPr lang="en-US" altLang="zh-CN">
                <a:ea typeface="宋体" pitchFamily="2" charset="-122"/>
              </a:endParaRPr>
            </a:p>
          </p:txBody>
        </p:sp>
      </p:grpSp>
      <p:sp>
        <p:nvSpPr>
          <p:cNvPr id="267359" name="Arc 95"/>
          <p:cNvSpPr>
            <a:spLocks/>
          </p:cNvSpPr>
          <p:nvPr/>
        </p:nvSpPr>
        <p:spPr bwMode="auto">
          <a:xfrm flipH="1" flipV="1">
            <a:off x="2124075" y="3200400"/>
            <a:ext cx="457200" cy="920750"/>
          </a:xfrm>
          <a:custGeom>
            <a:avLst/>
            <a:gdLst>
              <a:gd name="T0" fmla="*/ 0 w 21600"/>
              <a:gd name="T1" fmla="*/ 0 h 42583"/>
              <a:gd name="T2" fmla="*/ 108522 w 21600"/>
              <a:gd name="T3" fmla="*/ 920750 h 42583"/>
              <a:gd name="T4" fmla="*/ 0 w 21600"/>
              <a:gd name="T5" fmla="*/ 467046 h 42583"/>
              <a:gd name="T6" fmla="*/ 0 60000 65536"/>
              <a:gd name="T7" fmla="*/ 0 60000 65536"/>
              <a:gd name="T8" fmla="*/ 0 60000 65536"/>
            </a:gdLst>
            <a:ahLst/>
            <a:cxnLst>
              <a:cxn ang="T6">
                <a:pos x="T0" y="T1"/>
              </a:cxn>
              <a:cxn ang="T7">
                <a:pos x="T2" y="T3"/>
              </a:cxn>
              <a:cxn ang="T8">
                <a:pos x="T4" y="T5"/>
              </a:cxn>
            </a:cxnLst>
            <a:rect l="0" t="0" r="r" b="b"/>
            <a:pathLst>
              <a:path w="21600" h="42583" fill="none" extrusionOk="0">
                <a:moveTo>
                  <a:pt x="-1" y="0"/>
                </a:moveTo>
                <a:cubicBezTo>
                  <a:pt x="11929" y="0"/>
                  <a:pt x="21600" y="9670"/>
                  <a:pt x="21600" y="21600"/>
                </a:cubicBezTo>
                <a:cubicBezTo>
                  <a:pt x="21600" y="31554"/>
                  <a:pt x="14796" y="40219"/>
                  <a:pt x="5126" y="42582"/>
                </a:cubicBezTo>
              </a:path>
              <a:path w="21600" h="42583" stroke="0" extrusionOk="0">
                <a:moveTo>
                  <a:pt x="-1" y="0"/>
                </a:moveTo>
                <a:cubicBezTo>
                  <a:pt x="11929" y="0"/>
                  <a:pt x="21600" y="9670"/>
                  <a:pt x="21600" y="21600"/>
                </a:cubicBezTo>
                <a:cubicBezTo>
                  <a:pt x="21600" y="31554"/>
                  <a:pt x="14796" y="40219"/>
                  <a:pt x="5126" y="42582"/>
                </a:cubicBezTo>
                <a:lnTo>
                  <a:pt x="0" y="21600"/>
                </a:lnTo>
                <a:lnTo>
                  <a:pt x="-1" y="0"/>
                </a:lnTo>
                <a:close/>
              </a:path>
            </a:pathLst>
          </a:custGeom>
          <a:noFill/>
          <a:ln w="28575">
            <a:solidFill>
              <a:srgbClr val="0000FF"/>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7360" name="Text Box 96"/>
          <p:cNvSpPr txBox="1">
            <a:spLocks noChangeArrowheads="1"/>
          </p:cNvSpPr>
          <p:nvPr/>
        </p:nvSpPr>
        <p:spPr bwMode="auto">
          <a:xfrm>
            <a:off x="2617800" y="4005263"/>
            <a:ext cx="1054100" cy="2571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lnSpc>
                <a:spcPct val="60000"/>
              </a:lnSpc>
            </a:pPr>
            <a:r>
              <a:rPr lang="en-US" altLang="zh-CN" sz="1800" dirty="0">
                <a:solidFill>
                  <a:srgbClr val="FF0000"/>
                </a:solidFill>
                <a:ea typeface="宋体" pitchFamily="2" charset="-122"/>
              </a:rPr>
              <a:t>save d[2]</a:t>
            </a:r>
            <a:endParaRPr lang="en-US" altLang="zh-CN" sz="1800" dirty="0">
              <a:ea typeface="宋体" pitchFamily="2" charset="-122"/>
            </a:endParaRPr>
          </a:p>
        </p:txBody>
      </p:sp>
      <p:grpSp>
        <p:nvGrpSpPr>
          <p:cNvPr id="267361" name="Group 97"/>
          <p:cNvGrpSpPr>
            <a:grpSpLocks/>
          </p:cNvGrpSpPr>
          <p:nvPr/>
        </p:nvGrpSpPr>
        <p:grpSpPr bwMode="auto">
          <a:xfrm>
            <a:off x="2489200" y="2398713"/>
            <a:ext cx="1219200" cy="1173162"/>
            <a:chOff x="624" y="1498"/>
            <a:chExt cx="768" cy="739"/>
          </a:xfrm>
        </p:grpSpPr>
        <p:grpSp>
          <p:nvGrpSpPr>
            <p:cNvPr id="54424" name="Group 98"/>
            <p:cNvGrpSpPr>
              <a:grpSpLocks/>
            </p:cNvGrpSpPr>
            <p:nvPr/>
          </p:nvGrpSpPr>
          <p:grpSpPr bwMode="auto">
            <a:xfrm>
              <a:off x="624" y="1498"/>
              <a:ext cx="768" cy="710"/>
              <a:chOff x="1824" y="934"/>
              <a:chExt cx="768" cy="710"/>
            </a:xfrm>
          </p:grpSpPr>
          <p:sp>
            <p:nvSpPr>
              <p:cNvPr id="54426" name="Text Box 99"/>
              <p:cNvSpPr txBox="1">
                <a:spLocks noChangeArrowheads="1"/>
              </p:cNvSpPr>
              <p:nvPr/>
            </p:nvSpPr>
            <p:spPr bwMode="auto">
              <a:xfrm>
                <a:off x="1944" y="934"/>
                <a:ext cx="529" cy="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lnSpc>
                    <a:spcPct val="80000"/>
                  </a:lnSpc>
                </a:pPr>
                <a:r>
                  <a:rPr lang="en-US" altLang="zh-CN">
                    <a:ea typeface="宋体" pitchFamily="2" charset="-122"/>
                  </a:rPr>
                  <a:t>q</a:t>
                </a:r>
                <a:r>
                  <a:rPr lang="en-US" altLang="zh-CN" sz="2000">
                    <a:ea typeface="宋体" pitchFamily="2" charset="-122"/>
                  </a:rPr>
                  <a:t>(1,9)</a:t>
                </a:r>
                <a:endParaRPr lang="en-US" altLang="zh-CN">
                  <a:ea typeface="宋体" pitchFamily="2" charset="-122"/>
                </a:endParaRPr>
              </a:p>
            </p:txBody>
          </p:sp>
          <p:sp>
            <p:nvSpPr>
              <p:cNvPr id="54427" name="Text Box 100"/>
              <p:cNvSpPr txBox="1">
                <a:spLocks noChangeArrowheads="1"/>
              </p:cNvSpPr>
              <p:nvPr/>
            </p:nvSpPr>
            <p:spPr bwMode="auto">
              <a:xfrm>
                <a:off x="1915" y="1200"/>
                <a:ext cx="61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access</a:t>
                </a:r>
              </a:p>
            </p:txBody>
          </p:sp>
          <p:sp>
            <p:nvSpPr>
              <p:cNvPr id="54428" name="Line 101"/>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429" name="Line 102"/>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430" name="Line 103"/>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431" name="Line 104"/>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54432" name="AutoShape 105"/>
              <p:cNvCxnSpPr>
                <a:cxnSpLocks noChangeShapeType="1"/>
                <a:stCxn id="54430" idx="0"/>
                <a:endCxn id="54431"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433" name="AutoShape 106"/>
              <p:cNvCxnSpPr>
                <a:cxnSpLocks noChangeShapeType="1"/>
                <a:stCxn id="54430" idx="1"/>
                <a:endCxn id="54431"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4425" name="Text Box 107"/>
            <p:cNvSpPr txBox="1">
              <a:spLocks noChangeArrowheads="1"/>
            </p:cNvSpPr>
            <p:nvPr/>
          </p:nvSpPr>
          <p:spPr bwMode="auto">
            <a:xfrm>
              <a:off x="827" y="1987"/>
              <a:ext cx="365"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sz="2000">
                  <a:ea typeface="宋体" pitchFamily="2" charset="-122"/>
                </a:rPr>
                <a:t>k, v</a:t>
              </a:r>
              <a:endParaRPr lang="en-US" altLang="zh-CN">
                <a:ea typeface="宋体" pitchFamily="2" charset="-122"/>
              </a:endParaRPr>
            </a:p>
          </p:txBody>
        </p:sp>
      </p:grpSp>
      <p:grpSp>
        <p:nvGrpSpPr>
          <p:cNvPr id="267372" name="Group 108"/>
          <p:cNvGrpSpPr>
            <a:grpSpLocks/>
          </p:cNvGrpSpPr>
          <p:nvPr/>
        </p:nvGrpSpPr>
        <p:grpSpPr bwMode="auto">
          <a:xfrm>
            <a:off x="2489200" y="1287463"/>
            <a:ext cx="1219200" cy="1162050"/>
            <a:chOff x="624" y="804"/>
            <a:chExt cx="768" cy="732"/>
          </a:xfrm>
        </p:grpSpPr>
        <p:grpSp>
          <p:nvGrpSpPr>
            <p:cNvPr id="54414" name="Group 109"/>
            <p:cNvGrpSpPr>
              <a:grpSpLocks/>
            </p:cNvGrpSpPr>
            <p:nvPr/>
          </p:nvGrpSpPr>
          <p:grpSpPr bwMode="auto">
            <a:xfrm>
              <a:off x="624" y="804"/>
              <a:ext cx="768" cy="732"/>
              <a:chOff x="1824" y="912"/>
              <a:chExt cx="768" cy="732"/>
            </a:xfrm>
          </p:grpSpPr>
          <p:sp>
            <p:nvSpPr>
              <p:cNvPr id="54416" name="Text Box 110"/>
              <p:cNvSpPr txBox="1">
                <a:spLocks noChangeArrowheads="1"/>
              </p:cNvSpPr>
              <p:nvPr/>
            </p:nvSpPr>
            <p:spPr bwMode="auto">
              <a:xfrm>
                <a:off x="2112" y="912"/>
                <a:ext cx="19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s</a:t>
                </a:r>
              </a:p>
            </p:txBody>
          </p:sp>
          <p:sp>
            <p:nvSpPr>
              <p:cNvPr id="54417" name="Text Box 111"/>
              <p:cNvSpPr txBox="1">
                <a:spLocks noChangeArrowheads="1"/>
              </p:cNvSpPr>
              <p:nvPr/>
            </p:nvSpPr>
            <p:spPr bwMode="auto">
              <a:xfrm>
                <a:off x="1915" y="1200"/>
                <a:ext cx="61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access</a:t>
                </a:r>
              </a:p>
            </p:txBody>
          </p:sp>
          <p:sp>
            <p:nvSpPr>
              <p:cNvPr id="54418" name="Line 112"/>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419" name="Line 113"/>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420" name="Line 114"/>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421" name="Line 115"/>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54422" name="AutoShape 116"/>
              <p:cNvCxnSpPr>
                <a:cxnSpLocks noChangeShapeType="1"/>
                <a:stCxn id="54420" idx="0"/>
                <a:endCxn id="54421"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423" name="AutoShape 117"/>
              <p:cNvCxnSpPr>
                <a:cxnSpLocks noChangeShapeType="1"/>
                <a:stCxn id="54420" idx="1"/>
                <a:endCxn id="54421"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4415" name="Text Box 118"/>
            <p:cNvSpPr txBox="1">
              <a:spLocks noChangeArrowheads="1"/>
            </p:cNvSpPr>
            <p:nvPr/>
          </p:nvSpPr>
          <p:spPr bwMode="auto">
            <a:xfrm>
              <a:off x="807" y="1317"/>
              <a:ext cx="404" cy="2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lnSpc>
                  <a:spcPct val="70000"/>
                </a:lnSpc>
              </a:pPr>
              <a:r>
                <a:rPr lang="en-US" altLang="zh-CN">
                  <a:ea typeface="宋体" pitchFamily="2" charset="-122"/>
                </a:rPr>
                <a:t>a, x</a:t>
              </a:r>
            </a:p>
          </p:txBody>
        </p:sp>
      </p:grpSp>
      <p:grpSp>
        <p:nvGrpSpPr>
          <p:cNvPr id="267383" name="Group 119"/>
          <p:cNvGrpSpPr>
            <a:grpSpLocks/>
          </p:cNvGrpSpPr>
          <p:nvPr/>
        </p:nvGrpSpPr>
        <p:grpSpPr bwMode="auto">
          <a:xfrm>
            <a:off x="2420938" y="115888"/>
            <a:ext cx="1265237" cy="1187450"/>
            <a:chOff x="355" y="50"/>
            <a:chExt cx="797" cy="748"/>
          </a:xfrm>
        </p:grpSpPr>
        <p:sp>
          <p:nvSpPr>
            <p:cNvPr id="54410" name="Rectangle 120"/>
            <p:cNvSpPr>
              <a:spLocks noChangeArrowheads="1"/>
            </p:cNvSpPr>
            <p:nvPr/>
          </p:nvSpPr>
          <p:spPr bwMode="auto">
            <a:xfrm>
              <a:off x="720" y="96"/>
              <a:ext cx="432" cy="672"/>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411" name="Text Box 121"/>
            <p:cNvSpPr txBox="1">
              <a:spLocks noChangeArrowheads="1"/>
            </p:cNvSpPr>
            <p:nvPr/>
          </p:nvSpPr>
          <p:spPr bwMode="auto">
            <a:xfrm>
              <a:off x="355" y="50"/>
              <a:ext cx="391" cy="7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lnSpc>
                  <a:spcPct val="120000"/>
                </a:lnSpc>
              </a:pPr>
              <a:r>
                <a:rPr lang="en-US" altLang="zh-CN" sz="2000">
                  <a:ea typeface="宋体" pitchFamily="2" charset="-122"/>
                </a:rPr>
                <a:t>d[3]</a:t>
              </a:r>
            </a:p>
            <a:p>
              <a:pPr algn="ctr" eaLnBrk="1" hangingPunct="1">
                <a:lnSpc>
                  <a:spcPct val="120000"/>
                </a:lnSpc>
              </a:pPr>
              <a:r>
                <a:rPr lang="en-US" altLang="zh-CN" sz="2000">
                  <a:ea typeface="宋体" pitchFamily="2" charset="-122"/>
                </a:rPr>
                <a:t>d[2]</a:t>
              </a:r>
            </a:p>
            <a:p>
              <a:pPr algn="ctr" eaLnBrk="1" hangingPunct="1">
                <a:lnSpc>
                  <a:spcPct val="120000"/>
                </a:lnSpc>
              </a:pPr>
              <a:r>
                <a:rPr lang="en-US" altLang="zh-CN" sz="2000">
                  <a:ea typeface="宋体" pitchFamily="2" charset="-122"/>
                </a:rPr>
                <a:t>d[1]</a:t>
              </a:r>
              <a:endParaRPr lang="en-US" altLang="zh-CN" sz="1800">
                <a:ea typeface="宋体" pitchFamily="2" charset="-122"/>
              </a:endParaRPr>
            </a:p>
          </p:txBody>
        </p:sp>
        <p:sp>
          <p:nvSpPr>
            <p:cNvPr id="54412" name="Line 122"/>
            <p:cNvSpPr>
              <a:spLocks noChangeShapeType="1"/>
            </p:cNvSpPr>
            <p:nvPr/>
          </p:nvSpPr>
          <p:spPr bwMode="auto">
            <a:xfrm>
              <a:off x="720" y="576"/>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413" name="Line 123"/>
            <p:cNvSpPr>
              <a:spLocks noChangeShapeType="1"/>
            </p:cNvSpPr>
            <p:nvPr/>
          </p:nvSpPr>
          <p:spPr bwMode="auto">
            <a:xfrm>
              <a:off x="720" y="336"/>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67388" name="Arc 124"/>
          <p:cNvSpPr>
            <a:spLocks/>
          </p:cNvSpPr>
          <p:nvPr/>
        </p:nvSpPr>
        <p:spPr bwMode="auto">
          <a:xfrm>
            <a:off x="3609975" y="1103313"/>
            <a:ext cx="306388" cy="927100"/>
          </a:xfrm>
          <a:custGeom>
            <a:avLst/>
            <a:gdLst>
              <a:gd name="T0" fmla="*/ 0 w 27549"/>
              <a:gd name="T1" fmla="*/ 17930 h 43176"/>
              <a:gd name="T2" fmla="*/ 77462 w 27549"/>
              <a:gd name="T3" fmla="*/ 927100 h 43176"/>
              <a:gd name="T4" fmla="*/ 66162 w 27549"/>
              <a:gd name="T5" fmla="*/ 463808 h 43176"/>
              <a:gd name="T6" fmla="*/ 0 60000 65536"/>
              <a:gd name="T7" fmla="*/ 0 60000 65536"/>
              <a:gd name="T8" fmla="*/ 0 60000 65536"/>
            </a:gdLst>
            <a:ahLst/>
            <a:cxnLst>
              <a:cxn ang="T6">
                <a:pos x="T0" y="T1"/>
              </a:cxn>
              <a:cxn ang="T7">
                <a:pos x="T2" y="T3"/>
              </a:cxn>
              <a:cxn ang="T8">
                <a:pos x="T4" y="T5"/>
              </a:cxn>
            </a:cxnLst>
            <a:rect l="0" t="0" r="r" b="b"/>
            <a:pathLst>
              <a:path w="27549" h="43176" fill="none" extrusionOk="0">
                <a:moveTo>
                  <a:pt x="0" y="835"/>
                </a:moveTo>
                <a:cubicBezTo>
                  <a:pt x="1934" y="281"/>
                  <a:pt x="3936" y="-1"/>
                  <a:pt x="5949" y="0"/>
                </a:cubicBezTo>
                <a:cubicBezTo>
                  <a:pt x="17878" y="0"/>
                  <a:pt x="27549" y="9670"/>
                  <a:pt x="27549" y="21600"/>
                </a:cubicBezTo>
                <a:cubicBezTo>
                  <a:pt x="27549" y="33134"/>
                  <a:pt x="18486" y="42633"/>
                  <a:pt x="6965" y="43176"/>
                </a:cubicBezTo>
              </a:path>
              <a:path w="27549" h="43176" stroke="0" extrusionOk="0">
                <a:moveTo>
                  <a:pt x="0" y="835"/>
                </a:moveTo>
                <a:cubicBezTo>
                  <a:pt x="1934" y="281"/>
                  <a:pt x="3936" y="-1"/>
                  <a:pt x="5949" y="0"/>
                </a:cubicBezTo>
                <a:cubicBezTo>
                  <a:pt x="17878" y="0"/>
                  <a:pt x="27549" y="9670"/>
                  <a:pt x="27549" y="21600"/>
                </a:cubicBezTo>
                <a:cubicBezTo>
                  <a:pt x="27549" y="33134"/>
                  <a:pt x="18486" y="42633"/>
                  <a:pt x="6965" y="43176"/>
                </a:cubicBezTo>
                <a:lnTo>
                  <a:pt x="5949" y="21600"/>
                </a:lnTo>
                <a:lnTo>
                  <a:pt x="0" y="835"/>
                </a:lnTo>
                <a:close/>
              </a:path>
            </a:pathLst>
          </a:custGeom>
          <a:noFill/>
          <a:ln w="28575">
            <a:solidFill>
              <a:srgbClr val="0000FF"/>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7389" name="Arc 125"/>
          <p:cNvSpPr>
            <a:spLocks/>
          </p:cNvSpPr>
          <p:nvPr/>
        </p:nvSpPr>
        <p:spPr bwMode="auto">
          <a:xfrm>
            <a:off x="3609975" y="798513"/>
            <a:ext cx="457200" cy="2362200"/>
          </a:xfrm>
          <a:custGeom>
            <a:avLst/>
            <a:gdLst>
              <a:gd name="T0" fmla="*/ 0 w 27549"/>
              <a:gd name="T1" fmla="*/ 45684 h 43176"/>
              <a:gd name="T2" fmla="*/ 115590 w 27549"/>
              <a:gd name="T3" fmla="*/ 2362200 h 43176"/>
              <a:gd name="T4" fmla="*/ 98729 w 27549"/>
              <a:gd name="T5" fmla="*/ 1181757 h 43176"/>
              <a:gd name="T6" fmla="*/ 0 60000 65536"/>
              <a:gd name="T7" fmla="*/ 0 60000 65536"/>
              <a:gd name="T8" fmla="*/ 0 60000 65536"/>
            </a:gdLst>
            <a:ahLst/>
            <a:cxnLst>
              <a:cxn ang="T6">
                <a:pos x="T0" y="T1"/>
              </a:cxn>
              <a:cxn ang="T7">
                <a:pos x="T2" y="T3"/>
              </a:cxn>
              <a:cxn ang="T8">
                <a:pos x="T4" y="T5"/>
              </a:cxn>
            </a:cxnLst>
            <a:rect l="0" t="0" r="r" b="b"/>
            <a:pathLst>
              <a:path w="27549" h="43176" fill="none" extrusionOk="0">
                <a:moveTo>
                  <a:pt x="0" y="835"/>
                </a:moveTo>
                <a:cubicBezTo>
                  <a:pt x="1934" y="281"/>
                  <a:pt x="3936" y="-1"/>
                  <a:pt x="5949" y="0"/>
                </a:cubicBezTo>
                <a:cubicBezTo>
                  <a:pt x="17878" y="0"/>
                  <a:pt x="27549" y="9670"/>
                  <a:pt x="27549" y="21600"/>
                </a:cubicBezTo>
                <a:cubicBezTo>
                  <a:pt x="27549" y="33134"/>
                  <a:pt x="18486" y="42633"/>
                  <a:pt x="6965" y="43176"/>
                </a:cubicBezTo>
              </a:path>
              <a:path w="27549" h="43176" stroke="0" extrusionOk="0">
                <a:moveTo>
                  <a:pt x="0" y="835"/>
                </a:moveTo>
                <a:cubicBezTo>
                  <a:pt x="1934" y="281"/>
                  <a:pt x="3936" y="-1"/>
                  <a:pt x="5949" y="0"/>
                </a:cubicBezTo>
                <a:cubicBezTo>
                  <a:pt x="17878" y="0"/>
                  <a:pt x="27549" y="9670"/>
                  <a:pt x="27549" y="21600"/>
                </a:cubicBezTo>
                <a:cubicBezTo>
                  <a:pt x="27549" y="33134"/>
                  <a:pt x="18486" y="42633"/>
                  <a:pt x="6965" y="43176"/>
                </a:cubicBezTo>
                <a:lnTo>
                  <a:pt x="5949" y="21600"/>
                </a:lnTo>
                <a:lnTo>
                  <a:pt x="0" y="835"/>
                </a:lnTo>
                <a:close/>
              </a:path>
            </a:pathLst>
          </a:custGeom>
          <a:noFill/>
          <a:ln w="28575">
            <a:solidFill>
              <a:srgbClr val="0000FF"/>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7390" name="Text Box 126"/>
          <p:cNvSpPr txBox="1">
            <a:spLocks noChangeArrowheads="1"/>
          </p:cNvSpPr>
          <p:nvPr/>
        </p:nvSpPr>
        <p:spPr bwMode="auto">
          <a:xfrm>
            <a:off x="2513145" y="1834538"/>
            <a:ext cx="1088761" cy="2711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lnSpc>
                <a:spcPct val="60000"/>
              </a:lnSpc>
            </a:pPr>
            <a:r>
              <a:rPr lang="en-US" altLang="zh-CN" sz="1800" dirty="0">
                <a:solidFill>
                  <a:srgbClr val="FF0000"/>
                </a:solidFill>
                <a:ea typeface="宋体" pitchFamily="2" charset="-122"/>
              </a:rPr>
              <a:t>     </a:t>
            </a:r>
            <a:r>
              <a:rPr lang="en-US" altLang="zh-CN" sz="1800" dirty="0" smtClean="0">
                <a:solidFill>
                  <a:srgbClr val="FF0000"/>
                </a:solidFill>
                <a:ea typeface="宋体" pitchFamily="2" charset="-122"/>
              </a:rPr>
              <a:t>null    </a:t>
            </a:r>
            <a:endParaRPr lang="en-US" altLang="zh-CN" sz="1800" dirty="0">
              <a:ea typeface="宋体" pitchFamily="2" charset="-122"/>
            </a:endParaRPr>
          </a:p>
        </p:txBody>
      </p:sp>
      <p:sp>
        <p:nvSpPr>
          <p:cNvPr id="267391" name="Text Box 127"/>
          <p:cNvSpPr txBox="1">
            <a:spLocks noChangeArrowheads="1"/>
          </p:cNvSpPr>
          <p:nvPr/>
        </p:nvSpPr>
        <p:spPr bwMode="auto">
          <a:xfrm>
            <a:off x="2608674" y="2925151"/>
            <a:ext cx="1031052" cy="2711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lnSpc>
                <a:spcPct val="60000"/>
              </a:lnSpc>
            </a:pPr>
            <a:r>
              <a:rPr lang="en-US" altLang="zh-CN" sz="1800" dirty="0">
                <a:solidFill>
                  <a:srgbClr val="FF0000"/>
                </a:solidFill>
                <a:ea typeface="宋体" pitchFamily="2" charset="-122"/>
              </a:rPr>
              <a:t>    </a:t>
            </a:r>
            <a:r>
              <a:rPr lang="en-US" altLang="zh-CN" sz="1800" dirty="0" smtClean="0">
                <a:solidFill>
                  <a:srgbClr val="FF0000"/>
                </a:solidFill>
                <a:ea typeface="宋体" pitchFamily="2" charset="-122"/>
              </a:rPr>
              <a:t>null    </a:t>
            </a:r>
            <a:endParaRPr lang="en-US" altLang="zh-CN" sz="1800" dirty="0">
              <a:ea typeface="宋体" pitchFamily="2" charset="-122"/>
            </a:endParaRPr>
          </a:p>
        </p:txBody>
      </p:sp>
      <p:sp>
        <p:nvSpPr>
          <p:cNvPr id="267392" name="Arc 128"/>
          <p:cNvSpPr>
            <a:spLocks/>
          </p:cNvSpPr>
          <p:nvPr/>
        </p:nvSpPr>
        <p:spPr bwMode="auto">
          <a:xfrm>
            <a:off x="3627438" y="382588"/>
            <a:ext cx="563562" cy="3810000"/>
          </a:xfrm>
          <a:custGeom>
            <a:avLst/>
            <a:gdLst>
              <a:gd name="T0" fmla="*/ 0 w 25476"/>
              <a:gd name="T1" fmla="*/ 30973 h 43176"/>
              <a:gd name="T2" fmla="*/ 108217 w 25476"/>
              <a:gd name="T3" fmla="*/ 3810000 h 43176"/>
              <a:gd name="T4" fmla="*/ 85742 w 25476"/>
              <a:gd name="T5" fmla="*/ 1906059 h 43176"/>
              <a:gd name="T6" fmla="*/ 0 60000 65536"/>
              <a:gd name="T7" fmla="*/ 0 60000 65536"/>
              <a:gd name="T8" fmla="*/ 0 60000 65536"/>
            </a:gdLst>
            <a:ahLst/>
            <a:cxnLst>
              <a:cxn ang="T6">
                <a:pos x="T0" y="T1"/>
              </a:cxn>
              <a:cxn ang="T7">
                <a:pos x="T2" y="T3"/>
              </a:cxn>
              <a:cxn ang="T8">
                <a:pos x="T4" y="T5"/>
              </a:cxn>
            </a:cxnLst>
            <a:rect l="0" t="0" r="r" b="b"/>
            <a:pathLst>
              <a:path w="25476" h="43176" fill="none" extrusionOk="0">
                <a:moveTo>
                  <a:pt x="-1" y="350"/>
                </a:moveTo>
                <a:cubicBezTo>
                  <a:pt x="1278" y="117"/>
                  <a:pt x="2576" y="-1"/>
                  <a:pt x="3876" y="0"/>
                </a:cubicBezTo>
                <a:cubicBezTo>
                  <a:pt x="15805" y="0"/>
                  <a:pt x="25476" y="9670"/>
                  <a:pt x="25476" y="21600"/>
                </a:cubicBezTo>
                <a:cubicBezTo>
                  <a:pt x="25476" y="33134"/>
                  <a:pt x="16413" y="42633"/>
                  <a:pt x="4892" y="43176"/>
                </a:cubicBezTo>
              </a:path>
              <a:path w="25476" h="43176" stroke="0" extrusionOk="0">
                <a:moveTo>
                  <a:pt x="-1" y="350"/>
                </a:moveTo>
                <a:cubicBezTo>
                  <a:pt x="1278" y="117"/>
                  <a:pt x="2576" y="-1"/>
                  <a:pt x="3876" y="0"/>
                </a:cubicBezTo>
                <a:cubicBezTo>
                  <a:pt x="15805" y="0"/>
                  <a:pt x="25476" y="9670"/>
                  <a:pt x="25476" y="21600"/>
                </a:cubicBezTo>
                <a:cubicBezTo>
                  <a:pt x="25476" y="33134"/>
                  <a:pt x="16413" y="42633"/>
                  <a:pt x="4892" y="43176"/>
                </a:cubicBezTo>
                <a:lnTo>
                  <a:pt x="3876" y="21600"/>
                </a:lnTo>
                <a:lnTo>
                  <a:pt x="-1" y="350"/>
                </a:lnTo>
                <a:close/>
              </a:path>
            </a:pathLst>
          </a:custGeom>
          <a:noFill/>
          <a:ln w="28575">
            <a:solidFill>
              <a:srgbClr val="0000FF"/>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67393" name="Group 129"/>
          <p:cNvGrpSpPr>
            <a:grpSpLocks/>
          </p:cNvGrpSpPr>
          <p:nvPr/>
        </p:nvGrpSpPr>
        <p:grpSpPr bwMode="auto">
          <a:xfrm>
            <a:off x="4267200" y="76200"/>
            <a:ext cx="2066925" cy="4541838"/>
            <a:chOff x="2688" y="48"/>
            <a:chExt cx="1302" cy="2861"/>
          </a:xfrm>
        </p:grpSpPr>
        <p:grpSp>
          <p:nvGrpSpPr>
            <p:cNvPr id="54365" name="Group 130"/>
            <p:cNvGrpSpPr>
              <a:grpSpLocks/>
            </p:cNvGrpSpPr>
            <p:nvPr/>
          </p:nvGrpSpPr>
          <p:grpSpPr bwMode="auto">
            <a:xfrm>
              <a:off x="2928" y="2148"/>
              <a:ext cx="768" cy="761"/>
              <a:chOff x="624" y="1476"/>
              <a:chExt cx="768" cy="761"/>
            </a:xfrm>
          </p:grpSpPr>
          <p:grpSp>
            <p:nvGrpSpPr>
              <p:cNvPr id="54400" name="Group 131"/>
              <p:cNvGrpSpPr>
                <a:grpSpLocks/>
              </p:cNvGrpSpPr>
              <p:nvPr/>
            </p:nvGrpSpPr>
            <p:grpSpPr bwMode="auto">
              <a:xfrm>
                <a:off x="624" y="1476"/>
                <a:ext cx="768" cy="732"/>
                <a:chOff x="1824" y="912"/>
                <a:chExt cx="768" cy="732"/>
              </a:xfrm>
            </p:grpSpPr>
            <p:sp>
              <p:nvSpPr>
                <p:cNvPr id="54402" name="Text Box 132"/>
                <p:cNvSpPr txBox="1">
                  <a:spLocks noChangeArrowheads="1"/>
                </p:cNvSpPr>
                <p:nvPr/>
              </p:nvSpPr>
              <p:spPr bwMode="auto">
                <a:xfrm>
                  <a:off x="1944" y="912"/>
                  <a:ext cx="52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q</a:t>
                  </a:r>
                  <a:r>
                    <a:rPr lang="en-US" altLang="zh-CN" sz="2000">
                      <a:ea typeface="宋体" pitchFamily="2" charset="-122"/>
                    </a:rPr>
                    <a:t>(1,3)</a:t>
                  </a:r>
                  <a:endParaRPr lang="en-US" altLang="zh-CN">
                    <a:ea typeface="宋体" pitchFamily="2" charset="-122"/>
                  </a:endParaRPr>
                </a:p>
              </p:txBody>
            </p:sp>
            <p:sp>
              <p:nvSpPr>
                <p:cNvPr id="54403" name="Text Box 133"/>
                <p:cNvSpPr txBox="1">
                  <a:spLocks noChangeArrowheads="1"/>
                </p:cNvSpPr>
                <p:nvPr/>
              </p:nvSpPr>
              <p:spPr bwMode="auto">
                <a:xfrm>
                  <a:off x="1915" y="1200"/>
                  <a:ext cx="61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access</a:t>
                  </a:r>
                </a:p>
              </p:txBody>
            </p:sp>
            <p:sp>
              <p:nvSpPr>
                <p:cNvPr id="54404" name="Line 134"/>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405" name="Line 135"/>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406" name="Line 136"/>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407" name="Line 137"/>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54408" name="AutoShape 138"/>
                <p:cNvCxnSpPr>
                  <a:cxnSpLocks noChangeShapeType="1"/>
                  <a:stCxn id="54406" idx="0"/>
                  <a:endCxn id="54407"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409" name="AutoShape 139"/>
                <p:cNvCxnSpPr>
                  <a:cxnSpLocks noChangeShapeType="1"/>
                  <a:stCxn id="54406" idx="1"/>
                  <a:endCxn id="54407"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4401" name="Text Box 140"/>
              <p:cNvSpPr txBox="1">
                <a:spLocks noChangeArrowheads="1"/>
              </p:cNvSpPr>
              <p:nvPr/>
            </p:nvSpPr>
            <p:spPr bwMode="auto">
              <a:xfrm>
                <a:off x="827" y="1987"/>
                <a:ext cx="365"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sz="2000">
                    <a:ea typeface="宋体" pitchFamily="2" charset="-122"/>
                  </a:rPr>
                  <a:t>k, v</a:t>
                </a:r>
                <a:endParaRPr lang="en-US" altLang="zh-CN">
                  <a:ea typeface="宋体" pitchFamily="2" charset="-122"/>
                </a:endParaRPr>
              </a:p>
            </p:txBody>
          </p:sp>
        </p:grpSp>
        <p:grpSp>
          <p:nvGrpSpPr>
            <p:cNvPr id="54366" name="Group 141"/>
            <p:cNvGrpSpPr>
              <a:grpSpLocks/>
            </p:cNvGrpSpPr>
            <p:nvPr/>
          </p:nvGrpSpPr>
          <p:grpSpPr bwMode="auto">
            <a:xfrm>
              <a:off x="2688" y="48"/>
              <a:ext cx="1302" cy="2610"/>
              <a:chOff x="2688" y="48"/>
              <a:chExt cx="1302" cy="2610"/>
            </a:xfrm>
          </p:grpSpPr>
          <p:grpSp>
            <p:nvGrpSpPr>
              <p:cNvPr id="54367" name="Group 142"/>
              <p:cNvGrpSpPr>
                <a:grpSpLocks/>
              </p:cNvGrpSpPr>
              <p:nvPr/>
            </p:nvGrpSpPr>
            <p:grpSpPr bwMode="auto">
              <a:xfrm>
                <a:off x="2928" y="800"/>
                <a:ext cx="768" cy="732"/>
                <a:chOff x="624" y="804"/>
                <a:chExt cx="768" cy="732"/>
              </a:xfrm>
            </p:grpSpPr>
            <p:grpSp>
              <p:nvGrpSpPr>
                <p:cNvPr id="54390" name="Group 143"/>
                <p:cNvGrpSpPr>
                  <a:grpSpLocks/>
                </p:cNvGrpSpPr>
                <p:nvPr/>
              </p:nvGrpSpPr>
              <p:grpSpPr bwMode="auto">
                <a:xfrm>
                  <a:off x="624" y="804"/>
                  <a:ext cx="768" cy="732"/>
                  <a:chOff x="1824" y="912"/>
                  <a:chExt cx="768" cy="732"/>
                </a:xfrm>
              </p:grpSpPr>
              <p:sp>
                <p:nvSpPr>
                  <p:cNvPr id="54392" name="Text Box 144"/>
                  <p:cNvSpPr txBox="1">
                    <a:spLocks noChangeArrowheads="1"/>
                  </p:cNvSpPr>
                  <p:nvPr/>
                </p:nvSpPr>
                <p:spPr bwMode="auto">
                  <a:xfrm>
                    <a:off x="2112" y="912"/>
                    <a:ext cx="19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s</a:t>
                    </a:r>
                  </a:p>
                </p:txBody>
              </p:sp>
              <p:sp>
                <p:nvSpPr>
                  <p:cNvPr id="54393" name="Text Box 145"/>
                  <p:cNvSpPr txBox="1">
                    <a:spLocks noChangeArrowheads="1"/>
                  </p:cNvSpPr>
                  <p:nvPr/>
                </p:nvSpPr>
                <p:spPr bwMode="auto">
                  <a:xfrm>
                    <a:off x="1915" y="1200"/>
                    <a:ext cx="61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access</a:t>
                    </a:r>
                  </a:p>
                </p:txBody>
              </p:sp>
              <p:sp>
                <p:nvSpPr>
                  <p:cNvPr id="54394" name="Line 146"/>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95" name="Line 147"/>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96" name="Line 148"/>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97" name="Line 149"/>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54398" name="AutoShape 150"/>
                  <p:cNvCxnSpPr>
                    <a:cxnSpLocks noChangeShapeType="1"/>
                    <a:stCxn id="54396" idx="0"/>
                    <a:endCxn id="54397"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399" name="AutoShape 151"/>
                  <p:cNvCxnSpPr>
                    <a:cxnSpLocks noChangeShapeType="1"/>
                    <a:stCxn id="54396" idx="1"/>
                    <a:endCxn id="54397"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4391" name="Text Box 152"/>
                <p:cNvSpPr txBox="1">
                  <a:spLocks noChangeArrowheads="1"/>
                </p:cNvSpPr>
                <p:nvPr/>
              </p:nvSpPr>
              <p:spPr bwMode="auto">
                <a:xfrm>
                  <a:off x="807" y="1317"/>
                  <a:ext cx="404" cy="2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lnSpc>
                      <a:spcPct val="70000"/>
                    </a:lnSpc>
                  </a:pPr>
                  <a:r>
                    <a:rPr lang="en-US" altLang="zh-CN">
                      <a:ea typeface="宋体" pitchFamily="2" charset="-122"/>
                    </a:rPr>
                    <a:t>a, x</a:t>
                  </a:r>
                </a:p>
              </p:txBody>
            </p:sp>
          </p:grpSp>
          <p:grpSp>
            <p:nvGrpSpPr>
              <p:cNvPr id="54368" name="Group 153"/>
              <p:cNvGrpSpPr>
                <a:grpSpLocks/>
              </p:cNvGrpSpPr>
              <p:nvPr/>
            </p:nvGrpSpPr>
            <p:grpSpPr bwMode="auto">
              <a:xfrm>
                <a:off x="2928" y="1472"/>
                <a:ext cx="768" cy="761"/>
                <a:chOff x="624" y="1476"/>
                <a:chExt cx="768" cy="761"/>
              </a:xfrm>
            </p:grpSpPr>
            <p:grpSp>
              <p:nvGrpSpPr>
                <p:cNvPr id="54380" name="Group 154"/>
                <p:cNvGrpSpPr>
                  <a:grpSpLocks/>
                </p:cNvGrpSpPr>
                <p:nvPr/>
              </p:nvGrpSpPr>
              <p:grpSpPr bwMode="auto">
                <a:xfrm>
                  <a:off x="624" y="1476"/>
                  <a:ext cx="768" cy="732"/>
                  <a:chOff x="1824" y="912"/>
                  <a:chExt cx="768" cy="732"/>
                </a:xfrm>
              </p:grpSpPr>
              <p:sp>
                <p:nvSpPr>
                  <p:cNvPr id="54382" name="Text Box 155"/>
                  <p:cNvSpPr txBox="1">
                    <a:spLocks noChangeArrowheads="1"/>
                  </p:cNvSpPr>
                  <p:nvPr/>
                </p:nvSpPr>
                <p:spPr bwMode="auto">
                  <a:xfrm>
                    <a:off x="1944" y="912"/>
                    <a:ext cx="52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q</a:t>
                    </a:r>
                    <a:r>
                      <a:rPr lang="en-US" altLang="zh-CN" sz="2000">
                        <a:ea typeface="宋体" pitchFamily="2" charset="-122"/>
                      </a:rPr>
                      <a:t>(1,9)</a:t>
                    </a:r>
                    <a:endParaRPr lang="en-US" altLang="zh-CN">
                      <a:ea typeface="宋体" pitchFamily="2" charset="-122"/>
                    </a:endParaRPr>
                  </a:p>
                </p:txBody>
              </p:sp>
              <p:sp>
                <p:nvSpPr>
                  <p:cNvPr id="54383" name="Text Box 156"/>
                  <p:cNvSpPr txBox="1">
                    <a:spLocks noChangeArrowheads="1"/>
                  </p:cNvSpPr>
                  <p:nvPr/>
                </p:nvSpPr>
                <p:spPr bwMode="auto">
                  <a:xfrm>
                    <a:off x="1915" y="1200"/>
                    <a:ext cx="61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access</a:t>
                    </a:r>
                  </a:p>
                </p:txBody>
              </p:sp>
              <p:sp>
                <p:nvSpPr>
                  <p:cNvPr id="54384" name="Line 157"/>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85" name="Line 158"/>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86" name="Line 159"/>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87" name="Line 160"/>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54388" name="AutoShape 161"/>
                  <p:cNvCxnSpPr>
                    <a:cxnSpLocks noChangeShapeType="1"/>
                    <a:stCxn id="54386" idx="0"/>
                    <a:endCxn id="54387"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389" name="AutoShape 162"/>
                  <p:cNvCxnSpPr>
                    <a:cxnSpLocks noChangeShapeType="1"/>
                    <a:stCxn id="54386" idx="1"/>
                    <a:endCxn id="54387"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4381" name="Text Box 163"/>
                <p:cNvSpPr txBox="1">
                  <a:spLocks noChangeArrowheads="1"/>
                </p:cNvSpPr>
                <p:nvPr/>
              </p:nvSpPr>
              <p:spPr bwMode="auto">
                <a:xfrm>
                  <a:off x="827" y="1987"/>
                  <a:ext cx="365"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sz="2000">
                      <a:ea typeface="宋体" pitchFamily="2" charset="-122"/>
                    </a:rPr>
                    <a:t>k, v</a:t>
                  </a:r>
                  <a:endParaRPr lang="en-US" altLang="zh-CN">
                    <a:ea typeface="宋体" pitchFamily="2" charset="-122"/>
                  </a:endParaRPr>
                </a:p>
              </p:txBody>
            </p:sp>
          </p:grpSp>
          <p:grpSp>
            <p:nvGrpSpPr>
              <p:cNvPr id="54369" name="Group 164"/>
              <p:cNvGrpSpPr>
                <a:grpSpLocks/>
              </p:cNvGrpSpPr>
              <p:nvPr/>
            </p:nvGrpSpPr>
            <p:grpSpPr bwMode="auto">
              <a:xfrm>
                <a:off x="2876" y="48"/>
                <a:ext cx="797" cy="748"/>
                <a:chOff x="355" y="50"/>
                <a:chExt cx="797" cy="748"/>
              </a:xfrm>
            </p:grpSpPr>
            <p:sp>
              <p:nvSpPr>
                <p:cNvPr id="54376" name="Rectangle 165"/>
                <p:cNvSpPr>
                  <a:spLocks noChangeArrowheads="1"/>
                </p:cNvSpPr>
                <p:nvPr/>
              </p:nvSpPr>
              <p:spPr bwMode="auto">
                <a:xfrm>
                  <a:off x="720" y="96"/>
                  <a:ext cx="432" cy="672"/>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77" name="Text Box 166"/>
                <p:cNvSpPr txBox="1">
                  <a:spLocks noChangeArrowheads="1"/>
                </p:cNvSpPr>
                <p:nvPr/>
              </p:nvSpPr>
              <p:spPr bwMode="auto">
                <a:xfrm>
                  <a:off x="355" y="50"/>
                  <a:ext cx="391" cy="7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lnSpc>
                      <a:spcPct val="120000"/>
                    </a:lnSpc>
                  </a:pPr>
                  <a:r>
                    <a:rPr lang="en-US" altLang="zh-CN" sz="2000">
                      <a:ea typeface="宋体" pitchFamily="2" charset="-122"/>
                    </a:rPr>
                    <a:t>d[3]</a:t>
                  </a:r>
                </a:p>
                <a:p>
                  <a:pPr algn="ctr" eaLnBrk="1" hangingPunct="1">
                    <a:lnSpc>
                      <a:spcPct val="120000"/>
                    </a:lnSpc>
                  </a:pPr>
                  <a:r>
                    <a:rPr lang="en-US" altLang="zh-CN" sz="2000">
                      <a:ea typeface="宋体" pitchFamily="2" charset="-122"/>
                    </a:rPr>
                    <a:t>d[2]</a:t>
                  </a:r>
                </a:p>
                <a:p>
                  <a:pPr algn="ctr" eaLnBrk="1" hangingPunct="1">
                    <a:lnSpc>
                      <a:spcPct val="120000"/>
                    </a:lnSpc>
                  </a:pPr>
                  <a:r>
                    <a:rPr lang="en-US" altLang="zh-CN" sz="2000">
                      <a:ea typeface="宋体" pitchFamily="2" charset="-122"/>
                    </a:rPr>
                    <a:t>d[1]</a:t>
                  </a:r>
                  <a:endParaRPr lang="en-US" altLang="zh-CN" sz="1800">
                    <a:ea typeface="宋体" pitchFamily="2" charset="-122"/>
                  </a:endParaRPr>
                </a:p>
              </p:txBody>
            </p:sp>
            <p:sp>
              <p:nvSpPr>
                <p:cNvPr id="54378" name="Line 167"/>
                <p:cNvSpPr>
                  <a:spLocks noChangeShapeType="1"/>
                </p:cNvSpPr>
                <p:nvPr/>
              </p:nvSpPr>
              <p:spPr bwMode="auto">
                <a:xfrm>
                  <a:off x="720" y="576"/>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79" name="Line 168"/>
                <p:cNvSpPr>
                  <a:spLocks noChangeShapeType="1"/>
                </p:cNvSpPr>
                <p:nvPr/>
              </p:nvSpPr>
              <p:spPr bwMode="auto">
                <a:xfrm>
                  <a:off x="720" y="336"/>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4370" name="Arc 169"/>
              <p:cNvSpPr>
                <a:spLocks/>
              </p:cNvSpPr>
              <p:nvPr/>
            </p:nvSpPr>
            <p:spPr bwMode="auto">
              <a:xfrm>
                <a:off x="3647" y="672"/>
                <a:ext cx="193" cy="584"/>
              </a:xfrm>
              <a:custGeom>
                <a:avLst/>
                <a:gdLst>
                  <a:gd name="T0" fmla="*/ 0 w 27549"/>
                  <a:gd name="T1" fmla="*/ 11 h 43176"/>
                  <a:gd name="T2" fmla="*/ 49 w 27549"/>
                  <a:gd name="T3" fmla="*/ 584 h 43176"/>
                  <a:gd name="T4" fmla="*/ 42 w 27549"/>
                  <a:gd name="T5" fmla="*/ 292 h 43176"/>
                  <a:gd name="T6" fmla="*/ 0 60000 65536"/>
                  <a:gd name="T7" fmla="*/ 0 60000 65536"/>
                  <a:gd name="T8" fmla="*/ 0 60000 65536"/>
                </a:gdLst>
                <a:ahLst/>
                <a:cxnLst>
                  <a:cxn ang="T6">
                    <a:pos x="T0" y="T1"/>
                  </a:cxn>
                  <a:cxn ang="T7">
                    <a:pos x="T2" y="T3"/>
                  </a:cxn>
                  <a:cxn ang="T8">
                    <a:pos x="T4" y="T5"/>
                  </a:cxn>
                </a:cxnLst>
                <a:rect l="0" t="0" r="r" b="b"/>
                <a:pathLst>
                  <a:path w="27549" h="43176" fill="none" extrusionOk="0">
                    <a:moveTo>
                      <a:pt x="0" y="835"/>
                    </a:moveTo>
                    <a:cubicBezTo>
                      <a:pt x="1934" y="281"/>
                      <a:pt x="3936" y="-1"/>
                      <a:pt x="5949" y="0"/>
                    </a:cubicBezTo>
                    <a:cubicBezTo>
                      <a:pt x="17878" y="0"/>
                      <a:pt x="27549" y="9670"/>
                      <a:pt x="27549" y="21600"/>
                    </a:cubicBezTo>
                    <a:cubicBezTo>
                      <a:pt x="27549" y="33134"/>
                      <a:pt x="18486" y="42633"/>
                      <a:pt x="6965" y="43176"/>
                    </a:cubicBezTo>
                  </a:path>
                  <a:path w="27549" h="43176" stroke="0" extrusionOk="0">
                    <a:moveTo>
                      <a:pt x="0" y="835"/>
                    </a:moveTo>
                    <a:cubicBezTo>
                      <a:pt x="1934" y="281"/>
                      <a:pt x="3936" y="-1"/>
                      <a:pt x="5949" y="0"/>
                    </a:cubicBezTo>
                    <a:cubicBezTo>
                      <a:pt x="17878" y="0"/>
                      <a:pt x="27549" y="9670"/>
                      <a:pt x="27549" y="21600"/>
                    </a:cubicBezTo>
                    <a:cubicBezTo>
                      <a:pt x="27549" y="33134"/>
                      <a:pt x="18486" y="42633"/>
                      <a:pt x="6965" y="43176"/>
                    </a:cubicBezTo>
                    <a:lnTo>
                      <a:pt x="5949" y="21600"/>
                    </a:lnTo>
                    <a:lnTo>
                      <a:pt x="0" y="835"/>
                    </a:lnTo>
                    <a:close/>
                  </a:path>
                </a:pathLst>
              </a:custGeom>
              <a:noFill/>
              <a:ln w="28575">
                <a:solidFill>
                  <a:srgbClr val="0000FF"/>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71" name="Arc 170"/>
              <p:cNvSpPr>
                <a:spLocks/>
              </p:cNvSpPr>
              <p:nvPr/>
            </p:nvSpPr>
            <p:spPr bwMode="auto">
              <a:xfrm flipH="1" flipV="1">
                <a:off x="2688" y="2016"/>
                <a:ext cx="288" cy="580"/>
              </a:xfrm>
              <a:custGeom>
                <a:avLst/>
                <a:gdLst>
                  <a:gd name="T0" fmla="*/ 0 w 21600"/>
                  <a:gd name="T1" fmla="*/ 0 h 42583"/>
                  <a:gd name="T2" fmla="*/ 68 w 21600"/>
                  <a:gd name="T3" fmla="*/ 580 h 42583"/>
                  <a:gd name="T4" fmla="*/ 0 w 21600"/>
                  <a:gd name="T5" fmla="*/ 294 h 42583"/>
                  <a:gd name="T6" fmla="*/ 0 60000 65536"/>
                  <a:gd name="T7" fmla="*/ 0 60000 65536"/>
                  <a:gd name="T8" fmla="*/ 0 60000 65536"/>
                </a:gdLst>
                <a:ahLst/>
                <a:cxnLst>
                  <a:cxn ang="T6">
                    <a:pos x="T0" y="T1"/>
                  </a:cxn>
                  <a:cxn ang="T7">
                    <a:pos x="T2" y="T3"/>
                  </a:cxn>
                  <a:cxn ang="T8">
                    <a:pos x="T4" y="T5"/>
                  </a:cxn>
                </a:cxnLst>
                <a:rect l="0" t="0" r="r" b="b"/>
                <a:pathLst>
                  <a:path w="21600" h="42583" fill="none" extrusionOk="0">
                    <a:moveTo>
                      <a:pt x="-1" y="0"/>
                    </a:moveTo>
                    <a:cubicBezTo>
                      <a:pt x="11929" y="0"/>
                      <a:pt x="21600" y="9670"/>
                      <a:pt x="21600" y="21600"/>
                    </a:cubicBezTo>
                    <a:cubicBezTo>
                      <a:pt x="21600" y="31554"/>
                      <a:pt x="14796" y="40219"/>
                      <a:pt x="5126" y="42582"/>
                    </a:cubicBezTo>
                  </a:path>
                  <a:path w="21600" h="42583" stroke="0" extrusionOk="0">
                    <a:moveTo>
                      <a:pt x="-1" y="0"/>
                    </a:moveTo>
                    <a:cubicBezTo>
                      <a:pt x="11929" y="0"/>
                      <a:pt x="21600" y="9670"/>
                      <a:pt x="21600" y="21600"/>
                    </a:cubicBezTo>
                    <a:cubicBezTo>
                      <a:pt x="21600" y="31554"/>
                      <a:pt x="14796" y="40219"/>
                      <a:pt x="5126" y="42582"/>
                    </a:cubicBezTo>
                    <a:lnTo>
                      <a:pt x="0" y="21600"/>
                    </a:lnTo>
                    <a:lnTo>
                      <a:pt x="-1" y="0"/>
                    </a:lnTo>
                    <a:close/>
                  </a:path>
                </a:pathLst>
              </a:custGeom>
              <a:noFill/>
              <a:ln w="28575">
                <a:solidFill>
                  <a:srgbClr val="0000FF"/>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72" name="Text Box 171"/>
              <p:cNvSpPr txBox="1">
                <a:spLocks noChangeArrowheads="1"/>
              </p:cNvSpPr>
              <p:nvPr/>
            </p:nvSpPr>
            <p:spPr bwMode="auto">
              <a:xfrm>
                <a:off x="2976" y="1148"/>
                <a:ext cx="649" cy="17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lnSpc>
                    <a:spcPct val="60000"/>
                  </a:lnSpc>
                </a:pPr>
                <a:r>
                  <a:rPr lang="en-US" altLang="zh-CN" sz="1800" dirty="0">
                    <a:solidFill>
                      <a:srgbClr val="FF0000"/>
                    </a:solidFill>
                    <a:ea typeface="宋体" pitchFamily="2" charset="-122"/>
                  </a:rPr>
                  <a:t>    </a:t>
                </a:r>
                <a:r>
                  <a:rPr lang="en-US" altLang="zh-CN" sz="1800" dirty="0" smtClean="0">
                    <a:solidFill>
                      <a:srgbClr val="FF0000"/>
                    </a:solidFill>
                    <a:ea typeface="宋体" pitchFamily="2" charset="-122"/>
                  </a:rPr>
                  <a:t>null    </a:t>
                </a:r>
                <a:endParaRPr lang="en-US" altLang="zh-CN" sz="1800" dirty="0">
                  <a:ea typeface="宋体" pitchFamily="2" charset="-122"/>
                </a:endParaRPr>
              </a:p>
            </p:txBody>
          </p:sp>
          <p:sp>
            <p:nvSpPr>
              <p:cNvPr id="54373" name="Text Box 172"/>
              <p:cNvSpPr txBox="1">
                <a:spLocks noChangeArrowheads="1"/>
              </p:cNvSpPr>
              <p:nvPr/>
            </p:nvSpPr>
            <p:spPr bwMode="auto">
              <a:xfrm>
                <a:off x="3000" y="1820"/>
                <a:ext cx="649" cy="17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lnSpc>
                    <a:spcPct val="60000"/>
                  </a:lnSpc>
                </a:pPr>
                <a:r>
                  <a:rPr lang="en-US" altLang="zh-CN" sz="1800" dirty="0">
                    <a:solidFill>
                      <a:srgbClr val="FF0000"/>
                    </a:solidFill>
                    <a:ea typeface="宋体" pitchFamily="2" charset="-122"/>
                  </a:rPr>
                  <a:t>    </a:t>
                </a:r>
                <a:r>
                  <a:rPr lang="en-US" altLang="zh-CN" sz="1800" dirty="0" smtClean="0">
                    <a:solidFill>
                      <a:srgbClr val="FF0000"/>
                    </a:solidFill>
                    <a:ea typeface="宋体" pitchFamily="2" charset="-122"/>
                  </a:rPr>
                  <a:t>null    </a:t>
                </a:r>
                <a:endParaRPr lang="en-US" altLang="zh-CN" sz="1800" dirty="0">
                  <a:ea typeface="宋体" pitchFamily="2" charset="-122"/>
                </a:endParaRPr>
              </a:p>
            </p:txBody>
          </p:sp>
          <p:sp>
            <p:nvSpPr>
              <p:cNvPr id="54374" name="Text Box 173"/>
              <p:cNvSpPr txBox="1">
                <a:spLocks noChangeArrowheads="1"/>
              </p:cNvSpPr>
              <p:nvPr/>
            </p:nvSpPr>
            <p:spPr bwMode="auto">
              <a:xfrm>
                <a:off x="2992" y="2496"/>
                <a:ext cx="664" cy="1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lnSpc>
                    <a:spcPct val="60000"/>
                  </a:lnSpc>
                </a:pPr>
                <a:r>
                  <a:rPr lang="en-US" altLang="zh-CN" sz="1800">
                    <a:solidFill>
                      <a:srgbClr val="FF0000"/>
                    </a:solidFill>
                    <a:ea typeface="宋体" pitchFamily="2" charset="-122"/>
                  </a:rPr>
                  <a:t>save d[2]</a:t>
                </a:r>
                <a:endParaRPr lang="en-US" altLang="zh-CN" sz="1800">
                  <a:ea typeface="宋体" pitchFamily="2" charset="-122"/>
                </a:endParaRPr>
              </a:p>
            </p:txBody>
          </p:sp>
          <p:sp>
            <p:nvSpPr>
              <p:cNvPr id="54375" name="Arc 174"/>
              <p:cNvSpPr>
                <a:spLocks/>
              </p:cNvSpPr>
              <p:nvPr/>
            </p:nvSpPr>
            <p:spPr bwMode="auto">
              <a:xfrm>
                <a:off x="3606" y="523"/>
                <a:ext cx="384" cy="2045"/>
              </a:xfrm>
              <a:custGeom>
                <a:avLst/>
                <a:gdLst>
                  <a:gd name="T0" fmla="*/ 0 w 21600"/>
                  <a:gd name="T1" fmla="*/ 0 h 42481"/>
                  <a:gd name="T2" fmla="*/ 98 w 21600"/>
                  <a:gd name="T3" fmla="*/ 2045 h 42481"/>
                  <a:gd name="T4" fmla="*/ 0 w 21600"/>
                  <a:gd name="T5" fmla="*/ 1040 h 42481"/>
                  <a:gd name="T6" fmla="*/ 0 60000 65536"/>
                  <a:gd name="T7" fmla="*/ 0 60000 65536"/>
                  <a:gd name="T8" fmla="*/ 0 60000 65536"/>
                </a:gdLst>
                <a:ahLst/>
                <a:cxnLst>
                  <a:cxn ang="T6">
                    <a:pos x="T0" y="T1"/>
                  </a:cxn>
                  <a:cxn ang="T7">
                    <a:pos x="T2" y="T3"/>
                  </a:cxn>
                  <a:cxn ang="T8">
                    <a:pos x="T4" y="T5"/>
                  </a:cxn>
                </a:cxnLst>
                <a:rect l="0" t="0" r="r" b="b"/>
                <a:pathLst>
                  <a:path w="21600" h="42481" fill="none" extrusionOk="0">
                    <a:moveTo>
                      <a:pt x="-1" y="0"/>
                    </a:moveTo>
                    <a:cubicBezTo>
                      <a:pt x="11929" y="0"/>
                      <a:pt x="21600" y="9670"/>
                      <a:pt x="21600" y="21600"/>
                    </a:cubicBezTo>
                    <a:cubicBezTo>
                      <a:pt x="21600" y="31401"/>
                      <a:pt x="15000" y="39974"/>
                      <a:pt x="5525" y="42481"/>
                    </a:cubicBezTo>
                  </a:path>
                  <a:path w="21600" h="42481" stroke="0" extrusionOk="0">
                    <a:moveTo>
                      <a:pt x="-1" y="0"/>
                    </a:moveTo>
                    <a:cubicBezTo>
                      <a:pt x="11929" y="0"/>
                      <a:pt x="21600" y="9670"/>
                      <a:pt x="21600" y="21600"/>
                    </a:cubicBezTo>
                    <a:cubicBezTo>
                      <a:pt x="21600" y="31401"/>
                      <a:pt x="15000" y="39974"/>
                      <a:pt x="5525" y="42481"/>
                    </a:cubicBezTo>
                    <a:lnTo>
                      <a:pt x="0" y="21600"/>
                    </a:lnTo>
                    <a:lnTo>
                      <a:pt x="-1" y="0"/>
                    </a:lnTo>
                    <a:close/>
                  </a:path>
                </a:pathLst>
              </a:custGeom>
              <a:noFill/>
              <a:ln w="28575">
                <a:solidFill>
                  <a:srgbClr val="0000FF"/>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267439" name="Group 175"/>
          <p:cNvGrpSpPr>
            <a:grpSpLocks/>
          </p:cNvGrpSpPr>
          <p:nvPr/>
        </p:nvGrpSpPr>
        <p:grpSpPr bwMode="auto">
          <a:xfrm>
            <a:off x="6991350" y="4445000"/>
            <a:ext cx="1219200" cy="1208088"/>
            <a:chOff x="624" y="1476"/>
            <a:chExt cx="768" cy="761"/>
          </a:xfrm>
        </p:grpSpPr>
        <p:grpSp>
          <p:nvGrpSpPr>
            <p:cNvPr id="54355" name="Group 176"/>
            <p:cNvGrpSpPr>
              <a:grpSpLocks/>
            </p:cNvGrpSpPr>
            <p:nvPr/>
          </p:nvGrpSpPr>
          <p:grpSpPr bwMode="auto">
            <a:xfrm>
              <a:off x="624" y="1476"/>
              <a:ext cx="768" cy="732"/>
              <a:chOff x="1824" y="912"/>
              <a:chExt cx="768" cy="732"/>
            </a:xfrm>
          </p:grpSpPr>
          <p:sp>
            <p:nvSpPr>
              <p:cNvPr id="54357" name="Text Box 177"/>
              <p:cNvSpPr txBox="1">
                <a:spLocks noChangeArrowheads="1"/>
              </p:cNvSpPr>
              <p:nvPr/>
            </p:nvSpPr>
            <p:spPr bwMode="auto">
              <a:xfrm>
                <a:off x="1944" y="912"/>
                <a:ext cx="52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p</a:t>
                </a:r>
                <a:r>
                  <a:rPr lang="en-US" altLang="zh-CN" sz="2000">
                    <a:ea typeface="宋体" pitchFamily="2" charset="-122"/>
                  </a:rPr>
                  <a:t>(1,3)</a:t>
                </a:r>
                <a:endParaRPr lang="en-US" altLang="zh-CN">
                  <a:ea typeface="宋体" pitchFamily="2" charset="-122"/>
                </a:endParaRPr>
              </a:p>
            </p:txBody>
          </p:sp>
          <p:sp>
            <p:nvSpPr>
              <p:cNvPr id="54358" name="Text Box 178"/>
              <p:cNvSpPr txBox="1">
                <a:spLocks noChangeArrowheads="1"/>
              </p:cNvSpPr>
              <p:nvPr/>
            </p:nvSpPr>
            <p:spPr bwMode="auto">
              <a:xfrm>
                <a:off x="1915" y="1200"/>
                <a:ext cx="61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access</a:t>
                </a:r>
              </a:p>
            </p:txBody>
          </p:sp>
          <p:sp>
            <p:nvSpPr>
              <p:cNvPr id="54359" name="Line 179"/>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60" name="Line 180"/>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61" name="Line 181"/>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62" name="Line 182"/>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54363" name="AutoShape 183"/>
              <p:cNvCxnSpPr>
                <a:cxnSpLocks noChangeShapeType="1"/>
                <a:stCxn id="54361" idx="0"/>
                <a:endCxn id="54362"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364" name="AutoShape 184"/>
              <p:cNvCxnSpPr>
                <a:cxnSpLocks noChangeShapeType="1"/>
                <a:stCxn id="54361" idx="1"/>
                <a:endCxn id="54362"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4356" name="Text Box 185"/>
            <p:cNvSpPr txBox="1">
              <a:spLocks noChangeArrowheads="1"/>
            </p:cNvSpPr>
            <p:nvPr/>
          </p:nvSpPr>
          <p:spPr bwMode="auto">
            <a:xfrm>
              <a:off x="863" y="1987"/>
              <a:ext cx="293"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sz="2000">
                  <a:ea typeface="宋体" pitchFamily="2" charset="-122"/>
                </a:rPr>
                <a:t>i, j</a:t>
              </a:r>
              <a:endParaRPr lang="en-US" altLang="zh-CN">
                <a:ea typeface="宋体" pitchFamily="2" charset="-122"/>
              </a:endParaRPr>
            </a:p>
          </p:txBody>
        </p:sp>
      </p:grpSp>
      <p:sp>
        <p:nvSpPr>
          <p:cNvPr id="267450" name="Text Box 186"/>
          <p:cNvSpPr txBox="1">
            <a:spLocks noChangeArrowheads="1"/>
          </p:cNvSpPr>
          <p:nvPr/>
        </p:nvSpPr>
        <p:spPr bwMode="auto">
          <a:xfrm>
            <a:off x="7104474" y="4996772"/>
            <a:ext cx="1031052" cy="2585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lnSpc>
                <a:spcPct val="60000"/>
              </a:lnSpc>
            </a:pPr>
            <a:r>
              <a:rPr lang="en-US" altLang="zh-CN" sz="1800" dirty="0">
                <a:solidFill>
                  <a:srgbClr val="FF0000"/>
                </a:solidFill>
                <a:ea typeface="宋体" pitchFamily="2" charset="-122"/>
              </a:rPr>
              <a:t>    </a:t>
            </a:r>
            <a:r>
              <a:rPr lang="en-US" altLang="zh-CN" sz="1800" dirty="0" smtClean="0">
                <a:solidFill>
                  <a:srgbClr val="FF0000"/>
                </a:solidFill>
                <a:ea typeface="宋体" pitchFamily="2" charset="-122"/>
              </a:rPr>
              <a:t>null    </a:t>
            </a:r>
            <a:endParaRPr lang="en-US" altLang="zh-CN" sz="1800" dirty="0">
              <a:ea typeface="宋体" pitchFamily="2" charset="-122"/>
            </a:endParaRPr>
          </a:p>
        </p:txBody>
      </p:sp>
      <p:grpSp>
        <p:nvGrpSpPr>
          <p:cNvPr id="267451" name="Group 187"/>
          <p:cNvGrpSpPr>
            <a:grpSpLocks/>
          </p:cNvGrpSpPr>
          <p:nvPr/>
        </p:nvGrpSpPr>
        <p:grpSpPr bwMode="auto">
          <a:xfrm>
            <a:off x="6991350" y="3378200"/>
            <a:ext cx="1219200" cy="1208088"/>
            <a:chOff x="624" y="1476"/>
            <a:chExt cx="768" cy="761"/>
          </a:xfrm>
        </p:grpSpPr>
        <p:grpSp>
          <p:nvGrpSpPr>
            <p:cNvPr id="54345" name="Group 188"/>
            <p:cNvGrpSpPr>
              <a:grpSpLocks/>
            </p:cNvGrpSpPr>
            <p:nvPr/>
          </p:nvGrpSpPr>
          <p:grpSpPr bwMode="auto">
            <a:xfrm>
              <a:off x="624" y="1476"/>
              <a:ext cx="768" cy="732"/>
              <a:chOff x="1824" y="912"/>
              <a:chExt cx="768" cy="732"/>
            </a:xfrm>
          </p:grpSpPr>
          <p:sp>
            <p:nvSpPr>
              <p:cNvPr id="54347" name="Text Box 189"/>
              <p:cNvSpPr txBox="1">
                <a:spLocks noChangeArrowheads="1"/>
              </p:cNvSpPr>
              <p:nvPr/>
            </p:nvSpPr>
            <p:spPr bwMode="auto">
              <a:xfrm>
                <a:off x="1944" y="912"/>
                <a:ext cx="52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q</a:t>
                </a:r>
                <a:r>
                  <a:rPr lang="en-US" altLang="zh-CN" sz="2000">
                    <a:ea typeface="宋体" pitchFamily="2" charset="-122"/>
                  </a:rPr>
                  <a:t>(1,3)</a:t>
                </a:r>
                <a:endParaRPr lang="en-US" altLang="zh-CN">
                  <a:ea typeface="宋体" pitchFamily="2" charset="-122"/>
                </a:endParaRPr>
              </a:p>
            </p:txBody>
          </p:sp>
          <p:sp>
            <p:nvSpPr>
              <p:cNvPr id="54348" name="Text Box 190"/>
              <p:cNvSpPr txBox="1">
                <a:spLocks noChangeArrowheads="1"/>
              </p:cNvSpPr>
              <p:nvPr/>
            </p:nvSpPr>
            <p:spPr bwMode="auto">
              <a:xfrm>
                <a:off x="1915" y="1200"/>
                <a:ext cx="61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access</a:t>
                </a:r>
              </a:p>
            </p:txBody>
          </p:sp>
          <p:sp>
            <p:nvSpPr>
              <p:cNvPr id="54349" name="Line 191"/>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50" name="Line 192"/>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51" name="Line 193"/>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52" name="Line 194"/>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54353" name="AutoShape 195"/>
              <p:cNvCxnSpPr>
                <a:cxnSpLocks noChangeShapeType="1"/>
                <a:stCxn id="54351" idx="0"/>
                <a:endCxn id="54352"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354" name="AutoShape 196"/>
              <p:cNvCxnSpPr>
                <a:cxnSpLocks noChangeShapeType="1"/>
                <a:stCxn id="54351" idx="1"/>
                <a:endCxn id="54352"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4346" name="Text Box 197"/>
            <p:cNvSpPr txBox="1">
              <a:spLocks noChangeArrowheads="1"/>
            </p:cNvSpPr>
            <p:nvPr/>
          </p:nvSpPr>
          <p:spPr bwMode="auto">
            <a:xfrm>
              <a:off x="827" y="1987"/>
              <a:ext cx="365"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sz="2000">
                  <a:ea typeface="宋体" pitchFamily="2" charset="-122"/>
                </a:rPr>
                <a:t>k, v</a:t>
              </a:r>
              <a:endParaRPr lang="en-US" altLang="zh-CN">
                <a:ea typeface="宋体" pitchFamily="2" charset="-122"/>
              </a:endParaRPr>
            </a:p>
          </p:txBody>
        </p:sp>
      </p:grpSp>
      <p:grpSp>
        <p:nvGrpSpPr>
          <p:cNvPr id="267462" name="Group 198"/>
          <p:cNvGrpSpPr>
            <a:grpSpLocks/>
          </p:cNvGrpSpPr>
          <p:nvPr/>
        </p:nvGrpSpPr>
        <p:grpSpPr bwMode="auto">
          <a:xfrm>
            <a:off x="6969125" y="1238250"/>
            <a:ext cx="1219200" cy="1162050"/>
            <a:chOff x="624" y="804"/>
            <a:chExt cx="768" cy="732"/>
          </a:xfrm>
        </p:grpSpPr>
        <p:grpSp>
          <p:nvGrpSpPr>
            <p:cNvPr id="54335" name="Group 199"/>
            <p:cNvGrpSpPr>
              <a:grpSpLocks/>
            </p:cNvGrpSpPr>
            <p:nvPr/>
          </p:nvGrpSpPr>
          <p:grpSpPr bwMode="auto">
            <a:xfrm>
              <a:off x="624" y="804"/>
              <a:ext cx="768" cy="732"/>
              <a:chOff x="1824" y="912"/>
              <a:chExt cx="768" cy="732"/>
            </a:xfrm>
          </p:grpSpPr>
          <p:sp>
            <p:nvSpPr>
              <p:cNvPr id="54337" name="Text Box 200"/>
              <p:cNvSpPr txBox="1">
                <a:spLocks noChangeArrowheads="1"/>
              </p:cNvSpPr>
              <p:nvPr/>
            </p:nvSpPr>
            <p:spPr bwMode="auto">
              <a:xfrm>
                <a:off x="2112" y="912"/>
                <a:ext cx="19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s</a:t>
                </a:r>
              </a:p>
            </p:txBody>
          </p:sp>
          <p:sp>
            <p:nvSpPr>
              <p:cNvPr id="54338" name="Text Box 201"/>
              <p:cNvSpPr txBox="1">
                <a:spLocks noChangeArrowheads="1"/>
              </p:cNvSpPr>
              <p:nvPr/>
            </p:nvSpPr>
            <p:spPr bwMode="auto">
              <a:xfrm>
                <a:off x="1915" y="1200"/>
                <a:ext cx="61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access</a:t>
                </a:r>
              </a:p>
            </p:txBody>
          </p:sp>
          <p:sp>
            <p:nvSpPr>
              <p:cNvPr id="54339" name="Line 202"/>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40" name="Line 203"/>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41" name="Line 204"/>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42" name="Line 205"/>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54343" name="AutoShape 206"/>
              <p:cNvCxnSpPr>
                <a:cxnSpLocks noChangeShapeType="1"/>
                <a:stCxn id="54341" idx="0"/>
                <a:endCxn id="54342"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344" name="AutoShape 207"/>
              <p:cNvCxnSpPr>
                <a:cxnSpLocks noChangeShapeType="1"/>
                <a:stCxn id="54341" idx="1"/>
                <a:endCxn id="54342"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4336" name="Text Box 208"/>
            <p:cNvSpPr txBox="1">
              <a:spLocks noChangeArrowheads="1"/>
            </p:cNvSpPr>
            <p:nvPr/>
          </p:nvSpPr>
          <p:spPr bwMode="auto">
            <a:xfrm>
              <a:off x="807" y="1317"/>
              <a:ext cx="404" cy="2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lnSpc>
                  <a:spcPct val="70000"/>
                </a:lnSpc>
              </a:pPr>
              <a:r>
                <a:rPr lang="en-US" altLang="zh-CN">
                  <a:ea typeface="宋体" pitchFamily="2" charset="-122"/>
                </a:rPr>
                <a:t>a, x</a:t>
              </a:r>
            </a:p>
          </p:txBody>
        </p:sp>
      </p:grpSp>
      <p:grpSp>
        <p:nvGrpSpPr>
          <p:cNvPr id="267473" name="Group 209"/>
          <p:cNvGrpSpPr>
            <a:grpSpLocks/>
          </p:cNvGrpSpPr>
          <p:nvPr/>
        </p:nvGrpSpPr>
        <p:grpSpPr bwMode="auto">
          <a:xfrm>
            <a:off x="6969125" y="2305050"/>
            <a:ext cx="1219200" cy="1208088"/>
            <a:chOff x="624" y="1476"/>
            <a:chExt cx="768" cy="761"/>
          </a:xfrm>
        </p:grpSpPr>
        <p:grpSp>
          <p:nvGrpSpPr>
            <p:cNvPr id="54325" name="Group 210"/>
            <p:cNvGrpSpPr>
              <a:grpSpLocks/>
            </p:cNvGrpSpPr>
            <p:nvPr/>
          </p:nvGrpSpPr>
          <p:grpSpPr bwMode="auto">
            <a:xfrm>
              <a:off x="624" y="1476"/>
              <a:ext cx="768" cy="732"/>
              <a:chOff x="1824" y="912"/>
              <a:chExt cx="768" cy="732"/>
            </a:xfrm>
          </p:grpSpPr>
          <p:sp>
            <p:nvSpPr>
              <p:cNvPr id="54327" name="Text Box 211"/>
              <p:cNvSpPr txBox="1">
                <a:spLocks noChangeArrowheads="1"/>
              </p:cNvSpPr>
              <p:nvPr/>
            </p:nvSpPr>
            <p:spPr bwMode="auto">
              <a:xfrm>
                <a:off x="1944" y="912"/>
                <a:ext cx="52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q</a:t>
                </a:r>
                <a:r>
                  <a:rPr lang="en-US" altLang="zh-CN" sz="2000">
                    <a:ea typeface="宋体" pitchFamily="2" charset="-122"/>
                  </a:rPr>
                  <a:t>(1,9)</a:t>
                </a:r>
                <a:endParaRPr lang="en-US" altLang="zh-CN">
                  <a:ea typeface="宋体" pitchFamily="2" charset="-122"/>
                </a:endParaRPr>
              </a:p>
            </p:txBody>
          </p:sp>
          <p:sp>
            <p:nvSpPr>
              <p:cNvPr id="54328" name="Text Box 212"/>
              <p:cNvSpPr txBox="1">
                <a:spLocks noChangeArrowheads="1"/>
              </p:cNvSpPr>
              <p:nvPr/>
            </p:nvSpPr>
            <p:spPr bwMode="auto">
              <a:xfrm>
                <a:off x="1915" y="1200"/>
                <a:ext cx="61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access</a:t>
                </a:r>
              </a:p>
            </p:txBody>
          </p:sp>
          <p:sp>
            <p:nvSpPr>
              <p:cNvPr id="54329" name="Line 213"/>
              <p:cNvSpPr>
                <a:spLocks noChangeShapeType="1"/>
              </p:cNvSpPr>
              <p:nvPr/>
            </p:nvSpPr>
            <p:spPr bwMode="auto">
              <a:xfrm>
                <a:off x="1824" y="124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30" name="Line 214"/>
              <p:cNvSpPr>
                <a:spLocks noChangeShapeType="1"/>
              </p:cNvSpPr>
              <p:nvPr/>
            </p:nvSpPr>
            <p:spPr bwMode="auto">
              <a:xfrm>
                <a:off x="1824" y="144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31" name="Line 215"/>
              <p:cNvSpPr>
                <a:spLocks noChangeShapeType="1"/>
              </p:cNvSpPr>
              <p:nvPr/>
            </p:nvSpPr>
            <p:spPr bwMode="auto">
              <a:xfrm>
                <a:off x="1824" y="96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32" name="Line 216"/>
              <p:cNvSpPr>
                <a:spLocks noChangeShapeType="1"/>
              </p:cNvSpPr>
              <p:nvPr/>
            </p:nvSpPr>
            <p:spPr bwMode="auto">
              <a:xfrm>
                <a:off x="1824" y="1632"/>
                <a:ext cx="768"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54333" name="AutoShape 217"/>
              <p:cNvCxnSpPr>
                <a:cxnSpLocks noChangeShapeType="1"/>
                <a:stCxn id="54331" idx="0"/>
                <a:endCxn id="54332" idx="0"/>
              </p:cNvCxnSpPr>
              <p:nvPr/>
            </p:nvCxnSpPr>
            <p:spPr bwMode="auto">
              <a:xfrm>
                <a:off x="1824" y="960"/>
                <a:ext cx="0" cy="6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334" name="AutoShape 218"/>
              <p:cNvCxnSpPr>
                <a:cxnSpLocks noChangeShapeType="1"/>
                <a:stCxn id="54331" idx="1"/>
                <a:endCxn id="54332" idx="1"/>
              </p:cNvCxnSpPr>
              <p:nvPr/>
            </p:nvCxnSpPr>
            <p:spPr bwMode="auto">
              <a:xfrm>
                <a:off x="2592" y="960"/>
                <a:ext cx="0" cy="6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4326" name="Text Box 219"/>
            <p:cNvSpPr txBox="1">
              <a:spLocks noChangeArrowheads="1"/>
            </p:cNvSpPr>
            <p:nvPr/>
          </p:nvSpPr>
          <p:spPr bwMode="auto">
            <a:xfrm>
              <a:off x="827" y="1987"/>
              <a:ext cx="365"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sz="2000">
                  <a:ea typeface="宋体" pitchFamily="2" charset="-122"/>
                </a:rPr>
                <a:t>k, v</a:t>
              </a:r>
              <a:endParaRPr lang="en-US" altLang="zh-CN">
                <a:ea typeface="宋体" pitchFamily="2" charset="-122"/>
              </a:endParaRPr>
            </a:p>
          </p:txBody>
        </p:sp>
      </p:grpSp>
      <p:grpSp>
        <p:nvGrpSpPr>
          <p:cNvPr id="267484" name="Group 220"/>
          <p:cNvGrpSpPr>
            <a:grpSpLocks/>
          </p:cNvGrpSpPr>
          <p:nvPr/>
        </p:nvGrpSpPr>
        <p:grpSpPr bwMode="auto">
          <a:xfrm>
            <a:off x="6886575" y="44450"/>
            <a:ext cx="1265238" cy="1187450"/>
            <a:chOff x="355" y="50"/>
            <a:chExt cx="797" cy="748"/>
          </a:xfrm>
        </p:grpSpPr>
        <p:sp>
          <p:nvSpPr>
            <p:cNvPr id="54321" name="Rectangle 221"/>
            <p:cNvSpPr>
              <a:spLocks noChangeArrowheads="1"/>
            </p:cNvSpPr>
            <p:nvPr/>
          </p:nvSpPr>
          <p:spPr bwMode="auto">
            <a:xfrm>
              <a:off x="720" y="96"/>
              <a:ext cx="432" cy="672"/>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22" name="Text Box 222"/>
            <p:cNvSpPr txBox="1">
              <a:spLocks noChangeArrowheads="1"/>
            </p:cNvSpPr>
            <p:nvPr/>
          </p:nvSpPr>
          <p:spPr bwMode="auto">
            <a:xfrm>
              <a:off x="355" y="50"/>
              <a:ext cx="391" cy="7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lnSpc>
                  <a:spcPct val="120000"/>
                </a:lnSpc>
              </a:pPr>
              <a:r>
                <a:rPr lang="en-US" altLang="zh-CN" sz="2000">
                  <a:ea typeface="宋体" pitchFamily="2" charset="-122"/>
                </a:rPr>
                <a:t>d[3]</a:t>
              </a:r>
            </a:p>
            <a:p>
              <a:pPr algn="ctr" eaLnBrk="1" hangingPunct="1">
                <a:lnSpc>
                  <a:spcPct val="120000"/>
                </a:lnSpc>
              </a:pPr>
              <a:r>
                <a:rPr lang="en-US" altLang="zh-CN" sz="2000">
                  <a:ea typeface="宋体" pitchFamily="2" charset="-122"/>
                </a:rPr>
                <a:t>d[2]</a:t>
              </a:r>
            </a:p>
            <a:p>
              <a:pPr algn="ctr" eaLnBrk="1" hangingPunct="1">
                <a:lnSpc>
                  <a:spcPct val="120000"/>
                </a:lnSpc>
              </a:pPr>
              <a:r>
                <a:rPr lang="en-US" altLang="zh-CN" sz="2000">
                  <a:ea typeface="宋体" pitchFamily="2" charset="-122"/>
                </a:rPr>
                <a:t>d[1]</a:t>
              </a:r>
              <a:endParaRPr lang="en-US" altLang="zh-CN" sz="1800">
                <a:ea typeface="宋体" pitchFamily="2" charset="-122"/>
              </a:endParaRPr>
            </a:p>
          </p:txBody>
        </p:sp>
        <p:sp>
          <p:nvSpPr>
            <p:cNvPr id="54323" name="Line 223"/>
            <p:cNvSpPr>
              <a:spLocks noChangeShapeType="1"/>
            </p:cNvSpPr>
            <p:nvPr/>
          </p:nvSpPr>
          <p:spPr bwMode="auto">
            <a:xfrm>
              <a:off x="720" y="576"/>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24" name="Line 224"/>
            <p:cNvSpPr>
              <a:spLocks noChangeShapeType="1"/>
            </p:cNvSpPr>
            <p:nvPr/>
          </p:nvSpPr>
          <p:spPr bwMode="auto">
            <a:xfrm>
              <a:off x="720" y="336"/>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67489" name="Arc 225"/>
          <p:cNvSpPr>
            <a:spLocks/>
          </p:cNvSpPr>
          <p:nvPr/>
        </p:nvSpPr>
        <p:spPr bwMode="auto">
          <a:xfrm>
            <a:off x="8110538" y="1035050"/>
            <a:ext cx="306387" cy="927100"/>
          </a:xfrm>
          <a:custGeom>
            <a:avLst/>
            <a:gdLst>
              <a:gd name="T0" fmla="*/ 0 w 27549"/>
              <a:gd name="T1" fmla="*/ 17930 h 43176"/>
              <a:gd name="T2" fmla="*/ 77461 w 27549"/>
              <a:gd name="T3" fmla="*/ 927100 h 43176"/>
              <a:gd name="T4" fmla="*/ 66162 w 27549"/>
              <a:gd name="T5" fmla="*/ 463808 h 43176"/>
              <a:gd name="T6" fmla="*/ 0 60000 65536"/>
              <a:gd name="T7" fmla="*/ 0 60000 65536"/>
              <a:gd name="T8" fmla="*/ 0 60000 65536"/>
            </a:gdLst>
            <a:ahLst/>
            <a:cxnLst>
              <a:cxn ang="T6">
                <a:pos x="T0" y="T1"/>
              </a:cxn>
              <a:cxn ang="T7">
                <a:pos x="T2" y="T3"/>
              </a:cxn>
              <a:cxn ang="T8">
                <a:pos x="T4" y="T5"/>
              </a:cxn>
            </a:cxnLst>
            <a:rect l="0" t="0" r="r" b="b"/>
            <a:pathLst>
              <a:path w="27549" h="43176" fill="none" extrusionOk="0">
                <a:moveTo>
                  <a:pt x="0" y="835"/>
                </a:moveTo>
                <a:cubicBezTo>
                  <a:pt x="1934" y="281"/>
                  <a:pt x="3936" y="-1"/>
                  <a:pt x="5949" y="0"/>
                </a:cubicBezTo>
                <a:cubicBezTo>
                  <a:pt x="17878" y="0"/>
                  <a:pt x="27549" y="9670"/>
                  <a:pt x="27549" y="21600"/>
                </a:cubicBezTo>
                <a:cubicBezTo>
                  <a:pt x="27549" y="33134"/>
                  <a:pt x="18486" y="42633"/>
                  <a:pt x="6965" y="43176"/>
                </a:cubicBezTo>
              </a:path>
              <a:path w="27549" h="43176" stroke="0" extrusionOk="0">
                <a:moveTo>
                  <a:pt x="0" y="835"/>
                </a:moveTo>
                <a:cubicBezTo>
                  <a:pt x="1934" y="281"/>
                  <a:pt x="3936" y="-1"/>
                  <a:pt x="5949" y="0"/>
                </a:cubicBezTo>
                <a:cubicBezTo>
                  <a:pt x="17878" y="0"/>
                  <a:pt x="27549" y="9670"/>
                  <a:pt x="27549" y="21600"/>
                </a:cubicBezTo>
                <a:cubicBezTo>
                  <a:pt x="27549" y="33134"/>
                  <a:pt x="18486" y="42633"/>
                  <a:pt x="6965" y="43176"/>
                </a:cubicBezTo>
                <a:lnTo>
                  <a:pt x="5949" y="21600"/>
                </a:lnTo>
                <a:lnTo>
                  <a:pt x="0" y="835"/>
                </a:lnTo>
                <a:close/>
              </a:path>
            </a:pathLst>
          </a:custGeom>
          <a:noFill/>
          <a:ln w="28575">
            <a:solidFill>
              <a:srgbClr val="0000FF"/>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7490" name="Arc 226"/>
          <p:cNvSpPr>
            <a:spLocks/>
          </p:cNvSpPr>
          <p:nvPr/>
        </p:nvSpPr>
        <p:spPr bwMode="auto">
          <a:xfrm flipH="1" flipV="1">
            <a:off x="6588125" y="3168650"/>
            <a:ext cx="457200" cy="920750"/>
          </a:xfrm>
          <a:custGeom>
            <a:avLst/>
            <a:gdLst>
              <a:gd name="T0" fmla="*/ 0 w 21600"/>
              <a:gd name="T1" fmla="*/ 0 h 42583"/>
              <a:gd name="T2" fmla="*/ 108522 w 21600"/>
              <a:gd name="T3" fmla="*/ 920750 h 42583"/>
              <a:gd name="T4" fmla="*/ 0 w 21600"/>
              <a:gd name="T5" fmla="*/ 467046 h 42583"/>
              <a:gd name="T6" fmla="*/ 0 60000 65536"/>
              <a:gd name="T7" fmla="*/ 0 60000 65536"/>
              <a:gd name="T8" fmla="*/ 0 60000 65536"/>
            </a:gdLst>
            <a:ahLst/>
            <a:cxnLst>
              <a:cxn ang="T6">
                <a:pos x="T0" y="T1"/>
              </a:cxn>
              <a:cxn ang="T7">
                <a:pos x="T2" y="T3"/>
              </a:cxn>
              <a:cxn ang="T8">
                <a:pos x="T4" y="T5"/>
              </a:cxn>
            </a:cxnLst>
            <a:rect l="0" t="0" r="r" b="b"/>
            <a:pathLst>
              <a:path w="21600" h="42583" fill="none" extrusionOk="0">
                <a:moveTo>
                  <a:pt x="-1" y="0"/>
                </a:moveTo>
                <a:cubicBezTo>
                  <a:pt x="11929" y="0"/>
                  <a:pt x="21600" y="9670"/>
                  <a:pt x="21600" y="21600"/>
                </a:cubicBezTo>
                <a:cubicBezTo>
                  <a:pt x="21600" y="31554"/>
                  <a:pt x="14796" y="40219"/>
                  <a:pt x="5126" y="42582"/>
                </a:cubicBezTo>
              </a:path>
              <a:path w="21600" h="42583" stroke="0" extrusionOk="0">
                <a:moveTo>
                  <a:pt x="-1" y="0"/>
                </a:moveTo>
                <a:cubicBezTo>
                  <a:pt x="11929" y="0"/>
                  <a:pt x="21600" y="9670"/>
                  <a:pt x="21600" y="21600"/>
                </a:cubicBezTo>
                <a:cubicBezTo>
                  <a:pt x="21600" y="31554"/>
                  <a:pt x="14796" y="40219"/>
                  <a:pt x="5126" y="42582"/>
                </a:cubicBezTo>
                <a:lnTo>
                  <a:pt x="0" y="21600"/>
                </a:lnTo>
                <a:lnTo>
                  <a:pt x="-1" y="0"/>
                </a:lnTo>
                <a:close/>
              </a:path>
            </a:pathLst>
          </a:custGeom>
          <a:noFill/>
          <a:ln w="28575">
            <a:solidFill>
              <a:srgbClr val="0000FF"/>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7491" name="Text Box 227"/>
          <p:cNvSpPr txBox="1">
            <a:spLocks noChangeArrowheads="1"/>
          </p:cNvSpPr>
          <p:nvPr/>
        </p:nvSpPr>
        <p:spPr bwMode="auto">
          <a:xfrm>
            <a:off x="7044149" y="1790088"/>
            <a:ext cx="1031052" cy="2711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lnSpc>
                <a:spcPct val="60000"/>
              </a:lnSpc>
            </a:pPr>
            <a:r>
              <a:rPr lang="en-US" altLang="zh-CN" sz="1800" dirty="0">
                <a:solidFill>
                  <a:srgbClr val="FF0000"/>
                </a:solidFill>
                <a:ea typeface="宋体" pitchFamily="2" charset="-122"/>
              </a:rPr>
              <a:t>    </a:t>
            </a:r>
            <a:r>
              <a:rPr lang="en-US" altLang="zh-CN" sz="1800" dirty="0" smtClean="0">
                <a:solidFill>
                  <a:srgbClr val="FF0000"/>
                </a:solidFill>
                <a:ea typeface="宋体" pitchFamily="2" charset="-122"/>
              </a:rPr>
              <a:t>null    </a:t>
            </a:r>
            <a:endParaRPr lang="en-US" altLang="zh-CN" sz="1800" dirty="0">
              <a:ea typeface="宋体" pitchFamily="2" charset="-122"/>
            </a:endParaRPr>
          </a:p>
        </p:txBody>
      </p:sp>
      <p:sp>
        <p:nvSpPr>
          <p:cNvPr id="267492" name="Text Box 228"/>
          <p:cNvSpPr txBox="1">
            <a:spLocks noChangeArrowheads="1"/>
          </p:cNvSpPr>
          <p:nvPr/>
        </p:nvSpPr>
        <p:spPr bwMode="auto">
          <a:xfrm>
            <a:off x="7082249" y="2856888"/>
            <a:ext cx="1031052" cy="2711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lnSpc>
                <a:spcPct val="60000"/>
              </a:lnSpc>
            </a:pPr>
            <a:r>
              <a:rPr lang="en-US" altLang="zh-CN" sz="1800" dirty="0">
                <a:solidFill>
                  <a:srgbClr val="FF0000"/>
                </a:solidFill>
                <a:ea typeface="宋体" pitchFamily="2" charset="-122"/>
              </a:rPr>
              <a:t>    </a:t>
            </a:r>
            <a:r>
              <a:rPr lang="en-US" altLang="zh-CN" sz="1800" dirty="0" smtClean="0">
                <a:solidFill>
                  <a:srgbClr val="FF0000"/>
                </a:solidFill>
                <a:ea typeface="宋体" pitchFamily="2" charset="-122"/>
              </a:rPr>
              <a:t>null    </a:t>
            </a:r>
            <a:endParaRPr lang="en-US" altLang="zh-CN" sz="1800" dirty="0">
              <a:ea typeface="宋体" pitchFamily="2" charset="-122"/>
            </a:endParaRPr>
          </a:p>
        </p:txBody>
      </p:sp>
      <p:sp>
        <p:nvSpPr>
          <p:cNvPr id="267493" name="Text Box 229"/>
          <p:cNvSpPr txBox="1">
            <a:spLocks noChangeArrowheads="1"/>
          </p:cNvSpPr>
          <p:nvPr/>
        </p:nvSpPr>
        <p:spPr bwMode="auto">
          <a:xfrm>
            <a:off x="7070725" y="3930650"/>
            <a:ext cx="1054100" cy="2571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lnSpc>
                <a:spcPct val="60000"/>
              </a:lnSpc>
            </a:pPr>
            <a:r>
              <a:rPr lang="en-US" altLang="zh-CN" sz="1800">
                <a:solidFill>
                  <a:srgbClr val="FF0000"/>
                </a:solidFill>
                <a:ea typeface="宋体" pitchFamily="2" charset="-122"/>
              </a:rPr>
              <a:t>save d[2]</a:t>
            </a:r>
            <a:endParaRPr lang="en-US" altLang="zh-CN" sz="1800">
              <a:ea typeface="宋体" pitchFamily="2" charset="-122"/>
            </a:endParaRPr>
          </a:p>
        </p:txBody>
      </p:sp>
      <p:sp>
        <p:nvSpPr>
          <p:cNvPr id="267494" name="Arc 230"/>
          <p:cNvSpPr>
            <a:spLocks/>
          </p:cNvSpPr>
          <p:nvPr/>
        </p:nvSpPr>
        <p:spPr bwMode="auto">
          <a:xfrm>
            <a:off x="8045450" y="798513"/>
            <a:ext cx="609600" cy="3246437"/>
          </a:xfrm>
          <a:custGeom>
            <a:avLst/>
            <a:gdLst>
              <a:gd name="T0" fmla="*/ 0 w 21600"/>
              <a:gd name="T1" fmla="*/ 0 h 42481"/>
              <a:gd name="T2" fmla="*/ 155928 w 21600"/>
              <a:gd name="T3" fmla="*/ 3246437 h 42481"/>
              <a:gd name="T4" fmla="*/ 0 w 21600"/>
              <a:gd name="T5" fmla="*/ 1650692 h 42481"/>
              <a:gd name="T6" fmla="*/ 0 60000 65536"/>
              <a:gd name="T7" fmla="*/ 0 60000 65536"/>
              <a:gd name="T8" fmla="*/ 0 60000 65536"/>
            </a:gdLst>
            <a:ahLst/>
            <a:cxnLst>
              <a:cxn ang="T6">
                <a:pos x="T0" y="T1"/>
              </a:cxn>
              <a:cxn ang="T7">
                <a:pos x="T2" y="T3"/>
              </a:cxn>
              <a:cxn ang="T8">
                <a:pos x="T4" y="T5"/>
              </a:cxn>
            </a:cxnLst>
            <a:rect l="0" t="0" r="r" b="b"/>
            <a:pathLst>
              <a:path w="21600" h="42481" fill="none" extrusionOk="0">
                <a:moveTo>
                  <a:pt x="-1" y="0"/>
                </a:moveTo>
                <a:cubicBezTo>
                  <a:pt x="11929" y="0"/>
                  <a:pt x="21600" y="9670"/>
                  <a:pt x="21600" y="21600"/>
                </a:cubicBezTo>
                <a:cubicBezTo>
                  <a:pt x="21600" y="31401"/>
                  <a:pt x="15000" y="39974"/>
                  <a:pt x="5525" y="42481"/>
                </a:cubicBezTo>
              </a:path>
              <a:path w="21600" h="42481" stroke="0" extrusionOk="0">
                <a:moveTo>
                  <a:pt x="-1" y="0"/>
                </a:moveTo>
                <a:cubicBezTo>
                  <a:pt x="11929" y="0"/>
                  <a:pt x="21600" y="9670"/>
                  <a:pt x="21600" y="21600"/>
                </a:cubicBezTo>
                <a:cubicBezTo>
                  <a:pt x="21600" y="31401"/>
                  <a:pt x="15000" y="39974"/>
                  <a:pt x="5525" y="42481"/>
                </a:cubicBezTo>
                <a:lnTo>
                  <a:pt x="0" y="21600"/>
                </a:lnTo>
                <a:lnTo>
                  <a:pt x="-1" y="0"/>
                </a:lnTo>
                <a:close/>
              </a:path>
            </a:pathLst>
          </a:custGeom>
          <a:noFill/>
          <a:ln w="28575">
            <a:solidFill>
              <a:srgbClr val="0000FF"/>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7495" name="Arc 231"/>
          <p:cNvSpPr>
            <a:spLocks/>
          </p:cNvSpPr>
          <p:nvPr/>
        </p:nvSpPr>
        <p:spPr bwMode="auto">
          <a:xfrm>
            <a:off x="5638800" y="401638"/>
            <a:ext cx="838200" cy="4572000"/>
          </a:xfrm>
          <a:custGeom>
            <a:avLst/>
            <a:gdLst>
              <a:gd name="T0" fmla="*/ 95423 w 21600"/>
              <a:gd name="T1" fmla="*/ 0 h 41861"/>
              <a:gd name="T2" fmla="*/ 275403 w 21600"/>
              <a:gd name="T3" fmla="*/ 4572000 h 41861"/>
              <a:gd name="T4" fmla="*/ 0 w 21600"/>
              <a:gd name="T5" fmla="*/ 2343831 h 41861"/>
              <a:gd name="T6" fmla="*/ 0 60000 65536"/>
              <a:gd name="T7" fmla="*/ 0 60000 65536"/>
              <a:gd name="T8" fmla="*/ 0 60000 65536"/>
            </a:gdLst>
            <a:ahLst/>
            <a:cxnLst>
              <a:cxn ang="T6">
                <a:pos x="T0" y="T1"/>
              </a:cxn>
              <a:cxn ang="T7">
                <a:pos x="T2" y="T3"/>
              </a:cxn>
              <a:cxn ang="T8">
                <a:pos x="T4" y="T5"/>
              </a:cxn>
            </a:cxnLst>
            <a:rect l="0" t="0" r="r" b="b"/>
            <a:pathLst>
              <a:path w="21600" h="41861" fill="none" extrusionOk="0">
                <a:moveTo>
                  <a:pt x="2458" y="0"/>
                </a:moveTo>
                <a:cubicBezTo>
                  <a:pt x="13365" y="1250"/>
                  <a:pt x="21600" y="10482"/>
                  <a:pt x="21600" y="21460"/>
                </a:cubicBezTo>
                <a:cubicBezTo>
                  <a:pt x="21600" y="30653"/>
                  <a:pt x="15780" y="38840"/>
                  <a:pt x="7096" y="41860"/>
                </a:cubicBezTo>
              </a:path>
              <a:path w="21600" h="41861" stroke="0" extrusionOk="0">
                <a:moveTo>
                  <a:pt x="2458" y="0"/>
                </a:moveTo>
                <a:cubicBezTo>
                  <a:pt x="13365" y="1250"/>
                  <a:pt x="21600" y="10482"/>
                  <a:pt x="21600" y="21460"/>
                </a:cubicBezTo>
                <a:cubicBezTo>
                  <a:pt x="21600" y="30653"/>
                  <a:pt x="15780" y="38840"/>
                  <a:pt x="7096" y="41860"/>
                </a:cubicBezTo>
                <a:lnTo>
                  <a:pt x="0" y="21460"/>
                </a:lnTo>
                <a:lnTo>
                  <a:pt x="2458" y="0"/>
                </a:lnTo>
                <a:close/>
              </a:path>
            </a:pathLst>
          </a:custGeom>
          <a:noFill/>
          <a:ln w="28575">
            <a:solidFill>
              <a:srgbClr val="0000FF"/>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7496" name="Arc 232"/>
          <p:cNvSpPr>
            <a:spLocks/>
          </p:cNvSpPr>
          <p:nvPr/>
        </p:nvSpPr>
        <p:spPr bwMode="auto">
          <a:xfrm>
            <a:off x="7981950" y="369888"/>
            <a:ext cx="838200" cy="4572000"/>
          </a:xfrm>
          <a:custGeom>
            <a:avLst/>
            <a:gdLst>
              <a:gd name="T0" fmla="*/ 95423 w 21600"/>
              <a:gd name="T1" fmla="*/ 0 h 41861"/>
              <a:gd name="T2" fmla="*/ 275403 w 21600"/>
              <a:gd name="T3" fmla="*/ 4572000 h 41861"/>
              <a:gd name="T4" fmla="*/ 0 w 21600"/>
              <a:gd name="T5" fmla="*/ 2343831 h 41861"/>
              <a:gd name="T6" fmla="*/ 0 60000 65536"/>
              <a:gd name="T7" fmla="*/ 0 60000 65536"/>
              <a:gd name="T8" fmla="*/ 0 60000 65536"/>
            </a:gdLst>
            <a:ahLst/>
            <a:cxnLst>
              <a:cxn ang="T6">
                <a:pos x="T0" y="T1"/>
              </a:cxn>
              <a:cxn ang="T7">
                <a:pos x="T2" y="T3"/>
              </a:cxn>
              <a:cxn ang="T8">
                <a:pos x="T4" y="T5"/>
              </a:cxn>
            </a:cxnLst>
            <a:rect l="0" t="0" r="r" b="b"/>
            <a:pathLst>
              <a:path w="21600" h="41861" fill="none" extrusionOk="0">
                <a:moveTo>
                  <a:pt x="2458" y="0"/>
                </a:moveTo>
                <a:cubicBezTo>
                  <a:pt x="13365" y="1250"/>
                  <a:pt x="21600" y="10482"/>
                  <a:pt x="21600" y="21460"/>
                </a:cubicBezTo>
                <a:cubicBezTo>
                  <a:pt x="21600" y="30653"/>
                  <a:pt x="15780" y="38840"/>
                  <a:pt x="7096" y="41860"/>
                </a:cubicBezTo>
              </a:path>
              <a:path w="21600" h="41861" stroke="0" extrusionOk="0">
                <a:moveTo>
                  <a:pt x="2458" y="0"/>
                </a:moveTo>
                <a:cubicBezTo>
                  <a:pt x="13365" y="1250"/>
                  <a:pt x="21600" y="10482"/>
                  <a:pt x="21600" y="21460"/>
                </a:cubicBezTo>
                <a:cubicBezTo>
                  <a:pt x="21600" y="30653"/>
                  <a:pt x="15780" y="38840"/>
                  <a:pt x="7096" y="41860"/>
                </a:cubicBezTo>
                <a:lnTo>
                  <a:pt x="0" y="21460"/>
                </a:lnTo>
                <a:lnTo>
                  <a:pt x="2458" y="0"/>
                </a:lnTo>
                <a:close/>
              </a:path>
            </a:pathLst>
          </a:custGeom>
          <a:noFill/>
          <a:ln w="28575">
            <a:solidFill>
              <a:srgbClr val="0000FF"/>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7497" name="Arc 233"/>
          <p:cNvSpPr>
            <a:spLocks/>
          </p:cNvSpPr>
          <p:nvPr/>
        </p:nvSpPr>
        <p:spPr bwMode="auto">
          <a:xfrm>
            <a:off x="3563938" y="809625"/>
            <a:ext cx="609600" cy="3246438"/>
          </a:xfrm>
          <a:custGeom>
            <a:avLst/>
            <a:gdLst>
              <a:gd name="T0" fmla="*/ 0 w 21600"/>
              <a:gd name="T1" fmla="*/ 0 h 42481"/>
              <a:gd name="T2" fmla="*/ 155928 w 21600"/>
              <a:gd name="T3" fmla="*/ 3246438 h 42481"/>
              <a:gd name="T4" fmla="*/ 0 w 21600"/>
              <a:gd name="T5" fmla="*/ 1650692 h 42481"/>
              <a:gd name="T6" fmla="*/ 0 60000 65536"/>
              <a:gd name="T7" fmla="*/ 0 60000 65536"/>
              <a:gd name="T8" fmla="*/ 0 60000 65536"/>
            </a:gdLst>
            <a:ahLst/>
            <a:cxnLst>
              <a:cxn ang="T6">
                <a:pos x="T0" y="T1"/>
              </a:cxn>
              <a:cxn ang="T7">
                <a:pos x="T2" y="T3"/>
              </a:cxn>
              <a:cxn ang="T8">
                <a:pos x="T4" y="T5"/>
              </a:cxn>
            </a:cxnLst>
            <a:rect l="0" t="0" r="r" b="b"/>
            <a:pathLst>
              <a:path w="21600" h="42481" fill="none" extrusionOk="0">
                <a:moveTo>
                  <a:pt x="-1" y="0"/>
                </a:moveTo>
                <a:cubicBezTo>
                  <a:pt x="11929" y="0"/>
                  <a:pt x="21600" y="9670"/>
                  <a:pt x="21600" y="21600"/>
                </a:cubicBezTo>
                <a:cubicBezTo>
                  <a:pt x="21600" y="31401"/>
                  <a:pt x="15000" y="39974"/>
                  <a:pt x="5525" y="42481"/>
                </a:cubicBezTo>
              </a:path>
              <a:path w="21600" h="42481" stroke="0" extrusionOk="0">
                <a:moveTo>
                  <a:pt x="-1" y="0"/>
                </a:moveTo>
                <a:cubicBezTo>
                  <a:pt x="11929" y="0"/>
                  <a:pt x="21600" y="9670"/>
                  <a:pt x="21600" y="21600"/>
                </a:cubicBezTo>
                <a:cubicBezTo>
                  <a:pt x="21600" y="31401"/>
                  <a:pt x="15000" y="39974"/>
                  <a:pt x="5525" y="42481"/>
                </a:cubicBezTo>
                <a:lnTo>
                  <a:pt x="0" y="21600"/>
                </a:lnTo>
                <a:lnTo>
                  <a:pt x="-1" y="0"/>
                </a:lnTo>
                <a:close/>
              </a:path>
            </a:pathLst>
          </a:custGeom>
          <a:noFill/>
          <a:ln w="28575">
            <a:solidFill>
              <a:srgbClr val="0000FF"/>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7498" name="Arc 234"/>
          <p:cNvSpPr>
            <a:spLocks/>
          </p:cNvSpPr>
          <p:nvPr/>
        </p:nvSpPr>
        <p:spPr bwMode="auto">
          <a:xfrm>
            <a:off x="8101013" y="692150"/>
            <a:ext cx="719137" cy="5403850"/>
          </a:xfrm>
          <a:custGeom>
            <a:avLst/>
            <a:gdLst>
              <a:gd name="T0" fmla="*/ 0 w 21600"/>
              <a:gd name="T1" fmla="*/ 0 h 42863"/>
              <a:gd name="T2" fmla="*/ 126515 w 21600"/>
              <a:gd name="T3" fmla="*/ 5403850 h 42863"/>
              <a:gd name="T4" fmla="*/ 0 w 21600"/>
              <a:gd name="T5" fmla="*/ 2723168 h 42863"/>
              <a:gd name="T6" fmla="*/ 0 60000 65536"/>
              <a:gd name="T7" fmla="*/ 0 60000 65536"/>
              <a:gd name="T8" fmla="*/ 0 60000 65536"/>
            </a:gdLst>
            <a:ahLst/>
            <a:cxnLst>
              <a:cxn ang="T6">
                <a:pos x="T0" y="T1"/>
              </a:cxn>
              <a:cxn ang="T7">
                <a:pos x="T2" y="T3"/>
              </a:cxn>
              <a:cxn ang="T8">
                <a:pos x="T4" y="T5"/>
              </a:cxn>
            </a:cxnLst>
            <a:rect l="0" t="0" r="r" b="b"/>
            <a:pathLst>
              <a:path w="21600" h="42863" fill="none" extrusionOk="0">
                <a:moveTo>
                  <a:pt x="-1" y="0"/>
                </a:moveTo>
                <a:cubicBezTo>
                  <a:pt x="11929" y="0"/>
                  <a:pt x="21600" y="9670"/>
                  <a:pt x="21600" y="21600"/>
                </a:cubicBezTo>
                <a:cubicBezTo>
                  <a:pt x="21600" y="32063"/>
                  <a:pt x="14100" y="41022"/>
                  <a:pt x="3800" y="42863"/>
                </a:cubicBezTo>
              </a:path>
              <a:path w="21600" h="42863" stroke="0" extrusionOk="0">
                <a:moveTo>
                  <a:pt x="-1" y="0"/>
                </a:moveTo>
                <a:cubicBezTo>
                  <a:pt x="11929" y="0"/>
                  <a:pt x="21600" y="9670"/>
                  <a:pt x="21600" y="21600"/>
                </a:cubicBezTo>
                <a:cubicBezTo>
                  <a:pt x="21600" y="32063"/>
                  <a:pt x="14100" y="41022"/>
                  <a:pt x="3800" y="42863"/>
                </a:cubicBezTo>
                <a:lnTo>
                  <a:pt x="0" y="21600"/>
                </a:lnTo>
                <a:lnTo>
                  <a:pt x="-1" y="0"/>
                </a:lnTo>
                <a:close/>
              </a:path>
            </a:pathLst>
          </a:custGeom>
          <a:noFill/>
          <a:ln w="28575">
            <a:solidFill>
              <a:srgbClr val="0000FF"/>
            </a:solidFill>
            <a:round/>
            <a:headEnd type="oval"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67333"/>
                                        </p:tgtEl>
                                        <p:attrNameLst>
                                          <p:attrName>style.visibility</p:attrName>
                                        </p:attrNameLst>
                                      </p:cBhvr>
                                      <p:to>
                                        <p:strVal val="visible"/>
                                      </p:to>
                                    </p:set>
                                    <p:animEffect transition="in" filter="wipe(up)">
                                      <p:cBhvr>
                                        <p:cTn id="7" dur="500"/>
                                        <p:tgtEl>
                                          <p:spTgt spid="2673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267278"/>
                                        </p:tgtEl>
                                        <p:attrNameLst>
                                          <p:attrName>style.visibility</p:attrName>
                                        </p:attrNameLst>
                                      </p:cBhvr>
                                      <p:to>
                                        <p:strVal val="visible"/>
                                      </p:to>
                                    </p:set>
                                    <p:anim calcmode="lin" valueType="num">
                                      <p:cBhvr additive="base">
                                        <p:cTn id="12" dur="500" fill="hold"/>
                                        <p:tgtEl>
                                          <p:spTgt spid="267278"/>
                                        </p:tgtEl>
                                        <p:attrNameLst>
                                          <p:attrName>ppt_x</p:attrName>
                                        </p:attrNameLst>
                                      </p:cBhvr>
                                      <p:tavLst>
                                        <p:tav tm="0">
                                          <p:val>
                                            <p:strVal val="#ppt_x"/>
                                          </p:val>
                                        </p:tav>
                                        <p:tav tm="100000">
                                          <p:val>
                                            <p:strVal val="#ppt_x"/>
                                          </p:val>
                                        </p:tav>
                                      </p:tavLst>
                                    </p:anim>
                                    <p:anim calcmode="lin" valueType="num">
                                      <p:cBhvr additive="base">
                                        <p:cTn id="13" dur="500" fill="hold"/>
                                        <p:tgtEl>
                                          <p:spTgt spid="26727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nodeType="after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67341"/>
                                        </p:tgtEl>
                                        <p:attrNameLst>
                                          <p:attrName>style.visibility</p:attrName>
                                        </p:attrNameLst>
                                      </p:cBhvr>
                                      <p:to>
                                        <p:strVal val="visible"/>
                                      </p:to>
                                    </p:set>
                                  </p:childTnLst>
                                </p:cTn>
                              </p:par>
                            </p:childTnLst>
                          </p:cTn>
                        </p:par>
                        <p:par>
                          <p:cTn id="18" fill="hold" nodeType="afterGroup">
                            <p:stCondLst>
                              <p:cond delay="0"/>
                            </p:stCondLst>
                            <p:childTnLst>
                              <p:par>
                                <p:cTn id="19" presetID="18" presetClass="entr" presetSubtype="6" fill="hold" grpId="0" nodeType="afterEffect">
                                  <p:stCondLst>
                                    <p:cond delay="0"/>
                                  </p:stCondLst>
                                  <p:childTnLst>
                                    <p:set>
                                      <p:cBhvr>
                                        <p:cTn id="20" dur="1" fill="hold">
                                          <p:stCondLst>
                                            <p:cond delay="0"/>
                                          </p:stCondLst>
                                        </p:cTn>
                                        <p:tgtEl>
                                          <p:spTgt spid="267338"/>
                                        </p:tgtEl>
                                        <p:attrNameLst>
                                          <p:attrName>style.visibility</p:attrName>
                                        </p:attrNameLst>
                                      </p:cBhvr>
                                      <p:to>
                                        <p:strVal val="visible"/>
                                      </p:to>
                                    </p:set>
                                    <p:animEffect transition="in" filter="strips(downRight)">
                                      <p:cBhvr>
                                        <p:cTn id="21" dur="500"/>
                                        <p:tgtEl>
                                          <p:spTgt spid="26733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4" fill="hold" nodeType="clickEffect">
                                  <p:stCondLst>
                                    <p:cond delay="0"/>
                                  </p:stCondLst>
                                  <p:childTnLst>
                                    <p:set>
                                      <p:cBhvr>
                                        <p:cTn id="25" dur="1" fill="hold">
                                          <p:stCondLst>
                                            <p:cond delay="0"/>
                                          </p:stCondLst>
                                        </p:cTn>
                                        <p:tgtEl>
                                          <p:spTgt spid="267289"/>
                                        </p:tgtEl>
                                        <p:attrNameLst>
                                          <p:attrName>style.visibility</p:attrName>
                                        </p:attrNameLst>
                                      </p:cBhvr>
                                      <p:to>
                                        <p:strVal val="visible"/>
                                      </p:to>
                                    </p:set>
                                    <p:anim calcmode="lin" valueType="num">
                                      <p:cBhvr additive="base">
                                        <p:cTn id="26" dur="500" fill="hold"/>
                                        <p:tgtEl>
                                          <p:spTgt spid="267289"/>
                                        </p:tgtEl>
                                        <p:attrNameLst>
                                          <p:attrName>ppt_x</p:attrName>
                                        </p:attrNameLst>
                                      </p:cBhvr>
                                      <p:tavLst>
                                        <p:tav tm="0">
                                          <p:val>
                                            <p:strVal val="#ppt_x"/>
                                          </p:val>
                                        </p:tav>
                                        <p:tav tm="100000">
                                          <p:val>
                                            <p:strVal val="#ppt_x"/>
                                          </p:val>
                                        </p:tav>
                                      </p:tavLst>
                                    </p:anim>
                                    <p:anim calcmode="lin" valueType="num">
                                      <p:cBhvr additive="base">
                                        <p:cTn id="27" dur="500" fill="hold"/>
                                        <p:tgtEl>
                                          <p:spTgt spid="267289"/>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nodeType="after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67345"/>
                                        </p:tgtEl>
                                        <p:attrNameLst>
                                          <p:attrName>style.visibility</p:attrName>
                                        </p:attrNameLst>
                                      </p:cBhvr>
                                      <p:to>
                                        <p:strVal val="visible"/>
                                      </p:to>
                                    </p:set>
                                  </p:childTnLst>
                                </p:cTn>
                              </p:par>
                            </p:childTnLst>
                          </p:cTn>
                        </p:par>
                        <p:par>
                          <p:cTn id="32" fill="hold" nodeType="afterGroup">
                            <p:stCondLst>
                              <p:cond delay="0"/>
                            </p:stCondLst>
                            <p:childTnLst>
                              <p:par>
                                <p:cTn id="33" presetID="18" presetClass="entr" presetSubtype="6" fill="hold" grpId="0" nodeType="afterEffect">
                                  <p:stCondLst>
                                    <p:cond delay="0"/>
                                  </p:stCondLst>
                                  <p:childTnLst>
                                    <p:set>
                                      <p:cBhvr>
                                        <p:cTn id="34" dur="1" fill="hold">
                                          <p:stCondLst>
                                            <p:cond delay="0"/>
                                          </p:stCondLst>
                                        </p:cTn>
                                        <p:tgtEl>
                                          <p:spTgt spid="267339"/>
                                        </p:tgtEl>
                                        <p:attrNameLst>
                                          <p:attrName>style.visibility</p:attrName>
                                        </p:attrNameLst>
                                      </p:cBhvr>
                                      <p:to>
                                        <p:strVal val="visible"/>
                                      </p:to>
                                    </p:set>
                                    <p:animEffect transition="in" filter="strips(downRight)">
                                      <p:cBhvr>
                                        <p:cTn id="35" dur="500"/>
                                        <p:tgtEl>
                                          <p:spTgt spid="26733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xit" presetSubtype="4" fill="hold" nodeType="clickEffect">
                                  <p:stCondLst>
                                    <p:cond delay="0"/>
                                  </p:stCondLst>
                                  <p:childTnLst>
                                    <p:anim calcmode="lin" valueType="num">
                                      <p:cBhvr additive="base">
                                        <p:cTn id="39" dur="500"/>
                                        <p:tgtEl>
                                          <p:spTgt spid="267289"/>
                                        </p:tgtEl>
                                        <p:attrNameLst>
                                          <p:attrName>ppt_x</p:attrName>
                                        </p:attrNameLst>
                                      </p:cBhvr>
                                      <p:tavLst>
                                        <p:tav tm="0">
                                          <p:val>
                                            <p:strVal val="ppt_x"/>
                                          </p:val>
                                        </p:tav>
                                        <p:tav tm="100000">
                                          <p:val>
                                            <p:strVal val="ppt_x"/>
                                          </p:val>
                                        </p:tav>
                                      </p:tavLst>
                                    </p:anim>
                                    <p:anim calcmode="lin" valueType="num">
                                      <p:cBhvr additive="base">
                                        <p:cTn id="40" dur="500"/>
                                        <p:tgtEl>
                                          <p:spTgt spid="267289"/>
                                        </p:tgtEl>
                                        <p:attrNameLst>
                                          <p:attrName>ppt_y</p:attrName>
                                        </p:attrNameLst>
                                      </p:cBhvr>
                                      <p:tavLst>
                                        <p:tav tm="0">
                                          <p:val>
                                            <p:strVal val="ppt_y"/>
                                          </p:val>
                                        </p:tav>
                                        <p:tav tm="100000">
                                          <p:val>
                                            <p:strVal val="1+ppt_h/2"/>
                                          </p:val>
                                        </p:tav>
                                      </p:tavLst>
                                    </p:anim>
                                    <p:set>
                                      <p:cBhvr>
                                        <p:cTn id="41" dur="1" fill="hold">
                                          <p:stCondLst>
                                            <p:cond delay="499"/>
                                          </p:stCondLst>
                                        </p:cTn>
                                        <p:tgtEl>
                                          <p:spTgt spid="267289"/>
                                        </p:tgtEl>
                                        <p:attrNameLst>
                                          <p:attrName>style.visibility</p:attrName>
                                        </p:attrNameLst>
                                      </p:cBhvr>
                                      <p:to>
                                        <p:strVal val="hidden"/>
                                      </p:to>
                                    </p:set>
                                  </p:childTnLst>
                                </p:cTn>
                              </p:par>
                              <p:par>
                                <p:cTn id="42" presetID="1" presetClass="exit" presetSubtype="0" fill="hold" grpId="1" nodeType="withEffect">
                                  <p:stCondLst>
                                    <p:cond delay="0"/>
                                  </p:stCondLst>
                                  <p:childTnLst>
                                    <p:set>
                                      <p:cBhvr>
                                        <p:cTn id="43" dur="1" fill="hold">
                                          <p:stCondLst>
                                            <p:cond delay="0"/>
                                          </p:stCondLst>
                                        </p:cTn>
                                        <p:tgtEl>
                                          <p:spTgt spid="267345"/>
                                        </p:tgtEl>
                                        <p:attrNameLst>
                                          <p:attrName>style.visibility</p:attrName>
                                        </p:attrNameLst>
                                      </p:cBhvr>
                                      <p:to>
                                        <p:strVal val="hidden"/>
                                      </p:to>
                                    </p:set>
                                  </p:childTnLst>
                                </p:cTn>
                              </p:par>
                            </p:childTnLst>
                          </p:cTn>
                        </p:par>
                        <p:par>
                          <p:cTn id="44" fill="hold" nodeType="afterGroup">
                            <p:stCondLst>
                              <p:cond delay="500"/>
                            </p:stCondLst>
                            <p:childTnLst>
                              <p:par>
                                <p:cTn id="45" presetID="1" presetClass="exit" presetSubtype="0" fill="hold" grpId="1" nodeType="afterEffect">
                                  <p:stCondLst>
                                    <p:cond delay="0"/>
                                  </p:stCondLst>
                                  <p:childTnLst>
                                    <p:set>
                                      <p:cBhvr>
                                        <p:cTn id="46" dur="1" fill="hold">
                                          <p:stCondLst>
                                            <p:cond delay="0"/>
                                          </p:stCondLst>
                                        </p:cTn>
                                        <p:tgtEl>
                                          <p:spTgt spid="267339"/>
                                        </p:tgtEl>
                                        <p:attrNameLst>
                                          <p:attrName>style.visibility</p:attrName>
                                        </p:attrNameLst>
                                      </p:cBhvr>
                                      <p:to>
                                        <p:strVal val="hidden"/>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nodeType="clickEffect">
                                  <p:stCondLst>
                                    <p:cond delay="0"/>
                                  </p:stCondLst>
                                  <p:childTnLst>
                                    <p:set>
                                      <p:cBhvr>
                                        <p:cTn id="50" dur="1" fill="hold">
                                          <p:stCondLst>
                                            <p:cond delay="0"/>
                                          </p:stCondLst>
                                        </p:cTn>
                                        <p:tgtEl>
                                          <p:spTgt spid="267266"/>
                                        </p:tgtEl>
                                        <p:attrNameLst>
                                          <p:attrName>style.visibility</p:attrName>
                                        </p:attrNameLst>
                                      </p:cBhvr>
                                      <p:to>
                                        <p:strVal val="visible"/>
                                      </p:to>
                                    </p:set>
                                    <p:animEffect transition="in" filter="wipe(up)">
                                      <p:cBhvr>
                                        <p:cTn id="51" dur="500"/>
                                        <p:tgtEl>
                                          <p:spTgt spid="267266"/>
                                        </p:tgtEl>
                                      </p:cBhvr>
                                    </p:animEffect>
                                  </p:childTnLst>
                                </p:cTn>
                              </p:par>
                            </p:childTnLst>
                          </p:cTn>
                        </p:par>
                      </p:childTnLst>
                    </p:cTn>
                  </p:par>
                  <p:par>
                    <p:cTn id="52" fill="hold">
                      <p:stCondLst>
                        <p:cond delay="indefinite"/>
                      </p:stCondLst>
                      <p:childTnLst>
                        <p:par>
                          <p:cTn id="53" fill="hold" nodeType="afterGroup">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67346"/>
                                        </p:tgtEl>
                                        <p:attrNameLst>
                                          <p:attrName>style.visibility</p:attrName>
                                        </p:attrNameLst>
                                      </p:cBhvr>
                                      <p:to>
                                        <p:strVal val="visible"/>
                                      </p:to>
                                    </p:set>
                                  </p:childTnLst>
                                </p:cTn>
                              </p:par>
                            </p:childTnLst>
                          </p:cTn>
                        </p:par>
                        <p:par>
                          <p:cTn id="56" fill="hold" nodeType="afterGroup">
                            <p:stCondLst>
                              <p:cond delay="0"/>
                            </p:stCondLst>
                            <p:childTnLst>
                              <p:par>
                                <p:cTn id="57" presetID="22" presetClass="entr" presetSubtype="1" fill="hold" grpId="2" nodeType="afterEffect">
                                  <p:stCondLst>
                                    <p:cond delay="0"/>
                                  </p:stCondLst>
                                  <p:childTnLst>
                                    <p:set>
                                      <p:cBhvr>
                                        <p:cTn id="58" dur="1" fill="hold">
                                          <p:stCondLst>
                                            <p:cond delay="0"/>
                                          </p:stCondLst>
                                        </p:cTn>
                                        <p:tgtEl>
                                          <p:spTgt spid="267339"/>
                                        </p:tgtEl>
                                        <p:attrNameLst>
                                          <p:attrName>style.visibility</p:attrName>
                                        </p:attrNameLst>
                                      </p:cBhvr>
                                      <p:to>
                                        <p:strVal val="visible"/>
                                      </p:to>
                                    </p:set>
                                    <p:animEffect transition="in" filter="wipe(up)">
                                      <p:cBhvr>
                                        <p:cTn id="59" dur="500"/>
                                        <p:tgtEl>
                                          <p:spTgt spid="267339"/>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nodeType="clickEffect">
                                  <p:stCondLst>
                                    <p:cond delay="0"/>
                                  </p:stCondLst>
                                  <p:childTnLst>
                                    <p:set>
                                      <p:cBhvr>
                                        <p:cTn id="63" dur="1" fill="hold">
                                          <p:stCondLst>
                                            <p:cond delay="0"/>
                                          </p:stCondLst>
                                        </p:cTn>
                                        <p:tgtEl>
                                          <p:spTgt spid="267372"/>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267383"/>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267388"/>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267389"/>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267390"/>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267391"/>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267361"/>
                                        </p:tgtEl>
                                        <p:attrNameLst>
                                          <p:attrName>style.visibility</p:attrName>
                                        </p:attrNameLst>
                                      </p:cBhvr>
                                      <p:to>
                                        <p:strVal val="visible"/>
                                      </p:to>
                                    </p:set>
                                  </p:childTnLst>
                                </p:cTn>
                              </p:par>
                            </p:childTnLst>
                          </p:cTn>
                        </p:par>
                      </p:childTnLst>
                    </p:cTn>
                  </p:par>
                  <p:par>
                    <p:cTn id="76" fill="hold" nodeType="clickPar">
                      <p:stCondLst>
                        <p:cond delay="indefinite"/>
                      </p:stCondLst>
                      <p:childTnLst>
                        <p:par>
                          <p:cTn id="77" fill="hold" nodeType="withGroup">
                            <p:stCondLst>
                              <p:cond delay="0"/>
                            </p:stCondLst>
                            <p:childTnLst>
                              <p:par>
                                <p:cTn id="78" presetID="2" presetClass="entr" presetSubtype="4" fill="hold" nodeType="clickEffect">
                                  <p:stCondLst>
                                    <p:cond delay="0"/>
                                  </p:stCondLst>
                                  <p:childTnLst>
                                    <p:set>
                                      <p:cBhvr>
                                        <p:cTn id="79" dur="1" fill="hold">
                                          <p:stCondLst>
                                            <p:cond delay="0"/>
                                          </p:stCondLst>
                                        </p:cTn>
                                        <p:tgtEl>
                                          <p:spTgt spid="267300"/>
                                        </p:tgtEl>
                                        <p:attrNameLst>
                                          <p:attrName>style.visibility</p:attrName>
                                        </p:attrNameLst>
                                      </p:cBhvr>
                                      <p:to>
                                        <p:strVal val="visible"/>
                                      </p:to>
                                    </p:set>
                                    <p:anim calcmode="lin" valueType="num">
                                      <p:cBhvr additive="base">
                                        <p:cTn id="80" dur="500" fill="hold"/>
                                        <p:tgtEl>
                                          <p:spTgt spid="267300"/>
                                        </p:tgtEl>
                                        <p:attrNameLst>
                                          <p:attrName>ppt_x</p:attrName>
                                        </p:attrNameLst>
                                      </p:cBhvr>
                                      <p:tavLst>
                                        <p:tav tm="0">
                                          <p:val>
                                            <p:strVal val="#ppt_x"/>
                                          </p:val>
                                        </p:tav>
                                        <p:tav tm="100000">
                                          <p:val>
                                            <p:strVal val="#ppt_x"/>
                                          </p:val>
                                        </p:tav>
                                      </p:tavLst>
                                    </p:anim>
                                    <p:anim calcmode="lin" valueType="num">
                                      <p:cBhvr additive="base">
                                        <p:cTn id="81" dur="500" fill="hold"/>
                                        <p:tgtEl>
                                          <p:spTgt spid="267300"/>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nodeType="afterGroup">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267347"/>
                                        </p:tgtEl>
                                        <p:attrNameLst>
                                          <p:attrName>style.visibility</p:attrName>
                                        </p:attrNameLst>
                                      </p:cBhvr>
                                      <p:to>
                                        <p:strVal val="visible"/>
                                      </p:to>
                                    </p:set>
                                  </p:childTnLst>
                                </p:cTn>
                              </p:par>
                            </p:childTnLst>
                          </p:cTn>
                        </p:par>
                        <p:par>
                          <p:cTn id="86" fill="hold" nodeType="afterGroup">
                            <p:stCondLst>
                              <p:cond delay="0"/>
                            </p:stCondLst>
                            <p:childTnLst>
                              <p:par>
                                <p:cTn id="87" presetID="18" presetClass="entr" presetSubtype="6" fill="hold" grpId="0" nodeType="afterEffect">
                                  <p:stCondLst>
                                    <p:cond delay="0"/>
                                  </p:stCondLst>
                                  <p:childTnLst>
                                    <p:set>
                                      <p:cBhvr>
                                        <p:cTn id="88" dur="1" fill="hold">
                                          <p:stCondLst>
                                            <p:cond delay="0"/>
                                          </p:stCondLst>
                                        </p:cTn>
                                        <p:tgtEl>
                                          <p:spTgt spid="267392"/>
                                        </p:tgtEl>
                                        <p:attrNameLst>
                                          <p:attrName>style.visibility</p:attrName>
                                        </p:attrNameLst>
                                      </p:cBhvr>
                                      <p:to>
                                        <p:strVal val="visible"/>
                                      </p:to>
                                    </p:set>
                                    <p:animEffect transition="in" filter="strips(downRight)">
                                      <p:cBhvr>
                                        <p:cTn id="89" dur="500"/>
                                        <p:tgtEl>
                                          <p:spTgt spid="267392"/>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 presetClass="exit" presetSubtype="4" fill="hold" nodeType="clickEffect">
                                  <p:stCondLst>
                                    <p:cond delay="0"/>
                                  </p:stCondLst>
                                  <p:childTnLst>
                                    <p:anim calcmode="lin" valueType="num">
                                      <p:cBhvr additive="base">
                                        <p:cTn id="93" dur="500"/>
                                        <p:tgtEl>
                                          <p:spTgt spid="267300"/>
                                        </p:tgtEl>
                                        <p:attrNameLst>
                                          <p:attrName>ppt_x</p:attrName>
                                        </p:attrNameLst>
                                      </p:cBhvr>
                                      <p:tavLst>
                                        <p:tav tm="0">
                                          <p:val>
                                            <p:strVal val="ppt_x"/>
                                          </p:val>
                                        </p:tav>
                                        <p:tav tm="100000">
                                          <p:val>
                                            <p:strVal val="ppt_x"/>
                                          </p:val>
                                        </p:tav>
                                      </p:tavLst>
                                    </p:anim>
                                    <p:anim calcmode="lin" valueType="num">
                                      <p:cBhvr additive="base">
                                        <p:cTn id="94" dur="500"/>
                                        <p:tgtEl>
                                          <p:spTgt spid="267300"/>
                                        </p:tgtEl>
                                        <p:attrNameLst>
                                          <p:attrName>ppt_y</p:attrName>
                                        </p:attrNameLst>
                                      </p:cBhvr>
                                      <p:tavLst>
                                        <p:tav tm="0">
                                          <p:val>
                                            <p:strVal val="ppt_y"/>
                                          </p:val>
                                        </p:tav>
                                        <p:tav tm="100000">
                                          <p:val>
                                            <p:strVal val="1+ppt_h/2"/>
                                          </p:val>
                                        </p:tav>
                                      </p:tavLst>
                                    </p:anim>
                                    <p:set>
                                      <p:cBhvr>
                                        <p:cTn id="95" dur="1" fill="hold">
                                          <p:stCondLst>
                                            <p:cond delay="499"/>
                                          </p:stCondLst>
                                        </p:cTn>
                                        <p:tgtEl>
                                          <p:spTgt spid="267300"/>
                                        </p:tgtEl>
                                        <p:attrNameLst>
                                          <p:attrName>style.visibility</p:attrName>
                                        </p:attrNameLst>
                                      </p:cBhvr>
                                      <p:to>
                                        <p:strVal val="hidden"/>
                                      </p:to>
                                    </p:set>
                                  </p:childTnLst>
                                </p:cTn>
                              </p:par>
                              <p:par>
                                <p:cTn id="96" presetID="1" presetClass="exit" presetSubtype="0" fill="hold" grpId="1" nodeType="withEffect">
                                  <p:stCondLst>
                                    <p:cond delay="0"/>
                                  </p:stCondLst>
                                  <p:childTnLst>
                                    <p:set>
                                      <p:cBhvr>
                                        <p:cTn id="97" dur="1" fill="hold">
                                          <p:stCondLst>
                                            <p:cond delay="0"/>
                                          </p:stCondLst>
                                        </p:cTn>
                                        <p:tgtEl>
                                          <p:spTgt spid="267347"/>
                                        </p:tgtEl>
                                        <p:attrNameLst>
                                          <p:attrName>style.visibility</p:attrName>
                                        </p:attrNameLst>
                                      </p:cBhvr>
                                      <p:to>
                                        <p:strVal val="hidden"/>
                                      </p:to>
                                    </p:set>
                                  </p:childTnLst>
                                </p:cTn>
                              </p:par>
                              <p:par>
                                <p:cTn id="98" presetID="1" presetClass="exit" presetSubtype="0" fill="hold" grpId="1" nodeType="withEffect">
                                  <p:stCondLst>
                                    <p:cond delay="0"/>
                                  </p:stCondLst>
                                  <p:childTnLst>
                                    <p:set>
                                      <p:cBhvr>
                                        <p:cTn id="99" dur="1" fill="hold">
                                          <p:stCondLst>
                                            <p:cond delay="0"/>
                                          </p:stCondLst>
                                        </p:cTn>
                                        <p:tgtEl>
                                          <p:spTgt spid="267392"/>
                                        </p:tgtEl>
                                        <p:attrNameLst>
                                          <p:attrName>style.visibility</p:attrName>
                                        </p:attrNameLst>
                                      </p:cBhvr>
                                      <p:to>
                                        <p:strVal val="hidden"/>
                                      </p:to>
                                    </p:se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 presetClass="entr" presetSubtype="4" fill="hold" nodeType="clickEffect">
                                  <p:stCondLst>
                                    <p:cond delay="0"/>
                                  </p:stCondLst>
                                  <p:childTnLst>
                                    <p:set>
                                      <p:cBhvr>
                                        <p:cTn id="103" dur="1" fill="hold">
                                          <p:stCondLst>
                                            <p:cond delay="0"/>
                                          </p:stCondLst>
                                        </p:cTn>
                                        <p:tgtEl>
                                          <p:spTgt spid="267348"/>
                                        </p:tgtEl>
                                        <p:attrNameLst>
                                          <p:attrName>style.visibility</p:attrName>
                                        </p:attrNameLst>
                                      </p:cBhvr>
                                      <p:to>
                                        <p:strVal val="visible"/>
                                      </p:to>
                                    </p:set>
                                    <p:anim calcmode="lin" valueType="num">
                                      <p:cBhvr additive="base">
                                        <p:cTn id="104" dur="500" fill="hold"/>
                                        <p:tgtEl>
                                          <p:spTgt spid="267348"/>
                                        </p:tgtEl>
                                        <p:attrNameLst>
                                          <p:attrName>ppt_x</p:attrName>
                                        </p:attrNameLst>
                                      </p:cBhvr>
                                      <p:tavLst>
                                        <p:tav tm="0">
                                          <p:val>
                                            <p:strVal val="#ppt_x"/>
                                          </p:val>
                                        </p:tav>
                                        <p:tav tm="100000">
                                          <p:val>
                                            <p:strVal val="#ppt_x"/>
                                          </p:val>
                                        </p:tav>
                                      </p:tavLst>
                                    </p:anim>
                                    <p:anim calcmode="lin" valueType="num">
                                      <p:cBhvr additive="base">
                                        <p:cTn id="105" dur="500" fill="hold"/>
                                        <p:tgtEl>
                                          <p:spTgt spid="267348"/>
                                        </p:tgtEl>
                                        <p:attrNameLst>
                                          <p:attrName>ppt_y</p:attrName>
                                        </p:attrNameLst>
                                      </p:cBhvr>
                                      <p:tavLst>
                                        <p:tav tm="0">
                                          <p:val>
                                            <p:strVal val="1+#ppt_h/2"/>
                                          </p:val>
                                        </p:tav>
                                        <p:tav tm="100000">
                                          <p:val>
                                            <p:strVal val="#ppt_y"/>
                                          </p:val>
                                        </p:tav>
                                      </p:tavLst>
                                    </p:anim>
                                  </p:childTnLst>
                                </p:cTn>
                              </p:par>
                            </p:childTnLst>
                          </p:cTn>
                        </p:par>
                      </p:childTnLst>
                    </p:cTn>
                  </p:par>
                  <p:par>
                    <p:cTn id="106" fill="hold">
                      <p:stCondLst>
                        <p:cond delay="indefinite"/>
                      </p:stCondLst>
                      <p:childTnLst>
                        <p:par>
                          <p:cTn id="107" fill="hold" nodeType="afterGroup">
                            <p:stCondLst>
                              <p:cond delay="0"/>
                            </p:stCondLst>
                            <p:childTnLst>
                              <p:par>
                                <p:cTn id="108" presetID="17" presetClass="entr" presetSubtype="1" fill="hold" grpId="0" nodeType="clickEffect">
                                  <p:stCondLst>
                                    <p:cond delay="0"/>
                                  </p:stCondLst>
                                  <p:childTnLst>
                                    <p:set>
                                      <p:cBhvr>
                                        <p:cTn id="109" dur="1" fill="hold">
                                          <p:stCondLst>
                                            <p:cond delay="0"/>
                                          </p:stCondLst>
                                        </p:cTn>
                                        <p:tgtEl>
                                          <p:spTgt spid="267360"/>
                                        </p:tgtEl>
                                        <p:attrNameLst>
                                          <p:attrName>style.visibility</p:attrName>
                                        </p:attrNameLst>
                                      </p:cBhvr>
                                      <p:to>
                                        <p:strVal val="visible"/>
                                      </p:to>
                                    </p:set>
                                    <p:anim calcmode="lin" valueType="num">
                                      <p:cBhvr>
                                        <p:cTn id="110" dur="500" fill="hold"/>
                                        <p:tgtEl>
                                          <p:spTgt spid="267360"/>
                                        </p:tgtEl>
                                        <p:attrNameLst>
                                          <p:attrName>ppt_x</p:attrName>
                                        </p:attrNameLst>
                                      </p:cBhvr>
                                      <p:tavLst>
                                        <p:tav tm="0">
                                          <p:val>
                                            <p:strVal val="#ppt_x"/>
                                          </p:val>
                                        </p:tav>
                                        <p:tav tm="100000">
                                          <p:val>
                                            <p:strVal val="#ppt_x"/>
                                          </p:val>
                                        </p:tav>
                                      </p:tavLst>
                                    </p:anim>
                                    <p:anim calcmode="lin" valueType="num">
                                      <p:cBhvr>
                                        <p:cTn id="111" dur="500" fill="hold"/>
                                        <p:tgtEl>
                                          <p:spTgt spid="267360"/>
                                        </p:tgtEl>
                                        <p:attrNameLst>
                                          <p:attrName>ppt_y</p:attrName>
                                        </p:attrNameLst>
                                      </p:cBhvr>
                                      <p:tavLst>
                                        <p:tav tm="0">
                                          <p:val>
                                            <p:strVal val="#ppt_y-#ppt_h/2"/>
                                          </p:val>
                                        </p:tav>
                                        <p:tav tm="100000">
                                          <p:val>
                                            <p:strVal val="#ppt_y"/>
                                          </p:val>
                                        </p:tav>
                                      </p:tavLst>
                                    </p:anim>
                                    <p:anim calcmode="lin" valueType="num">
                                      <p:cBhvr>
                                        <p:cTn id="112" dur="500" fill="hold"/>
                                        <p:tgtEl>
                                          <p:spTgt spid="267360"/>
                                        </p:tgtEl>
                                        <p:attrNameLst>
                                          <p:attrName>ppt_w</p:attrName>
                                        </p:attrNameLst>
                                      </p:cBhvr>
                                      <p:tavLst>
                                        <p:tav tm="0">
                                          <p:val>
                                            <p:strVal val="#ppt_w"/>
                                          </p:val>
                                        </p:tav>
                                        <p:tav tm="100000">
                                          <p:val>
                                            <p:strVal val="#ppt_w"/>
                                          </p:val>
                                        </p:tav>
                                      </p:tavLst>
                                    </p:anim>
                                    <p:anim calcmode="lin" valueType="num">
                                      <p:cBhvr>
                                        <p:cTn id="113" dur="500" fill="hold"/>
                                        <p:tgtEl>
                                          <p:spTgt spid="267360"/>
                                        </p:tgtEl>
                                        <p:attrNameLst>
                                          <p:attrName>ppt_h</p:attrName>
                                        </p:attrNameLst>
                                      </p:cBhvr>
                                      <p:tavLst>
                                        <p:tav tm="0">
                                          <p:val>
                                            <p:fltVal val="0"/>
                                          </p:val>
                                        </p:tav>
                                        <p:tav tm="100000">
                                          <p:val>
                                            <p:strVal val="#ppt_h"/>
                                          </p:val>
                                        </p:tav>
                                      </p:tavLst>
                                    </p:anim>
                                  </p:childTnLst>
                                </p:cTn>
                              </p:par>
                            </p:childTnLst>
                          </p:cTn>
                        </p:par>
                        <p:par>
                          <p:cTn id="114" fill="hold" nodeType="afterGroup">
                            <p:stCondLst>
                              <p:cond delay="500"/>
                            </p:stCondLst>
                            <p:childTnLst>
                              <p:par>
                                <p:cTn id="115" presetID="18" presetClass="entr" presetSubtype="3" fill="hold" grpId="0" nodeType="afterEffect">
                                  <p:stCondLst>
                                    <p:cond delay="0"/>
                                  </p:stCondLst>
                                  <p:childTnLst>
                                    <p:set>
                                      <p:cBhvr>
                                        <p:cTn id="116" dur="1" fill="hold">
                                          <p:stCondLst>
                                            <p:cond delay="0"/>
                                          </p:stCondLst>
                                        </p:cTn>
                                        <p:tgtEl>
                                          <p:spTgt spid="267359"/>
                                        </p:tgtEl>
                                        <p:attrNameLst>
                                          <p:attrName>style.visibility</p:attrName>
                                        </p:attrNameLst>
                                      </p:cBhvr>
                                      <p:to>
                                        <p:strVal val="visible"/>
                                      </p:to>
                                    </p:set>
                                    <p:animEffect transition="in" filter="strips(upRight)">
                                      <p:cBhvr>
                                        <p:cTn id="117" dur="500"/>
                                        <p:tgtEl>
                                          <p:spTgt spid="267359"/>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2" presetClass="exit" presetSubtype="4" fill="hold" grpId="1" nodeType="clickEffect">
                                  <p:stCondLst>
                                    <p:cond delay="0"/>
                                  </p:stCondLst>
                                  <p:childTnLst>
                                    <p:animEffect transition="out" filter="wipe(down)">
                                      <p:cBhvr>
                                        <p:cTn id="121" dur="500"/>
                                        <p:tgtEl>
                                          <p:spTgt spid="267389"/>
                                        </p:tgtEl>
                                      </p:cBhvr>
                                    </p:animEffect>
                                    <p:set>
                                      <p:cBhvr>
                                        <p:cTn id="122" dur="1" fill="hold">
                                          <p:stCondLst>
                                            <p:cond delay="499"/>
                                          </p:stCondLst>
                                        </p:cTn>
                                        <p:tgtEl>
                                          <p:spTgt spid="267389"/>
                                        </p:tgtEl>
                                        <p:attrNameLst>
                                          <p:attrName>style.visibility</p:attrName>
                                        </p:attrNameLst>
                                      </p:cBhvr>
                                      <p:to>
                                        <p:strVal val="hidden"/>
                                      </p:to>
                                    </p:set>
                                  </p:childTnLst>
                                </p:cTn>
                              </p:par>
                            </p:childTnLst>
                          </p:cTn>
                        </p:par>
                        <p:par>
                          <p:cTn id="123" fill="hold" nodeType="afterGroup">
                            <p:stCondLst>
                              <p:cond delay="500"/>
                            </p:stCondLst>
                            <p:childTnLst>
                              <p:par>
                                <p:cTn id="124" presetID="22" presetClass="entr" presetSubtype="1" fill="hold" grpId="0" nodeType="afterEffect">
                                  <p:stCondLst>
                                    <p:cond delay="0"/>
                                  </p:stCondLst>
                                  <p:childTnLst>
                                    <p:set>
                                      <p:cBhvr>
                                        <p:cTn id="125" dur="1" fill="hold">
                                          <p:stCondLst>
                                            <p:cond delay="0"/>
                                          </p:stCondLst>
                                        </p:cTn>
                                        <p:tgtEl>
                                          <p:spTgt spid="267497"/>
                                        </p:tgtEl>
                                        <p:attrNameLst>
                                          <p:attrName>style.visibility</p:attrName>
                                        </p:attrNameLst>
                                      </p:cBhvr>
                                      <p:to>
                                        <p:strVal val="visible"/>
                                      </p:to>
                                    </p:set>
                                    <p:animEffect transition="in" filter="wipe(up)">
                                      <p:cBhvr>
                                        <p:cTn id="126" dur="500"/>
                                        <p:tgtEl>
                                          <p:spTgt spid="267497"/>
                                        </p:tgtEl>
                                      </p:cBhvr>
                                    </p:animEffec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 presetClass="entr" presetSubtype="0" fill="hold" nodeType="clickEffect">
                                  <p:stCondLst>
                                    <p:cond delay="0"/>
                                  </p:stCondLst>
                                  <p:childTnLst>
                                    <p:set>
                                      <p:cBhvr>
                                        <p:cTn id="130" dur="1" fill="hold">
                                          <p:stCondLst>
                                            <p:cond delay="0"/>
                                          </p:stCondLst>
                                        </p:cTn>
                                        <p:tgtEl>
                                          <p:spTgt spid="267393"/>
                                        </p:tgtEl>
                                        <p:attrNameLst>
                                          <p:attrName>style.visibility</p:attrName>
                                        </p:attrNameLst>
                                      </p:cBhvr>
                                      <p:to>
                                        <p:strVal val="visible"/>
                                      </p:to>
                                    </p:se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2" presetClass="entr" presetSubtype="4" fill="hold" nodeType="clickEffect">
                                  <p:stCondLst>
                                    <p:cond delay="0"/>
                                  </p:stCondLst>
                                  <p:childTnLst>
                                    <p:set>
                                      <p:cBhvr>
                                        <p:cTn id="134" dur="1" fill="hold">
                                          <p:stCondLst>
                                            <p:cond delay="0"/>
                                          </p:stCondLst>
                                        </p:cTn>
                                        <p:tgtEl>
                                          <p:spTgt spid="267311"/>
                                        </p:tgtEl>
                                        <p:attrNameLst>
                                          <p:attrName>style.visibility</p:attrName>
                                        </p:attrNameLst>
                                      </p:cBhvr>
                                      <p:to>
                                        <p:strVal val="visible"/>
                                      </p:to>
                                    </p:set>
                                    <p:anim calcmode="lin" valueType="num">
                                      <p:cBhvr additive="base">
                                        <p:cTn id="135" dur="500" fill="hold"/>
                                        <p:tgtEl>
                                          <p:spTgt spid="267311"/>
                                        </p:tgtEl>
                                        <p:attrNameLst>
                                          <p:attrName>ppt_x</p:attrName>
                                        </p:attrNameLst>
                                      </p:cBhvr>
                                      <p:tavLst>
                                        <p:tav tm="0">
                                          <p:val>
                                            <p:strVal val="#ppt_x"/>
                                          </p:val>
                                        </p:tav>
                                        <p:tav tm="100000">
                                          <p:val>
                                            <p:strVal val="#ppt_x"/>
                                          </p:val>
                                        </p:tav>
                                      </p:tavLst>
                                    </p:anim>
                                    <p:anim calcmode="lin" valueType="num">
                                      <p:cBhvr additive="base">
                                        <p:cTn id="136" dur="500" fill="hold"/>
                                        <p:tgtEl>
                                          <p:spTgt spid="267311"/>
                                        </p:tgtEl>
                                        <p:attrNameLst>
                                          <p:attrName>ppt_y</p:attrName>
                                        </p:attrNameLst>
                                      </p:cBhvr>
                                      <p:tavLst>
                                        <p:tav tm="0">
                                          <p:val>
                                            <p:strVal val="1+#ppt_h/2"/>
                                          </p:val>
                                        </p:tav>
                                        <p:tav tm="100000">
                                          <p:val>
                                            <p:strVal val="#ppt_y"/>
                                          </p:val>
                                        </p:tav>
                                      </p:tavLst>
                                    </p:anim>
                                  </p:childTnLst>
                                </p:cTn>
                              </p:par>
                            </p:childTnLst>
                          </p:cTn>
                        </p:par>
                      </p:childTnLst>
                    </p:cTn>
                  </p:par>
                  <p:par>
                    <p:cTn id="137" fill="hold">
                      <p:stCondLst>
                        <p:cond delay="indefinite"/>
                      </p:stCondLst>
                      <p:childTnLst>
                        <p:par>
                          <p:cTn id="138" fill="hold" nodeType="afterGroup">
                            <p:stCondLst>
                              <p:cond delay="0"/>
                            </p:stCondLst>
                            <p:childTnLst>
                              <p:par>
                                <p:cTn id="139" presetID="17" presetClass="entr" presetSubtype="1" fill="hold" grpId="0" nodeType="clickEffect">
                                  <p:stCondLst>
                                    <p:cond delay="0"/>
                                  </p:stCondLst>
                                  <p:childTnLst>
                                    <p:set>
                                      <p:cBhvr>
                                        <p:cTn id="140" dur="1" fill="hold">
                                          <p:stCondLst>
                                            <p:cond delay="0"/>
                                          </p:stCondLst>
                                        </p:cTn>
                                        <p:tgtEl>
                                          <p:spTgt spid="267343"/>
                                        </p:tgtEl>
                                        <p:attrNameLst>
                                          <p:attrName>style.visibility</p:attrName>
                                        </p:attrNameLst>
                                      </p:cBhvr>
                                      <p:to>
                                        <p:strVal val="visible"/>
                                      </p:to>
                                    </p:set>
                                    <p:anim calcmode="lin" valueType="num">
                                      <p:cBhvr>
                                        <p:cTn id="141" dur="500" fill="hold"/>
                                        <p:tgtEl>
                                          <p:spTgt spid="267343"/>
                                        </p:tgtEl>
                                        <p:attrNameLst>
                                          <p:attrName>ppt_x</p:attrName>
                                        </p:attrNameLst>
                                      </p:cBhvr>
                                      <p:tavLst>
                                        <p:tav tm="0">
                                          <p:val>
                                            <p:strVal val="#ppt_x"/>
                                          </p:val>
                                        </p:tav>
                                        <p:tav tm="100000">
                                          <p:val>
                                            <p:strVal val="#ppt_x"/>
                                          </p:val>
                                        </p:tav>
                                      </p:tavLst>
                                    </p:anim>
                                    <p:anim calcmode="lin" valueType="num">
                                      <p:cBhvr>
                                        <p:cTn id="142" dur="500" fill="hold"/>
                                        <p:tgtEl>
                                          <p:spTgt spid="267343"/>
                                        </p:tgtEl>
                                        <p:attrNameLst>
                                          <p:attrName>ppt_y</p:attrName>
                                        </p:attrNameLst>
                                      </p:cBhvr>
                                      <p:tavLst>
                                        <p:tav tm="0">
                                          <p:val>
                                            <p:strVal val="#ppt_y-#ppt_h/2"/>
                                          </p:val>
                                        </p:tav>
                                        <p:tav tm="100000">
                                          <p:val>
                                            <p:strVal val="#ppt_y"/>
                                          </p:val>
                                        </p:tav>
                                      </p:tavLst>
                                    </p:anim>
                                    <p:anim calcmode="lin" valueType="num">
                                      <p:cBhvr>
                                        <p:cTn id="143" dur="500" fill="hold"/>
                                        <p:tgtEl>
                                          <p:spTgt spid="267343"/>
                                        </p:tgtEl>
                                        <p:attrNameLst>
                                          <p:attrName>ppt_w</p:attrName>
                                        </p:attrNameLst>
                                      </p:cBhvr>
                                      <p:tavLst>
                                        <p:tav tm="0">
                                          <p:val>
                                            <p:strVal val="#ppt_w"/>
                                          </p:val>
                                        </p:tav>
                                        <p:tav tm="100000">
                                          <p:val>
                                            <p:strVal val="#ppt_w"/>
                                          </p:val>
                                        </p:tav>
                                      </p:tavLst>
                                    </p:anim>
                                    <p:anim calcmode="lin" valueType="num">
                                      <p:cBhvr>
                                        <p:cTn id="144" dur="500" fill="hold"/>
                                        <p:tgtEl>
                                          <p:spTgt spid="267343"/>
                                        </p:tgtEl>
                                        <p:attrNameLst>
                                          <p:attrName>ppt_h</p:attrName>
                                        </p:attrNameLst>
                                      </p:cBhvr>
                                      <p:tavLst>
                                        <p:tav tm="0">
                                          <p:val>
                                            <p:fltVal val="0"/>
                                          </p:val>
                                        </p:tav>
                                        <p:tav tm="100000">
                                          <p:val>
                                            <p:strVal val="#ppt_h"/>
                                          </p:val>
                                        </p:tav>
                                      </p:tavLst>
                                    </p:anim>
                                  </p:childTnLst>
                                </p:cTn>
                              </p:par>
                            </p:childTnLst>
                          </p:cTn>
                        </p:par>
                        <p:par>
                          <p:cTn id="145" fill="hold" nodeType="afterGroup">
                            <p:stCondLst>
                              <p:cond delay="500"/>
                            </p:stCondLst>
                            <p:childTnLst>
                              <p:par>
                                <p:cTn id="146" presetID="18" presetClass="entr" presetSubtype="6" fill="hold" grpId="0" nodeType="afterEffect">
                                  <p:stCondLst>
                                    <p:cond delay="0"/>
                                  </p:stCondLst>
                                  <p:childTnLst>
                                    <p:set>
                                      <p:cBhvr>
                                        <p:cTn id="147" dur="1" fill="hold">
                                          <p:stCondLst>
                                            <p:cond delay="0"/>
                                          </p:stCondLst>
                                        </p:cTn>
                                        <p:tgtEl>
                                          <p:spTgt spid="267495"/>
                                        </p:tgtEl>
                                        <p:attrNameLst>
                                          <p:attrName>style.visibility</p:attrName>
                                        </p:attrNameLst>
                                      </p:cBhvr>
                                      <p:to>
                                        <p:strVal val="visible"/>
                                      </p:to>
                                    </p:set>
                                    <p:animEffect transition="in" filter="strips(downRight)">
                                      <p:cBhvr>
                                        <p:cTn id="148" dur="500"/>
                                        <p:tgtEl>
                                          <p:spTgt spid="267495"/>
                                        </p:tgtEl>
                                      </p:cBhvr>
                                    </p:animEffect>
                                  </p:childTnLst>
                                </p:cTn>
                              </p:par>
                            </p:childTnLst>
                          </p:cTn>
                        </p:par>
                      </p:childTnLst>
                    </p:cTn>
                  </p:par>
                  <p:par>
                    <p:cTn id="149" fill="hold" nodeType="clickPar">
                      <p:stCondLst>
                        <p:cond delay="indefinite"/>
                      </p:stCondLst>
                      <p:childTnLst>
                        <p:par>
                          <p:cTn id="150" fill="hold" nodeType="withGroup">
                            <p:stCondLst>
                              <p:cond delay="0"/>
                            </p:stCondLst>
                            <p:childTnLst>
                              <p:par>
                                <p:cTn id="151" presetID="1" presetClass="entr" presetSubtype="0" fill="hold" grpId="0" nodeType="clickEffect">
                                  <p:stCondLst>
                                    <p:cond delay="0"/>
                                  </p:stCondLst>
                                  <p:childTnLst>
                                    <p:set>
                                      <p:cBhvr>
                                        <p:cTn id="152" dur="1" fill="hold">
                                          <p:stCondLst>
                                            <p:cond delay="0"/>
                                          </p:stCondLst>
                                        </p:cTn>
                                        <p:tgtEl>
                                          <p:spTgt spid="267344"/>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267439"/>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267450"/>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267451"/>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267462"/>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267473"/>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267484"/>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267489"/>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267490"/>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267491"/>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267492"/>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267493"/>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267494"/>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267496"/>
                                        </p:tgtEl>
                                        <p:attrNameLst>
                                          <p:attrName>style.visibility</p:attrName>
                                        </p:attrNameLst>
                                      </p:cBhvr>
                                      <p:to>
                                        <p:strVal val="visible"/>
                                      </p:to>
                                    </p:set>
                                  </p:childTnLst>
                                </p:cTn>
                              </p:par>
                            </p:childTnLst>
                          </p:cTn>
                        </p:par>
                      </p:childTnLst>
                    </p:cTn>
                  </p:par>
                  <p:par>
                    <p:cTn id="179" fill="hold" nodeType="clickPar">
                      <p:stCondLst>
                        <p:cond delay="indefinite"/>
                      </p:stCondLst>
                      <p:childTnLst>
                        <p:par>
                          <p:cTn id="180" fill="hold" nodeType="withGroup">
                            <p:stCondLst>
                              <p:cond delay="0"/>
                            </p:stCondLst>
                            <p:childTnLst>
                              <p:par>
                                <p:cTn id="181" presetID="2" presetClass="entr" presetSubtype="4" fill="hold" nodeType="clickEffect">
                                  <p:stCondLst>
                                    <p:cond delay="0"/>
                                  </p:stCondLst>
                                  <p:childTnLst>
                                    <p:set>
                                      <p:cBhvr>
                                        <p:cTn id="182" dur="1" fill="hold">
                                          <p:stCondLst>
                                            <p:cond delay="0"/>
                                          </p:stCondLst>
                                        </p:cTn>
                                        <p:tgtEl>
                                          <p:spTgt spid="267322"/>
                                        </p:tgtEl>
                                        <p:attrNameLst>
                                          <p:attrName>style.visibility</p:attrName>
                                        </p:attrNameLst>
                                      </p:cBhvr>
                                      <p:to>
                                        <p:strVal val="visible"/>
                                      </p:to>
                                    </p:set>
                                    <p:anim calcmode="lin" valueType="num">
                                      <p:cBhvr additive="base">
                                        <p:cTn id="183" dur="500" fill="hold"/>
                                        <p:tgtEl>
                                          <p:spTgt spid="267322"/>
                                        </p:tgtEl>
                                        <p:attrNameLst>
                                          <p:attrName>ppt_x</p:attrName>
                                        </p:attrNameLst>
                                      </p:cBhvr>
                                      <p:tavLst>
                                        <p:tav tm="0">
                                          <p:val>
                                            <p:strVal val="#ppt_x"/>
                                          </p:val>
                                        </p:tav>
                                        <p:tav tm="100000">
                                          <p:val>
                                            <p:strVal val="#ppt_x"/>
                                          </p:val>
                                        </p:tav>
                                      </p:tavLst>
                                    </p:anim>
                                    <p:anim calcmode="lin" valueType="num">
                                      <p:cBhvr additive="base">
                                        <p:cTn id="184" dur="500" fill="hold"/>
                                        <p:tgtEl>
                                          <p:spTgt spid="267322"/>
                                        </p:tgtEl>
                                        <p:attrNameLst>
                                          <p:attrName>ppt_y</p:attrName>
                                        </p:attrNameLst>
                                      </p:cBhvr>
                                      <p:tavLst>
                                        <p:tav tm="0">
                                          <p:val>
                                            <p:strVal val="1+#ppt_h/2"/>
                                          </p:val>
                                        </p:tav>
                                        <p:tav tm="100000">
                                          <p:val>
                                            <p:strVal val="#ppt_y"/>
                                          </p:val>
                                        </p:tav>
                                      </p:tavLst>
                                    </p:anim>
                                  </p:childTnLst>
                                </p:cTn>
                              </p:par>
                            </p:childTnLst>
                          </p:cTn>
                        </p:par>
                      </p:childTnLst>
                    </p:cTn>
                  </p:par>
                  <p:par>
                    <p:cTn id="185" fill="hold">
                      <p:stCondLst>
                        <p:cond delay="indefinite"/>
                      </p:stCondLst>
                      <p:childTnLst>
                        <p:par>
                          <p:cTn id="186" fill="hold" nodeType="afterGroup">
                            <p:stCondLst>
                              <p:cond delay="0"/>
                            </p:stCondLst>
                            <p:childTnLst>
                              <p:par>
                                <p:cTn id="187" presetID="17" presetClass="entr" presetSubtype="1" fill="hold" grpId="0" nodeType="clickEffect">
                                  <p:stCondLst>
                                    <p:cond delay="0"/>
                                  </p:stCondLst>
                                  <p:childTnLst>
                                    <p:set>
                                      <p:cBhvr>
                                        <p:cTn id="188" dur="1" fill="hold">
                                          <p:stCondLst>
                                            <p:cond delay="0"/>
                                          </p:stCondLst>
                                        </p:cTn>
                                        <p:tgtEl>
                                          <p:spTgt spid="267342"/>
                                        </p:tgtEl>
                                        <p:attrNameLst>
                                          <p:attrName>style.visibility</p:attrName>
                                        </p:attrNameLst>
                                      </p:cBhvr>
                                      <p:to>
                                        <p:strVal val="visible"/>
                                      </p:to>
                                    </p:set>
                                    <p:anim calcmode="lin" valueType="num">
                                      <p:cBhvr>
                                        <p:cTn id="189" dur="500" fill="hold"/>
                                        <p:tgtEl>
                                          <p:spTgt spid="267342"/>
                                        </p:tgtEl>
                                        <p:attrNameLst>
                                          <p:attrName>ppt_x</p:attrName>
                                        </p:attrNameLst>
                                      </p:cBhvr>
                                      <p:tavLst>
                                        <p:tav tm="0">
                                          <p:val>
                                            <p:strVal val="#ppt_x"/>
                                          </p:val>
                                        </p:tav>
                                        <p:tav tm="100000">
                                          <p:val>
                                            <p:strVal val="#ppt_x"/>
                                          </p:val>
                                        </p:tav>
                                      </p:tavLst>
                                    </p:anim>
                                    <p:anim calcmode="lin" valueType="num">
                                      <p:cBhvr>
                                        <p:cTn id="190" dur="500" fill="hold"/>
                                        <p:tgtEl>
                                          <p:spTgt spid="267342"/>
                                        </p:tgtEl>
                                        <p:attrNameLst>
                                          <p:attrName>ppt_y</p:attrName>
                                        </p:attrNameLst>
                                      </p:cBhvr>
                                      <p:tavLst>
                                        <p:tav tm="0">
                                          <p:val>
                                            <p:strVal val="#ppt_y-#ppt_h/2"/>
                                          </p:val>
                                        </p:tav>
                                        <p:tav tm="100000">
                                          <p:val>
                                            <p:strVal val="#ppt_y"/>
                                          </p:val>
                                        </p:tav>
                                      </p:tavLst>
                                    </p:anim>
                                    <p:anim calcmode="lin" valueType="num">
                                      <p:cBhvr>
                                        <p:cTn id="191" dur="500" fill="hold"/>
                                        <p:tgtEl>
                                          <p:spTgt spid="267342"/>
                                        </p:tgtEl>
                                        <p:attrNameLst>
                                          <p:attrName>ppt_w</p:attrName>
                                        </p:attrNameLst>
                                      </p:cBhvr>
                                      <p:tavLst>
                                        <p:tav tm="0">
                                          <p:val>
                                            <p:strVal val="#ppt_w"/>
                                          </p:val>
                                        </p:tav>
                                        <p:tav tm="100000">
                                          <p:val>
                                            <p:strVal val="#ppt_w"/>
                                          </p:val>
                                        </p:tav>
                                      </p:tavLst>
                                    </p:anim>
                                    <p:anim calcmode="lin" valueType="num">
                                      <p:cBhvr>
                                        <p:cTn id="192" dur="500" fill="hold"/>
                                        <p:tgtEl>
                                          <p:spTgt spid="267342"/>
                                        </p:tgtEl>
                                        <p:attrNameLst>
                                          <p:attrName>ppt_h</p:attrName>
                                        </p:attrNameLst>
                                      </p:cBhvr>
                                      <p:tavLst>
                                        <p:tav tm="0">
                                          <p:val>
                                            <p:fltVal val="0"/>
                                          </p:val>
                                        </p:tav>
                                        <p:tav tm="100000">
                                          <p:val>
                                            <p:strVal val="#ppt_h"/>
                                          </p:val>
                                        </p:tav>
                                      </p:tavLst>
                                    </p:anim>
                                  </p:childTnLst>
                                </p:cTn>
                              </p:par>
                            </p:childTnLst>
                          </p:cTn>
                        </p:par>
                        <p:par>
                          <p:cTn id="193" fill="hold" nodeType="afterGroup">
                            <p:stCondLst>
                              <p:cond delay="500"/>
                            </p:stCondLst>
                            <p:childTnLst>
                              <p:par>
                                <p:cTn id="194" presetID="18" presetClass="entr" presetSubtype="3" fill="hold" grpId="0" nodeType="afterEffect">
                                  <p:stCondLst>
                                    <p:cond delay="0"/>
                                  </p:stCondLst>
                                  <p:childTnLst>
                                    <p:set>
                                      <p:cBhvr>
                                        <p:cTn id="195" dur="1" fill="hold">
                                          <p:stCondLst>
                                            <p:cond delay="0"/>
                                          </p:stCondLst>
                                        </p:cTn>
                                        <p:tgtEl>
                                          <p:spTgt spid="267340"/>
                                        </p:tgtEl>
                                        <p:attrNameLst>
                                          <p:attrName>style.visibility</p:attrName>
                                        </p:attrNameLst>
                                      </p:cBhvr>
                                      <p:to>
                                        <p:strVal val="visible"/>
                                      </p:to>
                                    </p:set>
                                    <p:animEffect transition="in" filter="strips(upRight)">
                                      <p:cBhvr>
                                        <p:cTn id="196" dur="500"/>
                                        <p:tgtEl>
                                          <p:spTgt spid="267340"/>
                                        </p:tgtEl>
                                      </p:cBhvr>
                                    </p:animEffect>
                                  </p:childTnLst>
                                </p:cTn>
                              </p:par>
                            </p:childTnLst>
                          </p:cTn>
                        </p:par>
                      </p:childTnLst>
                    </p:cTn>
                  </p:par>
                  <p:par>
                    <p:cTn id="197" fill="hold" nodeType="clickPar">
                      <p:stCondLst>
                        <p:cond delay="indefinite"/>
                      </p:stCondLst>
                      <p:childTnLst>
                        <p:par>
                          <p:cTn id="198" fill="hold" nodeType="withGroup">
                            <p:stCondLst>
                              <p:cond delay="0"/>
                            </p:stCondLst>
                            <p:childTnLst>
                              <p:par>
                                <p:cTn id="199" presetID="22" presetClass="exit" presetSubtype="4" fill="hold" grpId="1" nodeType="clickEffect">
                                  <p:stCondLst>
                                    <p:cond delay="0"/>
                                  </p:stCondLst>
                                  <p:childTnLst>
                                    <p:animEffect transition="out" filter="wipe(down)">
                                      <p:cBhvr>
                                        <p:cTn id="200" dur="500"/>
                                        <p:tgtEl>
                                          <p:spTgt spid="267494"/>
                                        </p:tgtEl>
                                      </p:cBhvr>
                                    </p:animEffect>
                                    <p:set>
                                      <p:cBhvr>
                                        <p:cTn id="201" dur="1" fill="hold">
                                          <p:stCondLst>
                                            <p:cond delay="499"/>
                                          </p:stCondLst>
                                        </p:cTn>
                                        <p:tgtEl>
                                          <p:spTgt spid="267494"/>
                                        </p:tgtEl>
                                        <p:attrNameLst>
                                          <p:attrName>style.visibility</p:attrName>
                                        </p:attrNameLst>
                                      </p:cBhvr>
                                      <p:to>
                                        <p:strVal val="hidden"/>
                                      </p:to>
                                    </p:set>
                                  </p:childTnLst>
                                </p:cTn>
                              </p:par>
                            </p:childTnLst>
                          </p:cTn>
                        </p:par>
                        <p:par>
                          <p:cTn id="202" fill="hold" nodeType="afterGroup">
                            <p:stCondLst>
                              <p:cond delay="500"/>
                            </p:stCondLst>
                            <p:childTnLst>
                              <p:par>
                                <p:cTn id="203" presetID="18" presetClass="entr" presetSubtype="6" fill="hold" grpId="0" nodeType="afterEffect">
                                  <p:stCondLst>
                                    <p:cond delay="0"/>
                                  </p:stCondLst>
                                  <p:childTnLst>
                                    <p:set>
                                      <p:cBhvr>
                                        <p:cTn id="204" dur="1" fill="hold">
                                          <p:stCondLst>
                                            <p:cond delay="0"/>
                                          </p:stCondLst>
                                        </p:cTn>
                                        <p:tgtEl>
                                          <p:spTgt spid="267498"/>
                                        </p:tgtEl>
                                        <p:attrNameLst>
                                          <p:attrName>style.visibility</p:attrName>
                                        </p:attrNameLst>
                                      </p:cBhvr>
                                      <p:to>
                                        <p:strVal val="visible"/>
                                      </p:to>
                                    </p:set>
                                    <p:animEffect transition="in" filter="strips(downRight)">
                                      <p:cBhvr>
                                        <p:cTn id="205" dur="500"/>
                                        <p:tgtEl>
                                          <p:spTgt spid="2674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338" grpId="0" animBg="1"/>
      <p:bldP spid="267339" grpId="0" animBg="1"/>
      <p:bldP spid="267339" grpId="1" animBg="1"/>
      <p:bldP spid="267339" grpId="2" animBg="1"/>
      <p:bldP spid="267340" grpId="0" animBg="1"/>
      <p:bldP spid="267341" grpId="0" animBg="1" autoUpdateAnimBg="0"/>
      <p:bldP spid="267342" grpId="0" animBg="1" autoUpdateAnimBg="0"/>
      <p:bldP spid="267343" grpId="0" animBg="1" autoUpdateAnimBg="0"/>
      <p:bldP spid="267344" grpId="0" animBg="1"/>
      <p:bldP spid="267345" grpId="0" animBg="1" autoUpdateAnimBg="0"/>
      <p:bldP spid="267345" grpId="1" animBg="1"/>
      <p:bldP spid="267346" grpId="0" animBg="1" autoUpdateAnimBg="0"/>
      <p:bldP spid="267347" grpId="0" animBg="1" autoUpdateAnimBg="0"/>
      <p:bldP spid="267347" grpId="1" animBg="1"/>
      <p:bldP spid="267359" grpId="0" animBg="1"/>
      <p:bldP spid="267360" grpId="0" animBg="1" autoUpdateAnimBg="0"/>
      <p:bldP spid="267388" grpId="0" animBg="1"/>
      <p:bldP spid="267389" grpId="0" animBg="1"/>
      <p:bldP spid="267389" grpId="1" animBg="1"/>
      <p:bldP spid="267390" grpId="0" animBg="1"/>
      <p:bldP spid="267391" grpId="0" animBg="1"/>
      <p:bldP spid="267392" grpId="0" animBg="1"/>
      <p:bldP spid="267392" grpId="1" animBg="1"/>
      <p:bldP spid="267450" grpId="0" animBg="1"/>
      <p:bldP spid="267489" grpId="0" animBg="1"/>
      <p:bldP spid="267490" grpId="0" animBg="1"/>
      <p:bldP spid="267491" grpId="0" animBg="1"/>
      <p:bldP spid="267492" grpId="0" animBg="1"/>
      <p:bldP spid="267493" grpId="0" animBg="1"/>
      <p:bldP spid="267494" grpId="0" animBg="1"/>
      <p:bldP spid="267494" grpId="1" animBg="1"/>
      <p:bldP spid="267495" grpId="0" animBg="1"/>
      <p:bldP spid="267496" grpId="0" animBg="1"/>
      <p:bldP spid="267497" grpId="0" animBg="1"/>
      <p:bldP spid="267498"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宋体" pitchFamily="2" charset="-122"/>
              </a:rPr>
              <a:t>7.4  </a:t>
            </a:r>
            <a:r>
              <a:rPr lang="zh-CN" altLang="en-US" dirty="0">
                <a:latin typeface="宋体" pitchFamily="2" charset="-122"/>
              </a:rPr>
              <a:t>参数传递机制</a:t>
            </a:r>
            <a:endParaRPr lang="zh-CN" altLang="en-US" dirty="0"/>
          </a:p>
        </p:txBody>
      </p:sp>
      <p:sp>
        <p:nvSpPr>
          <p:cNvPr id="3" name="内容占位符 2"/>
          <p:cNvSpPr>
            <a:spLocks noGrp="1"/>
          </p:cNvSpPr>
          <p:nvPr>
            <p:ph idx="1"/>
          </p:nvPr>
        </p:nvSpPr>
        <p:spPr>
          <a:xfrm>
            <a:off x="228600" y="1133745"/>
            <a:ext cx="8686800" cy="5490609"/>
          </a:xfrm>
        </p:spPr>
        <p:txBody>
          <a:bodyPr>
            <a:normAutofit/>
          </a:bodyPr>
          <a:lstStyle/>
          <a:p>
            <a:pPr>
              <a:buClr>
                <a:schemeClr val="accent1"/>
              </a:buClr>
            </a:pPr>
            <a:r>
              <a:rPr lang="zh-CN" altLang="en-US" sz="2000" dirty="0">
                <a:latin typeface="Times New Roman" panose="02020603050405020304" pitchFamily="18" charset="0"/>
                <a:cs typeface="Times New Roman" panose="02020603050405020304" pitchFamily="18" charset="0"/>
              </a:rPr>
              <a:t>过程之间传递数据的方式：</a:t>
            </a:r>
            <a:endParaRPr lang="en-US" altLang="zh-CN" sz="2000" dirty="0">
              <a:latin typeface="Times New Roman" panose="02020603050405020304" pitchFamily="18" charset="0"/>
              <a:cs typeface="Times New Roman" panose="02020603050405020304" pitchFamily="18" charset="0"/>
            </a:endParaRPr>
          </a:p>
          <a:p>
            <a:pPr lvl="1">
              <a:buClr>
                <a:schemeClr val="accent1"/>
              </a:buClr>
            </a:pPr>
            <a:r>
              <a:rPr lang="zh-CN" altLang="en-US" sz="1800" dirty="0">
                <a:latin typeface="Times New Roman" panose="02020603050405020304" pitchFamily="18" charset="0"/>
                <a:cs typeface="Times New Roman" panose="02020603050405020304" pitchFamily="18" charset="0"/>
              </a:rPr>
              <a:t>非局部名字</a:t>
            </a:r>
            <a:endParaRPr lang="en-US" altLang="zh-CN" sz="1800" dirty="0">
              <a:latin typeface="Times New Roman" panose="02020603050405020304" pitchFamily="18" charset="0"/>
              <a:cs typeface="Times New Roman" panose="02020603050405020304" pitchFamily="18" charset="0"/>
            </a:endParaRPr>
          </a:p>
          <a:p>
            <a:pPr lvl="1">
              <a:buClr>
                <a:schemeClr val="accent1"/>
              </a:buClr>
            </a:pPr>
            <a:r>
              <a:rPr lang="zh-CN" altLang="en-US" sz="1800" dirty="0">
                <a:latin typeface="Times New Roman" panose="02020603050405020304" pitchFamily="18" charset="0"/>
                <a:cs typeface="Times New Roman" panose="02020603050405020304" pitchFamily="18" charset="0"/>
              </a:rPr>
              <a:t>参数</a:t>
            </a:r>
            <a:endParaRPr lang="en-US" altLang="zh-CN" sz="1800" dirty="0">
              <a:latin typeface="Times New Roman" panose="02020603050405020304" pitchFamily="18" charset="0"/>
              <a:cs typeface="Times New Roman" panose="02020603050405020304" pitchFamily="18" charset="0"/>
            </a:endParaRPr>
          </a:p>
          <a:p>
            <a:pPr lvl="1">
              <a:buClr>
                <a:schemeClr val="accent1"/>
              </a:buClr>
            </a:pPr>
            <a:r>
              <a:rPr lang="zh-CN" altLang="en-US" sz="1800" dirty="0">
                <a:latin typeface="Times New Roman" panose="02020603050405020304" pitchFamily="18" charset="0"/>
                <a:cs typeface="Times New Roman" panose="02020603050405020304" pitchFamily="18" charset="0"/>
              </a:rPr>
              <a:t>如</a:t>
            </a:r>
            <a:r>
              <a:rPr lang="zh-CN" altLang="en-US" sz="1800" dirty="0" smtClean="0">
                <a:latin typeface="Times New Roman" panose="02020603050405020304" pitchFamily="18" charset="0"/>
                <a:cs typeface="Times New Roman" panose="02020603050405020304" pitchFamily="18" charset="0"/>
              </a:rPr>
              <a:t>：</a:t>
            </a:r>
            <a:endParaRPr lang="en-US" altLang="zh-CN" sz="1800" dirty="0" smtClean="0">
              <a:latin typeface="Times New Roman" panose="02020603050405020304" pitchFamily="18" charset="0"/>
              <a:cs typeface="Times New Roman" panose="02020603050405020304" pitchFamily="18" charset="0"/>
            </a:endParaRPr>
          </a:p>
          <a:p>
            <a:pPr lvl="3">
              <a:buClr>
                <a:schemeClr val="accent1"/>
              </a:buClr>
              <a:buNone/>
            </a:pPr>
            <a:endParaRPr lang="en-US" altLang="zh-CN" sz="1400" dirty="0" smtClean="0">
              <a:latin typeface="Times New Roman" panose="02020603050405020304" pitchFamily="18" charset="0"/>
              <a:cs typeface="Times New Roman" panose="02020603050405020304" pitchFamily="18" charset="0"/>
            </a:endParaRPr>
          </a:p>
          <a:p>
            <a:pPr>
              <a:buClr>
                <a:schemeClr val="accent1"/>
              </a:buClr>
            </a:pPr>
            <a:r>
              <a:rPr lang="zh-CN" altLang="zh-CN" sz="2000" dirty="0" smtClean="0">
                <a:latin typeface="Times New Roman" panose="02020603050405020304" pitchFamily="18" charset="0"/>
                <a:cs typeface="Times New Roman" panose="02020603050405020304" pitchFamily="18" charset="0"/>
              </a:rPr>
              <a:t>表达式</a:t>
            </a:r>
            <a:r>
              <a:rPr lang="zh-CN" altLang="zh-CN" sz="2000" dirty="0">
                <a:latin typeface="Times New Roman" panose="02020603050405020304" pitchFamily="18" charset="0"/>
                <a:cs typeface="Times New Roman" panose="02020603050405020304" pitchFamily="18" charset="0"/>
              </a:rPr>
              <a:t>代表的</a:t>
            </a:r>
            <a:r>
              <a:rPr lang="zh-CN" altLang="zh-CN" sz="2000" dirty="0" smtClean="0">
                <a:latin typeface="Times New Roman" panose="02020603050405020304" pitchFamily="18" charset="0"/>
                <a:cs typeface="Times New Roman" panose="02020603050405020304" pitchFamily="18" charset="0"/>
              </a:rPr>
              <a:t>含义</a:t>
            </a:r>
            <a:endParaRPr lang="en-US" altLang="zh-CN" sz="2000" dirty="0" smtClean="0">
              <a:latin typeface="Times New Roman" panose="02020603050405020304" pitchFamily="18" charset="0"/>
              <a:cs typeface="Times New Roman" panose="02020603050405020304" pitchFamily="18" charset="0"/>
            </a:endParaRPr>
          </a:p>
          <a:p>
            <a:pPr lvl="1">
              <a:buClr>
                <a:schemeClr val="accent1"/>
              </a:buClr>
            </a:pPr>
            <a:r>
              <a:rPr lang="zh-CN" altLang="en-US" sz="1800" dirty="0" smtClean="0">
                <a:latin typeface="Times New Roman" panose="02020603050405020304" pitchFamily="18" charset="0"/>
                <a:cs typeface="Times New Roman" panose="02020603050405020304" pitchFamily="18" charset="0"/>
              </a:rPr>
              <a:t>如</a:t>
            </a:r>
            <a:r>
              <a:rPr lang="zh-CN" altLang="en-US" sz="1800" dirty="0">
                <a:latin typeface="Times New Roman" panose="02020603050405020304" pitchFamily="18" charset="0"/>
                <a:cs typeface="Times New Roman" panose="02020603050405020304" pitchFamily="18" charset="0"/>
              </a:rPr>
              <a:t>：</a:t>
            </a:r>
            <a:r>
              <a:rPr lang="en-US" altLang="zh-CN" sz="1800" dirty="0">
                <a:latin typeface="Times New Roman" panose="02020603050405020304" pitchFamily="18" charset="0"/>
                <a:cs typeface="Times New Roman" panose="02020603050405020304" pitchFamily="18" charset="0"/>
              </a:rPr>
              <a:t>a[</a:t>
            </a:r>
            <a:r>
              <a:rPr lang="en-US" altLang="zh-CN" sz="1800" dirty="0" err="1">
                <a:latin typeface="Times New Roman" panose="02020603050405020304" pitchFamily="18" charset="0"/>
                <a:cs typeface="Times New Roman" panose="02020603050405020304" pitchFamily="18" charset="0"/>
              </a:rPr>
              <a:t>i</a:t>
            </a:r>
            <a:r>
              <a:rPr lang="en-US" altLang="zh-CN" sz="1800" dirty="0">
                <a:latin typeface="Times New Roman" panose="02020603050405020304" pitchFamily="18" charset="0"/>
                <a:cs typeface="Times New Roman" panose="02020603050405020304" pitchFamily="18" charset="0"/>
              </a:rPr>
              <a:t>]:=a[j];  a:=b;</a:t>
            </a:r>
          </a:p>
          <a:p>
            <a:pPr lvl="1">
              <a:buClr>
                <a:schemeClr val="accent1"/>
              </a:buClr>
            </a:pPr>
            <a:r>
              <a:rPr lang="en-US" altLang="zh-CN" sz="1800" dirty="0">
                <a:latin typeface="Times New Roman" panose="02020603050405020304" pitchFamily="18" charset="0"/>
                <a:cs typeface="Times New Roman" panose="02020603050405020304" pitchFamily="18" charset="0"/>
              </a:rPr>
              <a:t>a[</a:t>
            </a:r>
            <a:r>
              <a:rPr lang="en-US" altLang="zh-CN" sz="1800" dirty="0" err="1">
                <a:latin typeface="Times New Roman" panose="02020603050405020304" pitchFamily="18" charset="0"/>
                <a:cs typeface="Times New Roman" panose="02020603050405020304" pitchFamily="18" charset="0"/>
              </a:rPr>
              <a:t>i</a:t>
            </a:r>
            <a:r>
              <a:rPr lang="en-US" altLang="zh-CN" sz="1800" dirty="0">
                <a:latin typeface="Times New Roman" panose="02020603050405020304" pitchFamily="18" charset="0"/>
                <a:cs typeface="Times New Roman" panose="02020603050405020304" pitchFamily="18" charset="0"/>
              </a:rPr>
              <a:t>]</a:t>
            </a:r>
            <a:r>
              <a:rPr lang="zh-CN" altLang="en-US" sz="1800" dirty="0">
                <a:latin typeface="Times New Roman" panose="02020603050405020304" pitchFamily="18" charset="0"/>
                <a:cs typeface="Times New Roman" panose="02020603050405020304" pitchFamily="18" charset="0"/>
              </a:rPr>
              <a:t>、</a:t>
            </a:r>
            <a:r>
              <a:rPr lang="en-US" altLang="zh-CN" sz="1800" dirty="0">
                <a:latin typeface="Times New Roman" panose="02020603050405020304" pitchFamily="18" charset="0"/>
                <a:cs typeface="Times New Roman" panose="02020603050405020304" pitchFamily="18" charset="0"/>
              </a:rPr>
              <a:t>a </a:t>
            </a:r>
            <a:r>
              <a:rPr lang="zh-CN" altLang="en-US" sz="1800" dirty="0">
                <a:latin typeface="Times New Roman" panose="02020603050405020304" pitchFamily="18" charset="0"/>
                <a:cs typeface="Times New Roman" panose="02020603050405020304" pitchFamily="18" charset="0"/>
              </a:rPr>
              <a:t>代表存储单元的地址，即左值。</a:t>
            </a:r>
            <a:endParaRPr lang="en-US" altLang="zh-CN" sz="1800" dirty="0">
              <a:latin typeface="Times New Roman" panose="02020603050405020304" pitchFamily="18" charset="0"/>
              <a:cs typeface="Times New Roman" panose="02020603050405020304" pitchFamily="18" charset="0"/>
            </a:endParaRPr>
          </a:p>
          <a:p>
            <a:pPr lvl="1">
              <a:buClr>
                <a:schemeClr val="accent1"/>
              </a:buClr>
            </a:pPr>
            <a:r>
              <a:rPr lang="en-US" altLang="zh-CN" sz="1800" dirty="0">
                <a:latin typeface="Times New Roman" panose="02020603050405020304" pitchFamily="18" charset="0"/>
                <a:cs typeface="Times New Roman" panose="02020603050405020304" pitchFamily="18" charset="0"/>
              </a:rPr>
              <a:t>a[j]</a:t>
            </a:r>
            <a:r>
              <a:rPr lang="zh-CN" altLang="en-US" sz="1800" dirty="0">
                <a:latin typeface="Times New Roman" panose="02020603050405020304" pitchFamily="18" charset="0"/>
                <a:cs typeface="Times New Roman" panose="02020603050405020304" pitchFamily="18" charset="0"/>
              </a:rPr>
              <a:t>，</a:t>
            </a:r>
            <a:r>
              <a:rPr lang="en-US" altLang="zh-CN" sz="1800" dirty="0">
                <a:latin typeface="Times New Roman" panose="02020603050405020304" pitchFamily="18" charset="0"/>
                <a:cs typeface="Times New Roman" panose="02020603050405020304" pitchFamily="18" charset="0"/>
              </a:rPr>
              <a:t>b </a:t>
            </a:r>
            <a:r>
              <a:rPr lang="zh-CN" altLang="en-US" sz="1800" dirty="0">
                <a:latin typeface="Times New Roman" panose="02020603050405020304" pitchFamily="18" charset="0"/>
                <a:cs typeface="Times New Roman" panose="02020603050405020304" pitchFamily="18" charset="0"/>
              </a:rPr>
              <a:t>代表存储单元的内容，即右值。</a:t>
            </a:r>
            <a:endParaRPr lang="en-US" altLang="zh-CN" sz="1800" dirty="0">
              <a:latin typeface="Times New Roman" panose="02020603050405020304" pitchFamily="18" charset="0"/>
              <a:cs typeface="Times New Roman" panose="02020603050405020304" pitchFamily="18" charset="0"/>
            </a:endParaRPr>
          </a:p>
          <a:p>
            <a:pPr>
              <a:buClr>
                <a:schemeClr val="accent1"/>
              </a:buClr>
            </a:pPr>
            <a:r>
              <a:rPr lang="zh-CN" altLang="en-US" sz="2000" dirty="0" smtClean="0">
                <a:latin typeface="宋体" pitchFamily="2" charset="-122"/>
              </a:rPr>
              <a:t>形参和实参联系的四种方法</a:t>
            </a:r>
          </a:p>
          <a:p>
            <a:pPr lvl="1">
              <a:buClr>
                <a:schemeClr val="accent1"/>
              </a:buClr>
            </a:pPr>
            <a:r>
              <a:rPr lang="zh-CN" altLang="en-US" sz="1800" dirty="0" smtClean="0">
                <a:latin typeface="Times New Roman" panose="02020603050405020304" pitchFamily="18" charset="0"/>
                <a:cs typeface="Times New Roman" panose="02020603050405020304" pitchFamily="18" charset="0"/>
              </a:rPr>
              <a:t>了解参数传递方法的重要性：程序的结果依赖于所用的方法</a:t>
            </a:r>
          </a:p>
          <a:p>
            <a:pPr lvl="1">
              <a:buClr>
                <a:schemeClr val="accent1"/>
              </a:buClr>
            </a:pPr>
            <a:r>
              <a:rPr lang="zh-CN" altLang="en-US" sz="1800" dirty="0" smtClean="0">
                <a:latin typeface="Times New Roman" panose="02020603050405020304" pitchFamily="18" charset="0"/>
                <a:cs typeface="Times New Roman" panose="02020603050405020304" pitchFamily="18" charset="0"/>
              </a:rPr>
              <a:t>不同的方法出自对表达式所表示的东西做的不同解释</a:t>
            </a:r>
          </a:p>
          <a:p>
            <a:pPr lvl="1">
              <a:buClr>
                <a:schemeClr val="accent1"/>
              </a:buClr>
            </a:pPr>
            <a:r>
              <a:rPr lang="zh-CN" altLang="en-US" sz="1800" dirty="0" smtClean="0">
                <a:latin typeface="Times New Roman" panose="02020603050405020304" pitchFamily="18" charset="0"/>
                <a:cs typeface="Times New Roman" panose="02020603050405020304" pitchFamily="18" charset="0"/>
              </a:rPr>
              <a:t>参数传递的区别：基于参数是代表右值、左值还是实参名本身（正文）</a:t>
            </a:r>
          </a:p>
          <a:p>
            <a:pPr>
              <a:buClr>
                <a:schemeClr val="accent1"/>
              </a:buClr>
            </a:pPr>
            <a:r>
              <a:rPr lang="zh-CN" altLang="zh-CN" sz="2000" dirty="0" smtClean="0">
                <a:latin typeface="Times New Roman" panose="02020603050405020304" pitchFamily="18" charset="0"/>
                <a:cs typeface="Times New Roman" panose="02020603050405020304" pitchFamily="18" charset="0"/>
              </a:rPr>
              <a:t>参数</a:t>
            </a:r>
            <a:r>
              <a:rPr lang="zh-CN" altLang="zh-CN" sz="2000" dirty="0">
                <a:latin typeface="Times New Roman" panose="02020603050405020304" pitchFamily="18" charset="0"/>
                <a:cs typeface="Times New Roman" panose="02020603050405020304" pitchFamily="18" charset="0"/>
              </a:rPr>
              <a:t>传递机制</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
            </a:r>
            <a:br>
              <a:rPr lang="en-US" altLang="zh-CN" sz="2000" dirty="0">
                <a:latin typeface="Times New Roman" panose="02020603050405020304" pitchFamily="18" charset="0"/>
                <a:cs typeface="Times New Roman" panose="02020603050405020304" pitchFamily="18" charset="0"/>
              </a:rPr>
            </a:br>
            <a:r>
              <a:rPr lang="zh-CN" altLang="zh-CN" sz="2000" dirty="0">
                <a:latin typeface="Times New Roman" panose="02020603050405020304" pitchFamily="18" charset="0"/>
                <a:cs typeface="Times New Roman" panose="02020603050405020304" pitchFamily="18" charset="0"/>
              </a:rPr>
              <a:t>传值调用、引用调用、复制恢复</a:t>
            </a:r>
            <a:r>
              <a:rPr lang="zh-CN" altLang="en-US" sz="2000" dirty="0">
                <a:latin typeface="Times New Roman" panose="02020603050405020304" pitchFamily="18" charset="0"/>
                <a:cs typeface="Times New Roman" panose="02020603050405020304" pitchFamily="18" charset="0"/>
              </a:rPr>
              <a:t>、</a:t>
            </a:r>
            <a:r>
              <a:rPr lang="zh-CN" altLang="zh-CN" sz="2000" dirty="0">
                <a:latin typeface="Times New Roman" panose="02020603050405020304" pitchFamily="18" charset="0"/>
                <a:cs typeface="Times New Roman" panose="02020603050405020304" pitchFamily="18" charset="0"/>
              </a:rPr>
              <a:t>传名调用</a:t>
            </a:r>
            <a:r>
              <a:rPr lang="zh-CN" altLang="en-US" sz="2000" dirty="0" smtClean="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pPr>
              <a:defRPr/>
            </a:pPr>
            <a:fld id="{5FBA2045-A460-4FD2-A3A7-A2D1757D5550}" type="slidenum">
              <a:rPr lang="en-US" altLang="zh-CN" smtClean="0"/>
              <a:pPr>
                <a:defRPr/>
              </a:pPr>
              <a:t>55</a:t>
            </a:fld>
            <a:endParaRPr lang="en-US" altLang="zh-CN"/>
          </a:p>
        </p:txBody>
      </p:sp>
      <p:sp>
        <p:nvSpPr>
          <p:cNvPr id="5" name="矩形 4"/>
          <p:cNvSpPr/>
          <p:nvPr/>
        </p:nvSpPr>
        <p:spPr bwMode="auto">
          <a:xfrm>
            <a:off x="4256965" y="1313765"/>
            <a:ext cx="4725525" cy="1935216"/>
          </a:xfrm>
          <a:prstGeom prst="rect">
            <a:avLst/>
          </a:prstGeom>
          <a:solidFill>
            <a:srgbClr val="FFFF66"/>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ltLang="zh-CN" dirty="0" smtClean="0"/>
              <a:t>procedure </a:t>
            </a:r>
            <a:r>
              <a:rPr lang="en-US" altLang="zh-CN" dirty="0"/>
              <a:t>exchange(</a:t>
            </a:r>
            <a:r>
              <a:rPr lang="en-US" altLang="zh-CN" dirty="0" err="1"/>
              <a:t>i</a:t>
            </a:r>
            <a:r>
              <a:rPr lang="en-US" altLang="zh-CN" dirty="0"/>
              <a:t>, j: integer);</a:t>
            </a:r>
            <a:endParaRPr lang="zh-CN" altLang="zh-CN" dirty="0"/>
          </a:p>
          <a:p>
            <a:r>
              <a:rPr lang="en-US" altLang="zh-CN" dirty="0" smtClean="0"/>
              <a:t>    </a:t>
            </a:r>
            <a:r>
              <a:rPr lang="en-US" altLang="zh-CN" dirty="0" err="1" smtClean="0"/>
              <a:t>var</a:t>
            </a:r>
            <a:r>
              <a:rPr lang="en-US" altLang="zh-CN" dirty="0" smtClean="0"/>
              <a:t> </a:t>
            </a:r>
            <a:r>
              <a:rPr lang="en-US" altLang="zh-CN" dirty="0"/>
              <a:t>x: integer;</a:t>
            </a:r>
            <a:endParaRPr lang="zh-CN" altLang="zh-CN" dirty="0"/>
          </a:p>
          <a:p>
            <a:r>
              <a:rPr lang="en-US" altLang="zh-CN" dirty="0" smtClean="0"/>
              <a:t>    </a:t>
            </a:r>
            <a:r>
              <a:rPr lang="en-US" altLang="zh-CN" dirty="0"/>
              <a:t>begin</a:t>
            </a:r>
            <a:endParaRPr lang="zh-CN" altLang="zh-CN" dirty="0"/>
          </a:p>
          <a:p>
            <a:r>
              <a:rPr lang="en-US" altLang="zh-CN" dirty="0" smtClean="0"/>
              <a:t>      </a:t>
            </a:r>
            <a:r>
              <a:rPr lang="en-US" altLang="zh-CN" dirty="0"/>
              <a:t>x:=a[i];  a[</a:t>
            </a:r>
            <a:r>
              <a:rPr lang="en-US" altLang="zh-CN" dirty="0" err="1"/>
              <a:t>i</a:t>
            </a:r>
            <a:r>
              <a:rPr lang="en-US" altLang="zh-CN" dirty="0"/>
              <a:t>]:=a[j];  a[j]:=</a:t>
            </a:r>
            <a:r>
              <a:rPr lang="en-US" altLang="zh-CN" dirty="0" smtClean="0"/>
              <a:t>x</a:t>
            </a:r>
            <a:endParaRPr lang="en-US" altLang="zh-CN" dirty="0"/>
          </a:p>
          <a:p>
            <a:r>
              <a:rPr lang="en-US" altLang="zh-CN" dirty="0" smtClean="0"/>
              <a:t>    </a:t>
            </a:r>
            <a:r>
              <a:rPr lang="en-US" altLang="zh-CN" dirty="0"/>
              <a:t>end;</a:t>
            </a:r>
            <a:endParaRPr kumimoji="1" lang="zh-CN" altLang="en-US" b="1"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168264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up)">
                                      <p:cBhvr>
                                        <p:cTn id="11" dur="500"/>
                                        <p:tgtEl>
                                          <p:spTgt spid="3">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up)">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500"/>
                                        <p:tgtEl>
                                          <p:spTgt spid="3">
                                            <p:txEl>
                                              <p:pRg st="3" end="3"/>
                                            </p:txEl>
                                          </p:spTgt>
                                        </p:tgtEl>
                                      </p:cBhvr>
                                    </p:animEffect>
                                  </p:childTnLst>
                                </p:cTn>
                              </p:par>
                            </p:childTnLst>
                          </p:cTn>
                        </p:par>
                        <p:par>
                          <p:cTn id="21" fill="hold">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up)">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wipe(up)">
                                      <p:cBhvr>
                                        <p:cTn id="29" dur="500"/>
                                        <p:tgtEl>
                                          <p:spTgt spid="3">
                                            <p:txEl>
                                              <p:pRg st="5" end="5"/>
                                            </p:txEl>
                                          </p:spTgt>
                                        </p:tgtEl>
                                      </p:cBhvr>
                                    </p:animEffect>
                                  </p:childTnLst>
                                </p:cTn>
                              </p:par>
                            </p:childTnLst>
                          </p:cTn>
                        </p:par>
                        <p:par>
                          <p:cTn id="30" fill="hold">
                            <p:stCondLst>
                              <p:cond delay="500"/>
                            </p:stCondLst>
                            <p:childTnLst>
                              <p:par>
                                <p:cTn id="31" presetID="22" presetClass="entr" presetSubtype="1" fill="hold" grpId="0" nodeType="after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wipe(up)">
                                      <p:cBhvr>
                                        <p:cTn id="33" dur="500"/>
                                        <p:tgtEl>
                                          <p:spTgt spid="3">
                                            <p:txEl>
                                              <p:pRg st="6" end="6"/>
                                            </p:txEl>
                                          </p:spTgt>
                                        </p:tgtEl>
                                      </p:cBhvr>
                                    </p:animEffect>
                                  </p:childTnLst>
                                </p:cTn>
                              </p:par>
                            </p:childTnLst>
                          </p:cTn>
                        </p:par>
                        <p:par>
                          <p:cTn id="34" fill="hold">
                            <p:stCondLst>
                              <p:cond delay="1000"/>
                            </p:stCondLst>
                            <p:childTnLst>
                              <p:par>
                                <p:cTn id="35" presetID="22" presetClass="entr" presetSubtype="1" fill="hold" grpId="0" nodeType="after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up)">
                                      <p:cBhvr>
                                        <p:cTn id="37" dur="500"/>
                                        <p:tgtEl>
                                          <p:spTgt spid="3">
                                            <p:txEl>
                                              <p:pRg st="7" end="7"/>
                                            </p:txEl>
                                          </p:spTgt>
                                        </p:tgtEl>
                                      </p:cBhvr>
                                    </p:animEffect>
                                  </p:childTnLst>
                                </p:cTn>
                              </p:par>
                            </p:childTnLst>
                          </p:cTn>
                        </p:par>
                        <p:par>
                          <p:cTn id="38" fill="hold">
                            <p:stCondLst>
                              <p:cond delay="1500"/>
                            </p:stCondLst>
                            <p:childTnLst>
                              <p:par>
                                <p:cTn id="39" presetID="22" presetClass="entr" presetSubtype="1" fill="hold" grpId="0" nodeType="after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wipe(up)">
                                      <p:cBhvr>
                                        <p:cTn id="41" dur="500"/>
                                        <p:tgtEl>
                                          <p:spTgt spid="3">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wipe(up)">
                                      <p:cBhvr>
                                        <p:cTn id="46" dur="500"/>
                                        <p:tgtEl>
                                          <p:spTgt spid="3">
                                            <p:txEl>
                                              <p:pRg st="9" end="9"/>
                                            </p:txEl>
                                          </p:spTgt>
                                        </p:tgtEl>
                                      </p:cBhvr>
                                    </p:animEffect>
                                  </p:childTnLst>
                                </p:cTn>
                              </p:par>
                            </p:childTnLst>
                          </p:cTn>
                        </p:par>
                        <p:par>
                          <p:cTn id="47" fill="hold">
                            <p:stCondLst>
                              <p:cond delay="500"/>
                            </p:stCondLst>
                            <p:childTnLst>
                              <p:par>
                                <p:cTn id="48" presetID="22" presetClass="entr" presetSubtype="1" fill="hold" grpId="0" nodeType="afterEffect">
                                  <p:stCondLst>
                                    <p:cond delay="0"/>
                                  </p:stCondLst>
                                  <p:childTnLst>
                                    <p:set>
                                      <p:cBhvr>
                                        <p:cTn id="49" dur="1" fill="hold">
                                          <p:stCondLst>
                                            <p:cond delay="0"/>
                                          </p:stCondLst>
                                        </p:cTn>
                                        <p:tgtEl>
                                          <p:spTgt spid="3">
                                            <p:txEl>
                                              <p:pRg st="10" end="10"/>
                                            </p:txEl>
                                          </p:spTgt>
                                        </p:tgtEl>
                                        <p:attrNameLst>
                                          <p:attrName>style.visibility</p:attrName>
                                        </p:attrNameLst>
                                      </p:cBhvr>
                                      <p:to>
                                        <p:strVal val="visible"/>
                                      </p:to>
                                    </p:set>
                                    <p:animEffect transition="in" filter="wipe(up)">
                                      <p:cBhvr>
                                        <p:cTn id="50" dur="500"/>
                                        <p:tgtEl>
                                          <p:spTgt spid="3">
                                            <p:txEl>
                                              <p:pRg st="10" end="10"/>
                                            </p:txEl>
                                          </p:spTgt>
                                        </p:tgtEl>
                                      </p:cBhvr>
                                    </p:animEffect>
                                  </p:childTnLst>
                                </p:cTn>
                              </p:par>
                            </p:childTnLst>
                          </p:cTn>
                        </p:par>
                        <p:par>
                          <p:cTn id="51" fill="hold">
                            <p:stCondLst>
                              <p:cond delay="1000"/>
                            </p:stCondLst>
                            <p:childTnLst>
                              <p:par>
                                <p:cTn id="52" presetID="22" presetClass="entr" presetSubtype="1" fill="hold" grpId="0" nodeType="afterEffect">
                                  <p:stCondLst>
                                    <p:cond delay="0"/>
                                  </p:stCondLst>
                                  <p:childTnLst>
                                    <p:set>
                                      <p:cBhvr>
                                        <p:cTn id="53" dur="1" fill="hold">
                                          <p:stCondLst>
                                            <p:cond delay="0"/>
                                          </p:stCondLst>
                                        </p:cTn>
                                        <p:tgtEl>
                                          <p:spTgt spid="3">
                                            <p:txEl>
                                              <p:pRg st="11" end="11"/>
                                            </p:txEl>
                                          </p:spTgt>
                                        </p:tgtEl>
                                        <p:attrNameLst>
                                          <p:attrName>style.visibility</p:attrName>
                                        </p:attrNameLst>
                                      </p:cBhvr>
                                      <p:to>
                                        <p:strVal val="visible"/>
                                      </p:to>
                                    </p:set>
                                    <p:animEffect transition="in" filter="wipe(up)">
                                      <p:cBhvr>
                                        <p:cTn id="54" dur="500"/>
                                        <p:tgtEl>
                                          <p:spTgt spid="3">
                                            <p:txEl>
                                              <p:pRg st="11" end="11"/>
                                            </p:txEl>
                                          </p:spTgt>
                                        </p:tgtEl>
                                      </p:cBhvr>
                                    </p:animEffect>
                                  </p:childTnLst>
                                </p:cTn>
                              </p:par>
                            </p:childTnLst>
                          </p:cTn>
                        </p:par>
                        <p:par>
                          <p:cTn id="55" fill="hold">
                            <p:stCondLst>
                              <p:cond delay="1500"/>
                            </p:stCondLst>
                            <p:childTnLst>
                              <p:par>
                                <p:cTn id="56" presetID="22" presetClass="entr" presetSubtype="1" fill="hold" grpId="0" nodeType="afterEffect">
                                  <p:stCondLst>
                                    <p:cond delay="0"/>
                                  </p:stCondLst>
                                  <p:childTnLst>
                                    <p:set>
                                      <p:cBhvr>
                                        <p:cTn id="57" dur="1" fill="hold">
                                          <p:stCondLst>
                                            <p:cond delay="0"/>
                                          </p:stCondLst>
                                        </p:cTn>
                                        <p:tgtEl>
                                          <p:spTgt spid="3">
                                            <p:txEl>
                                              <p:pRg st="12" end="12"/>
                                            </p:txEl>
                                          </p:spTgt>
                                        </p:tgtEl>
                                        <p:attrNameLst>
                                          <p:attrName>style.visibility</p:attrName>
                                        </p:attrNameLst>
                                      </p:cBhvr>
                                      <p:to>
                                        <p:strVal val="visible"/>
                                      </p:to>
                                    </p:set>
                                    <p:animEffect transition="in" filter="wipe(up)">
                                      <p:cBhvr>
                                        <p:cTn id="58" dur="500"/>
                                        <p:tgtEl>
                                          <p:spTgt spid="3">
                                            <p:txEl>
                                              <p:pRg st="12" end="12"/>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grpId="0" nodeType="clickEffect">
                                  <p:stCondLst>
                                    <p:cond delay="0"/>
                                  </p:stCondLst>
                                  <p:childTnLst>
                                    <p:set>
                                      <p:cBhvr>
                                        <p:cTn id="62" dur="1" fill="hold">
                                          <p:stCondLst>
                                            <p:cond delay="0"/>
                                          </p:stCondLst>
                                        </p:cTn>
                                        <p:tgtEl>
                                          <p:spTgt spid="3">
                                            <p:txEl>
                                              <p:pRg st="13" end="13"/>
                                            </p:txEl>
                                          </p:spTgt>
                                        </p:tgtEl>
                                        <p:attrNameLst>
                                          <p:attrName>style.visibility</p:attrName>
                                        </p:attrNameLst>
                                      </p:cBhvr>
                                      <p:to>
                                        <p:strVal val="visible"/>
                                      </p:to>
                                    </p:set>
                                    <p:animEffect transition="in" filter="wipe(up)">
                                      <p:cBhvr>
                                        <p:cTn id="63"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灯片编号占位符 3"/>
          <p:cNvSpPr>
            <a:spLocks noGrp="1"/>
          </p:cNvSpPr>
          <p:nvPr>
            <p:ph type="sldNum" sz="quarter" idx="10"/>
          </p:nvPr>
        </p:nvSpPr>
        <p:spPr>
          <a:noFill/>
        </p:spPr>
        <p:txBody>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3DF2FC5E-9CE2-4175-B7A4-D861115A9ED3}" type="slidenum">
              <a:rPr lang="en-US" altLang="zh-CN" sz="1400" b="0">
                <a:ea typeface="宋体" pitchFamily="2" charset="-122"/>
              </a:rPr>
              <a:pPr eaLnBrk="1" hangingPunct="1"/>
              <a:t>56</a:t>
            </a:fld>
            <a:endParaRPr lang="en-US" altLang="zh-CN" sz="1400" b="0">
              <a:ea typeface="宋体" pitchFamily="2" charset="-122"/>
            </a:endParaRPr>
          </a:p>
        </p:txBody>
      </p:sp>
      <p:sp>
        <p:nvSpPr>
          <p:cNvPr id="60419" name="Rectangle 2"/>
          <p:cNvSpPr>
            <a:spLocks noGrp="1" noChangeArrowheads="1"/>
          </p:cNvSpPr>
          <p:nvPr>
            <p:ph type="title"/>
          </p:nvPr>
        </p:nvSpPr>
        <p:spPr/>
        <p:txBody>
          <a:bodyPr/>
          <a:lstStyle/>
          <a:p>
            <a:pPr eaLnBrk="1" hangingPunct="1"/>
            <a:r>
              <a:rPr lang="en-US" altLang="zh-CN" dirty="0" smtClean="0">
                <a:latin typeface="宋体" pitchFamily="2" charset="-122"/>
              </a:rPr>
              <a:t>7.4.1 </a:t>
            </a:r>
            <a:r>
              <a:rPr lang="zh-CN" altLang="en-US" dirty="0" smtClean="0">
                <a:latin typeface="宋体" pitchFamily="2" charset="-122"/>
              </a:rPr>
              <a:t>传值调用</a:t>
            </a:r>
            <a:r>
              <a:rPr lang="zh-CN" altLang="en-US" sz="3200" dirty="0" smtClean="0">
                <a:latin typeface="宋体" pitchFamily="2" charset="-122"/>
              </a:rPr>
              <a:t>（</a:t>
            </a:r>
            <a:r>
              <a:rPr lang="en-US" altLang="zh-CN" sz="3200" dirty="0" smtClean="0">
                <a:latin typeface="宋体" pitchFamily="2" charset="-122"/>
              </a:rPr>
              <a:t>call-by-value</a:t>
            </a:r>
            <a:r>
              <a:rPr lang="zh-CN" altLang="en-US" sz="3200" dirty="0" smtClean="0">
                <a:latin typeface="宋体" pitchFamily="2" charset="-122"/>
              </a:rPr>
              <a:t>）</a:t>
            </a:r>
          </a:p>
        </p:txBody>
      </p:sp>
      <p:sp>
        <p:nvSpPr>
          <p:cNvPr id="274435" name="Rectangle 3"/>
          <p:cNvSpPr>
            <a:spLocks noGrp="1" noChangeArrowheads="1"/>
          </p:cNvSpPr>
          <p:nvPr>
            <p:ph type="body" idx="1"/>
          </p:nvPr>
        </p:nvSpPr>
        <p:spPr>
          <a:xfrm>
            <a:off x="323850" y="1133745"/>
            <a:ext cx="8569325" cy="5490893"/>
          </a:xfrm>
        </p:spPr>
        <p:txBody>
          <a:bodyPr/>
          <a:lstStyle/>
          <a:p>
            <a:pPr algn="just" eaLnBrk="1" hangingPunct="1">
              <a:lnSpc>
                <a:spcPct val="90000"/>
              </a:lnSpc>
            </a:pPr>
            <a:r>
              <a:rPr lang="zh-CN" altLang="en-US" sz="2400" dirty="0" smtClean="0">
                <a:latin typeface="Times New Roman" panose="02020603050405020304" pitchFamily="18" charset="0"/>
                <a:cs typeface="Times New Roman" panose="02020603050405020304" pitchFamily="18" charset="0"/>
              </a:rPr>
              <a:t>最一般、最简单的参数传递方法</a:t>
            </a:r>
            <a:r>
              <a:rPr lang="zh-CN" altLang="en-US" sz="2400" dirty="0">
                <a:latin typeface="Times New Roman" panose="02020603050405020304" pitchFamily="18" charset="0"/>
                <a:cs typeface="Times New Roman" panose="02020603050405020304" pitchFamily="18" charset="0"/>
              </a:rPr>
              <a:t>。</a:t>
            </a:r>
            <a:endParaRPr lang="zh-CN" altLang="en-US" sz="2400" dirty="0" smtClean="0">
              <a:latin typeface="Times New Roman" panose="02020603050405020304" pitchFamily="18" charset="0"/>
              <a:cs typeface="Times New Roman" panose="02020603050405020304" pitchFamily="18" charset="0"/>
            </a:endParaRPr>
          </a:p>
          <a:p>
            <a:pPr algn="just" eaLnBrk="1" hangingPunct="1">
              <a:lnSpc>
                <a:spcPct val="90000"/>
              </a:lnSpc>
            </a:pPr>
            <a:r>
              <a:rPr lang="zh-CN" altLang="en-US" sz="2400" dirty="0" smtClean="0">
                <a:latin typeface="Times New Roman" panose="02020603050405020304" pitchFamily="18" charset="0"/>
                <a:cs typeface="Times New Roman" panose="02020603050405020304" pitchFamily="18" charset="0"/>
              </a:rPr>
              <a:t>先计算出实参的值，然后将其右值传递给被调用过程。参数值在被调用过程执行时如同常数。</a:t>
            </a:r>
          </a:p>
          <a:p>
            <a:pPr eaLnBrk="1" hangingPunct="1">
              <a:lnSpc>
                <a:spcPct val="90000"/>
              </a:lnSpc>
            </a:pPr>
            <a:r>
              <a:rPr lang="zh-CN" altLang="en-US" sz="2400" dirty="0" smtClean="0">
                <a:latin typeface="Times New Roman" panose="02020603050405020304" pitchFamily="18" charset="0"/>
                <a:cs typeface="Times New Roman" panose="02020603050405020304" pitchFamily="18" charset="0"/>
              </a:rPr>
              <a:t>用相应的实参的值替代过程体中出现的所有形参。</a:t>
            </a:r>
          </a:p>
          <a:p>
            <a:pPr eaLnBrk="1" hangingPunct="1">
              <a:lnSpc>
                <a:spcPct val="90000"/>
              </a:lnSpc>
            </a:pPr>
            <a:r>
              <a:rPr lang="zh-CN" altLang="en-US" sz="2400" dirty="0" smtClean="0">
                <a:latin typeface="Times New Roman" panose="02020603050405020304" pitchFamily="18" charset="0"/>
                <a:cs typeface="Times New Roman" panose="02020603050405020304" pitchFamily="18" charset="0"/>
              </a:rPr>
              <a:t>如：</a:t>
            </a:r>
            <a:r>
              <a:rPr lang="en-US" altLang="zh-CN" sz="2400" dirty="0" err="1" smtClean="0">
                <a:latin typeface="Times New Roman" pitchFamily="18" charset="0"/>
                <a:cs typeface="Times New Roman" panose="02020603050405020304" pitchFamily="18" charset="0"/>
              </a:rPr>
              <a:t>int</a:t>
            </a:r>
            <a:r>
              <a:rPr lang="en-US" altLang="zh-CN" sz="2400" dirty="0" smtClean="0">
                <a:latin typeface="Times New Roman" pitchFamily="18" charset="0"/>
                <a:cs typeface="Times New Roman" panose="02020603050405020304" pitchFamily="18" charset="0"/>
              </a:rPr>
              <a:t> max(</a:t>
            </a:r>
            <a:r>
              <a:rPr lang="en-US" altLang="zh-CN" sz="2400" dirty="0" err="1" smtClean="0">
                <a:latin typeface="Times New Roman" pitchFamily="18" charset="0"/>
                <a:cs typeface="Times New Roman" panose="02020603050405020304" pitchFamily="18" charset="0"/>
              </a:rPr>
              <a:t>int</a:t>
            </a:r>
            <a:r>
              <a:rPr lang="en-US" altLang="zh-CN" sz="2400" dirty="0" smtClean="0">
                <a:latin typeface="Times New Roman" pitchFamily="18" charset="0"/>
                <a:cs typeface="Times New Roman" panose="02020603050405020304" pitchFamily="18" charset="0"/>
              </a:rPr>
              <a:t> x, </a:t>
            </a:r>
            <a:r>
              <a:rPr lang="en-US" altLang="zh-CN" sz="2400" dirty="0" err="1" smtClean="0">
                <a:latin typeface="Times New Roman" pitchFamily="18" charset="0"/>
                <a:cs typeface="Times New Roman" panose="02020603050405020304" pitchFamily="18" charset="0"/>
              </a:rPr>
              <a:t>int</a:t>
            </a:r>
            <a:r>
              <a:rPr lang="en-US" altLang="zh-CN" sz="2400" dirty="0" smtClean="0">
                <a:latin typeface="Times New Roman" pitchFamily="18" charset="0"/>
                <a:cs typeface="Times New Roman" panose="02020603050405020304" pitchFamily="18" charset="0"/>
              </a:rPr>
              <a:t> y)  { return  x&gt;y?  x : y ; }</a:t>
            </a:r>
          </a:p>
          <a:p>
            <a:pPr lvl="1" eaLnBrk="1" hangingPunct="1">
              <a:lnSpc>
                <a:spcPct val="90000"/>
              </a:lnSpc>
            </a:pPr>
            <a:r>
              <a:rPr lang="en-US" altLang="zh-CN" dirty="0" smtClean="0">
                <a:latin typeface="Times New Roman" panose="02020603050405020304" pitchFamily="18" charset="0"/>
                <a:cs typeface="Times New Roman" panose="02020603050405020304" pitchFamily="18" charset="0"/>
              </a:rPr>
              <a:t>max(5, 3+4)</a:t>
            </a:r>
            <a:r>
              <a:rPr lang="zh-CN" altLang="en-US" dirty="0" smtClean="0">
                <a:latin typeface="Times New Roman" panose="02020603050405020304" pitchFamily="18" charset="0"/>
                <a:cs typeface="Times New Roman" panose="02020603050405020304" pitchFamily="18" charset="0"/>
              </a:rPr>
              <a:t>：</a:t>
            </a:r>
          </a:p>
          <a:p>
            <a:pPr lvl="1" eaLnBrk="1" hangingPunct="1">
              <a:lnSpc>
                <a:spcPct val="90000"/>
              </a:lnSpc>
            </a:pPr>
            <a:r>
              <a:rPr lang="zh-CN" altLang="en-US" dirty="0" smtClean="0">
                <a:latin typeface="Times New Roman" panose="02020603050405020304" pitchFamily="18" charset="0"/>
                <a:cs typeface="Times New Roman" panose="02020603050405020304" pitchFamily="18" charset="0"/>
              </a:rPr>
              <a:t>将</a:t>
            </a:r>
            <a:r>
              <a:rPr lang="en-US" altLang="zh-CN" dirty="0" smtClean="0">
                <a:latin typeface="Times New Roman" panose="02020603050405020304" pitchFamily="18" charset="0"/>
                <a:cs typeface="Times New Roman" panose="02020603050405020304" pitchFamily="18" charset="0"/>
              </a:rPr>
              <a:t>x</a:t>
            </a:r>
            <a:r>
              <a:rPr lang="zh-CN" altLang="en-US" dirty="0" smtClean="0">
                <a:latin typeface="Times New Roman" panose="02020603050405020304" pitchFamily="18" charset="0"/>
                <a:cs typeface="Times New Roman" panose="02020603050405020304" pitchFamily="18" charset="0"/>
              </a:rPr>
              <a:t>替换为</a:t>
            </a:r>
            <a:r>
              <a:rPr lang="en-US" altLang="zh-CN" dirty="0" smtClean="0">
                <a:latin typeface="Times New Roman" panose="02020603050405020304" pitchFamily="18" charset="0"/>
                <a:cs typeface="Times New Roman" panose="02020603050405020304" pitchFamily="18" charset="0"/>
              </a:rPr>
              <a:t>5</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y</a:t>
            </a:r>
            <a:r>
              <a:rPr lang="zh-CN" altLang="en-US" dirty="0" smtClean="0">
                <a:latin typeface="Times New Roman" panose="02020603050405020304" pitchFamily="18" charset="0"/>
                <a:cs typeface="Times New Roman" panose="02020603050405020304" pitchFamily="18" charset="0"/>
              </a:rPr>
              <a:t>替换为</a:t>
            </a:r>
            <a:r>
              <a:rPr lang="en-US" altLang="zh-CN" dirty="0" smtClean="0">
                <a:latin typeface="Times New Roman" panose="02020603050405020304" pitchFamily="18" charset="0"/>
                <a:cs typeface="Times New Roman" panose="02020603050405020304" pitchFamily="18" charset="0"/>
              </a:rPr>
              <a:t>7</a:t>
            </a:r>
            <a:r>
              <a:rPr lang="zh-CN" altLang="en-US" dirty="0" smtClean="0">
                <a:latin typeface="Times New Roman" panose="02020603050405020304" pitchFamily="18" charset="0"/>
                <a:cs typeface="Times New Roman" panose="02020603050405020304" pitchFamily="18" charset="0"/>
              </a:rPr>
              <a:t>，得到：</a:t>
            </a:r>
            <a:r>
              <a:rPr lang="en-US" altLang="zh-CN" dirty="0" smtClean="0">
                <a:latin typeface="Times New Roman" panose="02020603050405020304" pitchFamily="18" charset="0"/>
                <a:cs typeface="Times New Roman" panose="02020603050405020304" pitchFamily="18" charset="0"/>
              </a:rPr>
              <a:t>5&gt;7? 5:7</a:t>
            </a:r>
            <a:r>
              <a:rPr lang="zh-CN" altLang="en-US" dirty="0" smtClean="0">
                <a:latin typeface="Times New Roman" panose="02020603050405020304" pitchFamily="18" charset="0"/>
                <a:cs typeface="Times New Roman" panose="02020603050405020304" pitchFamily="18" charset="0"/>
              </a:rPr>
              <a:t>。</a:t>
            </a:r>
          </a:p>
          <a:p>
            <a:pPr eaLnBrk="1" hangingPunct="1">
              <a:lnSpc>
                <a:spcPct val="90000"/>
              </a:lnSpc>
            </a:pPr>
            <a:r>
              <a:rPr lang="zh-CN" altLang="en-US" sz="2400" dirty="0" smtClean="0">
                <a:latin typeface="Times New Roman" panose="02020603050405020304" pitchFamily="18" charset="0"/>
                <a:cs typeface="Times New Roman" panose="02020603050405020304" pitchFamily="18" charset="0"/>
              </a:rPr>
              <a:t>函数式语言中唯一的参数传递机制。</a:t>
            </a:r>
            <a:r>
              <a:rPr lang="en-US" altLang="zh-CN" sz="2400" dirty="0" smtClean="0">
                <a:latin typeface="Times New Roman" panose="02020603050405020304" pitchFamily="18" charset="0"/>
                <a:cs typeface="Times New Roman" panose="02020603050405020304" pitchFamily="18" charset="0"/>
              </a:rPr>
              <a:t/>
            </a:r>
            <a:br>
              <a:rPr lang="en-US" altLang="zh-CN" sz="2400" dirty="0" smtClean="0">
                <a:latin typeface="Times New Roman" panose="02020603050405020304" pitchFamily="18" charset="0"/>
                <a:cs typeface="Times New Roman" panose="02020603050405020304" pitchFamily="18" charset="0"/>
              </a:rPr>
            </a:br>
            <a:r>
              <a:rPr lang="en-US" altLang="zh-CN" sz="2400" dirty="0" smtClean="0">
                <a:latin typeface="Times New Roman" panose="02020603050405020304" pitchFamily="18" charset="0"/>
                <a:cs typeface="Times New Roman" panose="02020603050405020304" pitchFamily="18" charset="0"/>
              </a:rPr>
              <a:t>C++</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Pascal</a:t>
            </a:r>
            <a:r>
              <a:rPr lang="zh-CN" altLang="en-US" sz="2400" dirty="0" smtClean="0">
                <a:latin typeface="Times New Roman" panose="02020603050405020304" pitchFamily="18" charset="0"/>
                <a:cs typeface="Times New Roman" panose="02020603050405020304" pitchFamily="18" charset="0"/>
              </a:rPr>
              <a:t>语言的内置机制。</a:t>
            </a:r>
            <a:r>
              <a:rPr lang="en-US" altLang="zh-CN" sz="2400" dirty="0" smtClean="0">
                <a:latin typeface="Times New Roman" panose="02020603050405020304" pitchFamily="18" charset="0"/>
                <a:cs typeface="Times New Roman" panose="02020603050405020304" pitchFamily="18" charset="0"/>
              </a:rPr>
              <a:t/>
            </a:r>
            <a:br>
              <a:rPr lang="en-US" altLang="zh-CN" sz="2400" dirty="0" smtClean="0">
                <a:latin typeface="Times New Roman" panose="02020603050405020304" pitchFamily="18" charset="0"/>
                <a:cs typeface="Times New Roman" panose="02020603050405020304" pitchFamily="18" charset="0"/>
              </a:rPr>
            </a:br>
            <a:r>
              <a:rPr lang="en-US" altLang="zh-CN" sz="2400" dirty="0" smtClean="0">
                <a:latin typeface="Times New Roman" panose="02020603050405020304" pitchFamily="18" charset="0"/>
                <a:cs typeface="Times New Roman" panose="02020603050405020304" pitchFamily="18" charset="0"/>
              </a:rPr>
              <a:t>C</a:t>
            </a:r>
            <a:r>
              <a:rPr lang="zh-CN" altLang="en-US" sz="2400" dirty="0" smtClean="0">
                <a:latin typeface="Times New Roman" panose="02020603050405020304" pitchFamily="18" charset="0"/>
                <a:cs typeface="Times New Roman" panose="02020603050405020304" pitchFamily="18" charset="0"/>
              </a:rPr>
              <a:t>语言、</a:t>
            </a:r>
            <a:r>
              <a:rPr lang="en-US" altLang="zh-CN" sz="2400" dirty="0" smtClean="0">
                <a:latin typeface="Times New Roman" panose="02020603050405020304" pitchFamily="18" charset="0"/>
                <a:cs typeface="Times New Roman" panose="02020603050405020304" pitchFamily="18" charset="0"/>
              </a:rPr>
              <a:t>Java</a:t>
            </a:r>
            <a:r>
              <a:rPr lang="zh-CN" altLang="en-US" sz="2400" dirty="0" smtClean="0">
                <a:latin typeface="Times New Roman" panose="02020603050405020304" pitchFamily="18" charset="0"/>
                <a:cs typeface="Times New Roman" panose="02020603050405020304" pitchFamily="18" charset="0"/>
              </a:rPr>
              <a:t>语言唯一的参数传递机制。</a:t>
            </a:r>
          </a:p>
          <a:p>
            <a:pPr eaLnBrk="1" hangingPunct="1">
              <a:lnSpc>
                <a:spcPct val="90000"/>
              </a:lnSpc>
            </a:pPr>
            <a:r>
              <a:rPr lang="zh-CN" altLang="en-US" sz="2400" dirty="0" smtClean="0">
                <a:latin typeface="Times New Roman" panose="02020603050405020304" pitchFamily="18" charset="0"/>
                <a:cs typeface="Times New Roman" panose="02020603050405020304" pitchFamily="18" charset="0"/>
              </a:rPr>
              <a:t>在这些语言中，参数被看作是过程的局部变量，初值由调用过程提供的实参给出。</a:t>
            </a:r>
          </a:p>
          <a:p>
            <a:pPr eaLnBrk="1" hangingPunct="1">
              <a:lnSpc>
                <a:spcPct val="90000"/>
              </a:lnSpc>
            </a:pPr>
            <a:r>
              <a:rPr lang="zh-CN" altLang="en-US" sz="2400" dirty="0" smtClean="0">
                <a:latin typeface="Times New Roman" panose="02020603050405020304" pitchFamily="18" charset="0"/>
                <a:cs typeface="Times New Roman" panose="02020603050405020304" pitchFamily="18" charset="0"/>
              </a:rPr>
              <a:t>在过程中，参数和局部变量一样可以被赋值，但其结果不影响过程体之外的变量的值。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74435">
                                            <p:txEl>
                                              <p:pRg st="0" end="0"/>
                                            </p:txEl>
                                          </p:spTgt>
                                        </p:tgtEl>
                                        <p:attrNameLst>
                                          <p:attrName>style.visibility</p:attrName>
                                        </p:attrNameLst>
                                      </p:cBhvr>
                                      <p:to>
                                        <p:strVal val="visible"/>
                                      </p:to>
                                    </p:set>
                                    <p:animEffect transition="in" filter="wipe(up)">
                                      <p:cBhvr>
                                        <p:cTn id="7" dur="500"/>
                                        <p:tgtEl>
                                          <p:spTgt spid="2744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74435">
                                            <p:txEl>
                                              <p:pRg st="1" end="1"/>
                                            </p:txEl>
                                          </p:spTgt>
                                        </p:tgtEl>
                                        <p:attrNameLst>
                                          <p:attrName>style.visibility</p:attrName>
                                        </p:attrNameLst>
                                      </p:cBhvr>
                                      <p:to>
                                        <p:strVal val="visible"/>
                                      </p:to>
                                    </p:set>
                                    <p:animEffect transition="in" filter="wipe(up)">
                                      <p:cBhvr>
                                        <p:cTn id="12" dur="500"/>
                                        <p:tgtEl>
                                          <p:spTgt spid="2744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74435">
                                            <p:txEl>
                                              <p:pRg st="2" end="2"/>
                                            </p:txEl>
                                          </p:spTgt>
                                        </p:tgtEl>
                                        <p:attrNameLst>
                                          <p:attrName>style.visibility</p:attrName>
                                        </p:attrNameLst>
                                      </p:cBhvr>
                                      <p:to>
                                        <p:strVal val="visible"/>
                                      </p:to>
                                    </p:set>
                                    <p:animEffect transition="in" filter="wipe(up)">
                                      <p:cBhvr>
                                        <p:cTn id="17" dur="500"/>
                                        <p:tgtEl>
                                          <p:spTgt spid="2744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74435">
                                            <p:txEl>
                                              <p:pRg st="3" end="3"/>
                                            </p:txEl>
                                          </p:spTgt>
                                        </p:tgtEl>
                                        <p:attrNameLst>
                                          <p:attrName>style.visibility</p:attrName>
                                        </p:attrNameLst>
                                      </p:cBhvr>
                                      <p:to>
                                        <p:strVal val="visible"/>
                                      </p:to>
                                    </p:set>
                                    <p:animEffect transition="in" filter="wipe(up)">
                                      <p:cBhvr>
                                        <p:cTn id="22" dur="500"/>
                                        <p:tgtEl>
                                          <p:spTgt spid="274435">
                                            <p:txEl>
                                              <p:pRg st="3" end="3"/>
                                            </p:txEl>
                                          </p:spTgt>
                                        </p:tgtEl>
                                      </p:cBhvr>
                                    </p:animEffect>
                                  </p:childTnLst>
                                </p:cTn>
                              </p:par>
                            </p:childTnLst>
                          </p:cTn>
                        </p:par>
                        <p:par>
                          <p:cTn id="23" fill="hold">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274435">
                                            <p:txEl>
                                              <p:pRg st="4" end="4"/>
                                            </p:txEl>
                                          </p:spTgt>
                                        </p:tgtEl>
                                        <p:attrNameLst>
                                          <p:attrName>style.visibility</p:attrName>
                                        </p:attrNameLst>
                                      </p:cBhvr>
                                      <p:to>
                                        <p:strVal val="visible"/>
                                      </p:to>
                                    </p:set>
                                    <p:animEffect transition="in" filter="wipe(up)">
                                      <p:cBhvr>
                                        <p:cTn id="26" dur="500"/>
                                        <p:tgtEl>
                                          <p:spTgt spid="274435">
                                            <p:txEl>
                                              <p:pRg st="4" end="4"/>
                                            </p:txEl>
                                          </p:spTgt>
                                        </p:tgtEl>
                                      </p:cBhvr>
                                    </p:animEffect>
                                  </p:childTnLst>
                                </p:cTn>
                              </p:par>
                            </p:childTnLst>
                          </p:cTn>
                        </p:par>
                        <p:par>
                          <p:cTn id="27" fill="hold">
                            <p:stCondLst>
                              <p:cond delay="1000"/>
                            </p:stCondLst>
                            <p:childTnLst>
                              <p:par>
                                <p:cTn id="28" presetID="22" presetClass="entr" presetSubtype="1" fill="hold" grpId="0" nodeType="afterEffect">
                                  <p:stCondLst>
                                    <p:cond delay="0"/>
                                  </p:stCondLst>
                                  <p:childTnLst>
                                    <p:set>
                                      <p:cBhvr>
                                        <p:cTn id="29" dur="1" fill="hold">
                                          <p:stCondLst>
                                            <p:cond delay="0"/>
                                          </p:stCondLst>
                                        </p:cTn>
                                        <p:tgtEl>
                                          <p:spTgt spid="274435">
                                            <p:txEl>
                                              <p:pRg st="5" end="5"/>
                                            </p:txEl>
                                          </p:spTgt>
                                        </p:tgtEl>
                                        <p:attrNameLst>
                                          <p:attrName>style.visibility</p:attrName>
                                        </p:attrNameLst>
                                      </p:cBhvr>
                                      <p:to>
                                        <p:strVal val="visible"/>
                                      </p:to>
                                    </p:set>
                                    <p:animEffect transition="in" filter="wipe(up)">
                                      <p:cBhvr>
                                        <p:cTn id="30" dur="500"/>
                                        <p:tgtEl>
                                          <p:spTgt spid="274435">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274435">
                                            <p:txEl>
                                              <p:pRg st="6" end="6"/>
                                            </p:txEl>
                                          </p:spTgt>
                                        </p:tgtEl>
                                        <p:attrNameLst>
                                          <p:attrName>style.visibility</p:attrName>
                                        </p:attrNameLst>
                                      </p:cBhvr>
                                      <p:to>
                                        <p:strVal val="visible"/>
                                      </p:to>
                                    </p:set>
                                    <p:animEffect transition="in" filter="wipe(up)">
                                      <p:cBhvr>
                                        <p:cTn id="35" dur="500"/>
                                        <p:tgtEl>
                                          <p:spTgt spid="274435">
                                            <p:txEl>
                                              <p:pRg st="6" end="6"/>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274435">
                                            <p:txEl>
                                              <p:pRg st="7" end="7"/>
                                            </p:txEl>
                                          </p:spTgt>
                                        </p:tgtEl>
                                        <p:attrNameLst>
                                          <p:attrName>style.visibility</p:attrName>
                                        </p:attrNameLst>
                                      </p:cBhvr>
                                      <p:to>
                                        <p:strVal val="visible"/>
                                      </p:to>
                                    </p:set>
                                    <p:animEffect transition="in" filter="wipe(up)">
                                      <p:cBhvr>
                                        <p:cTn id="40" dur="500"/>
                                        <p:tgtEl>
                                          <p:spTgt spid="274435">
                                            <p:txEl>
                                              <p:pRg st="7" end="7"/>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274435">
                                            <p:txEl>
                                              <p:pRg st="8" end="8"/>
                                            </p:txEl>
                                          </p:spTgt>
                                        </p:tgtEl>
                                        <p:attrNameLst>
                                          <p:attrName>style.visibility</p:attrName>
                                        </p:attrNameLst>
                                      </p:cBhvr>
                                      <p:to>
                                        <p:strVal val="visible"/>
                                      </p:to>
                                    </p:set>
                                    <p:animEffect transition="in" filter="wipe(up)">
                                      <p:cBhvr>
                                        <p:cTn id="45" dur="500"/>
                                        <p:tgtEl>
                                          <p:spTgt spid="27443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5" grpId="0" uiExpand="1"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itchFamily="2" charset="-122"/>
              </a:rPr>
              <a:t>传值</a:t>
            </a:r>
            <a:r>
              <a:rPr lang="zh-CN" altLang="en-US" dirty="0" smtClean="0">
                <a:latin typeface="宋体" pitchFamily="2" charset="-122"/>
              </a:rPr>
              <a:t>调用的实现</a:t>
            </a:r>
            <a:endParaRPr lang="zh-CN" altLang="en-US" dirty="0"/>
          </a:p>
        </p:txBody>
      </p:sp>
      <p:sp>
        <p:nvSpPr>
          <p:cNvPr id="3" name="内容占位符 2"/>
          <p:cNvSpPr>
            <a:spLocks noGrp="1"/>
          </p:cNvSpPr>
          <p:nvPr>
            <p:ph idx="1"/>
          </p:nvPr>
        </p:nvSpPr>
        <p:spPr/>
        <p:txBody>
          <a:bodyPr/>
          <a:lstStyle/>
          <a:p>
            <a:r>
              <a:rPr lang="zh-CN" altLang="zh-CN" dirty="0" smtClean="0"/>
              <a:t>把</a:t>
            </a:r>
            <a:r>
              <a:rPr lang="zh-CN" altLang="zh-CN" dirty="0"/>
              <a:t>形参当作过程的局部名字看待，形参的存储单元分配在被调用过程的活动记录中（即参数域）。</a:t>
            </a:r>
          </a:p>
          <a:p>
            <a:r>
              <a:rPr lang="zh-CN" altLang="zh-CN" dirty="0" smtClean="0"/>
              <a:t>调用</a:t>
            </a:r>
            <a:r>
              <a:rPr lang="zh-CN" altLang="zh-CN" dirty="0"/>
              <a:t>过程先对实参求值，发生过程调用时，由调用序列把实参的</a:t>
            </a:r>
            <a:r>
              <a:rPr lang="zh-CN" altLang="zh-CN" dirty="0">
                <a:solidFill>
                  <a:srgbClr val="0000FF"/>
                </a:solidFill>
              </a:rPr>
              <a:t>右值</a:t>
            </a:r>
            <a:r>
              <a:rPr lang="zh-CN" altLang="zh-CN" dirty="0"/>
              <a:t>写入被调用过程活动记录的参数</a:t>
            </a:r>
            <a:r>
              <a:rPr lang="zh-CN" altLang="zh-CN" dirty="0" smtClean="0"/>
              <a:t>域中。</a:t>
            </a:r>
            <a:r>
              <a:rPr lang="zh-CN" altLang="en-US" dirty="0" smtClean="0"/>
              <a:t>（调用序列的功能之一）</a:t>
            </a:r>
            <a:endParaRPr lang="en-US" altLang="zh-CN" dirty="0" smtClean="0"/>
          </a:p>
          <a:p>
            <a:r>
              <a:rPr lang="zh-CN" altLang="en-US" dirty="0">
                <a:latin typeface="宋体" pitchFamily="2" charset="-122"/>
              </a:rPr>
              <a:t>被调用</a:t>
            </a:r>
            <a:r>
              <a:rPr lang="zh-CN" altLang="en-US" dirty="0" smtClean="0">
                <a:latin typeface="宋体" pitchFamily="2" charset="-122"/>
              </a:rPr>
              <a:t>过程执行时，对形参的操作在其活动记录的参数域上进行。</a:t>
            </a:r>
            <a:endParaRPr lang="zh-CN" altLang="en-US" dirty="0"/>
          </a:p>
        </p:txBody>
      </p:sp>
      <p:sp>
        <p:nvSpPr>
          <p:cNvPr id="4" name="灯片编号占位符 3"/>
          <p:cNvSpPr>
            <a:spLocks noGrp="1"/>
          </p:cNvSpPr>
          <p:nvPr>
            <p:ph type="sldNum" sz="quarter" idx="10"/>
          </p:nvPr>
        </p:nvSpPr>
        <p:spPr/>
        <p:txBody>
          <a:bodyPr/>
          <a:lstStyle/>
          <a:p>
            <a:pPr>
              <a:defRPr/>
            </a:pPr>
            <a:fld id="{5FBA2045-A460-4FD2-A3A7-A2D1757D5550}" type="slidenum">
              <a:rPr lang="en-US" altLang="zh-CN" smtClean="0"/>
              <a:pPr>
                <a:defRPr/>
              </a:pPr>
              <a:t>57</a:t>
            </a:fld>
            <a:endParaRPr lang="en-US" altLang="zh-CN"/>
          </a:p>
        </p:txBody>
      </p:sp>
    </p:spTree>
    <p:extLst>
      <p:ext uri="{BB962C8B-B14F-4D97-AF65-F5344CB8AC3E}">
        <p14:creationId xmlns:p14="http://schemas.microsoft.com/office/powerpoint/2010/main" val="3406884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up)">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灯片编号占位符 3"/>
          <p:cNvSpPr>
            <a:spLocks noGrp="1"/>
          </p:cNvSpPr>
          <p:nvPr>
            <p:ph type="sldNum" sz="quarter" idx="10"/>
          </p:nvPr>
        </p:nvSpPr>
        <p:spPr>
          <a:noFill/>
        </p:spPr>
        <p:txBody>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4702206C-26A4-4F78-BF95-D1577F72576D}" type="slidenum">
              <a:rPr lang="en-US" altLang="zh-CN" sz="1400" b="0">
                <a:ea typeface="宋体" pitchFamily="2" charset="-122"/>
              </a:rPr>
              <a:pPr eaLnBrk="1" hangingPunct="1"/>
              <a:t>58</a:t>
            </a:fld>
            <a:endParaRPr lang="en-US" altLang="zh-CN" sz="1400" b="0">
              <a:ea typeface="宋体" pitchFamily="2" charset="-122"/>
            </a:endParaRPr>
          </a:p>
        </p:txBody>
      </p:sp>
      <p:sp>
        <p:nvSpPr>
          <p:cNvPr id="61443" name="Rectangle 2"/>
          <p:cNvSpPr>
            <a:spLocks noGrp="1" noChangeArrowheads="1"/>
          </p:cNvSpPr>
          <p:nvPr>
            <p:ph type="title"/>
          </p:nvPr>
        </p:nvSpPr>
        <p:spPr/>
        <p:txBody>
          <a:bodyPr/>
          <a:lstStyle/>
          <a:p>
            <a:pPr eaLnBrk="1" hangingPunct="1"/>
            <a:r>
              <a:rPr lang="zh-CN" altLang="en-US" dirty="0" smtClean="0">
                <a:latin typeface="宋体" pitchFamily="2" charset="-122"/>
              </a:rPr>
              <a:t>传值调用示例</a:t>
            </a:r>
          </a:p>
        </p:txBody>
      </p:sp>
      <p:grpSp>
        <p:nvGrpSpPr>
          <p:cNvPr id="345092" name="Group 4"/>
          <p:cNvGrpSpPr>
            <a:grpSpLocks/>
          </p:cNvGrpSpPr>
          <p:nvPr/>
        </p:nvGrpSpPr>
        <p:grpSpPr bwMode="auto">
          <a:xfrm>
            <a:off x="6076655" y="1189012"/>
            <a:ext cx="2590800" cy="1555751"/>
            <a:chOff x="3456" y="671"/>
            <a:chExt cx="1632" cy="980"/>
          </a:xfrm>
        </p:grpSpPr>
        <p:sp>
          <p:nvSpPr>
            <p:cNvPr id="61468" name="Rectangle 5"/>
            <p:cNvSpPr>
              <a:spLocks noChangeArrowheads="1"/>
            </p:cNvSpPr>
            <p:nvPr/>
          </p:nvSpPr>
          <p:spPr bwMode="auto">
            <a:xfrm>
              <a:off x="3456" y="672"/>
              <a:ext cx="1632" cy="96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ea typeface="宋体" pitchFamily="2" charset="-122"/>
              </a:endParaRPr>
            </a:p>
          </p:txBody>
        </p:sp>
        <p:sp>
          <p:nvSpPr>
            <p:cNvPr id="61469" name="Text Box 6"/>
            <p:cNvSpPr txBox="1">
              <a:spLocks noChangeArrowheads="1"/>
            </p:cNvSpPr>
            <p:nvPr/>
          </p:nvSpPr>
          <p:spPr bwMode="auto">
            <a:xfrm>
              <a:off x="3909" y="671"/>
              <a:ext cx="693"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dirty="0" err="1" smtClean="0">
                  <a:ea typeface="宋体" pitchFamily="2" charset="-122"/>
                </a:rPr>
                <a:t>val_ref</a:t>
              </a:r>
              <a:endParaRPr lang="en-US" altLang="zh-CN" dirty="0">
                <a:ea typeface="宋体" pitchFamily="2" charset="-122"/>
              </a:endParaRPr>
            </a:p>
          </p:txBody>
        </p:sp>
        <p:sp>
          <p:nvSpPr>
            <p:cNvPr id="61470" name="Text Box 7"/>
            <p:cNvSpPr txBox="1">
              <a:spLocks noChangeArrowheads="1"/>
            </p:cNvSpPr>
            <p:nvPr/>
          </p:nvSpPr>
          <p:spPr bwMode="auto">
            <a:xfrm>
              <a:off x="3682" y="1133"/>
              <a:ext cx="223" cy="5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a</a:t>
              </a:r>
            </a:p>
            <a:p>
              <a:pPr algn="ctr" eaLnBrk="1" hangingPunct="1"/>
              <a:r>
                <a:rPr lang="en-US" altLang="zh-CN">
                  <a:ea typeface="宋体" pitchFamily="2" charset="-122"/>
                </a:rPr>
                <a:t>b</a:t>
              </a:r>
            </a:p>
          </p:txBody>
        </p:sp>
        <p:sp>
          <p:nvSpPr>
            <p:cNvPr id="61471" name="Line 8"/>
            <p:cNvSpPr>
              <a:spLocks noChangeShapeType="1"/>
            </p:cNvSpPr>
            <p:nvPr/>
          </p:nvSpPr>
          <p:spPr bwMode="auto">
            <a:xfrm>
              <a:off x="3456" y="912"/>
              <a:ext cx="16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72" name="Line 9"/>
            <p:cNvSpPr>
              <a:spLocks noChangeShapeType="1"/>
            </p:cNvSpPr>
            <p:nvPr/>
          </p:nvSpPr>
          <p:spPr bwMode="auto">
            <a:xfrm>
              <a:off x="3456" y="1152"/>
              <a:ext cx="16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73" name="Line 10"/>
            <p:cNvSpPr>
              <a:spLocks noChangeShapeType="1"/>
            </p:cNvSpPr>
            <p:nvPr/>
          </p:nvSpPr>
          <p:spPr bwMode="auto">
            <a:xfrm>
              <a:off x="3456" y="1392"/>
              <a:ext cx="16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45099" name="Text Box 11"/>
          <p:cNvSpPr txBox="1">
            <a:spLocks noChangeArrowheads="1"/>
          </p:cNvSpPr>
          <p:nvPr/>
        </p:nvSpPr>
        <p:spPr bwMode="auto">
          <a:xfrm>
            <a:off x="6762455" y="1952599"/>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solidFill>
                  <a:srgbClr val="0000FF"/>
                </a:solidFill>
                <a:ea typeface="宋体" pitchFamily="2" charset="-122"/>
              </a:rPr>
              <a:t>1</a:t>
            </a:r>
          </a:p>
        </p:txBody>
      </p:sp>
      <p:sp>
        <p:nvSpPr>
          <p:cNvPr id="345100" name="Text Box 12"/>
          <p:cNvSpPr txBox="1">
            <a:spLocks noChangeArrowheads="1"/>
          </p:cNvSpPr>
          <p:nvPr/>
        </p:nvSpPr>
        <p:spPr bwMode="auto">
          <a:xfrm>
            <a:off x="6762455" y="2333599"/>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solidFill>
                  <a:srgbClr val="0000FF"/>
                </a:solidFill>
                <a:ea typeface="宋体" pitchFamily="2" charset="-122"/>
              </a:rPr>
              <a:t>2</a:t>
            </a:r>
          </a:p>
        </p:txBody>
      </p:sp>
      <p:grpSp>
        <p:nvGrpSpPr>
          <p:cNvPr id="345101" name="Group 13"/>
          <p:cNvGrpSpPr>
            <a:grpSpLocks/>
          </p:cNvGrpSpPr>
          <p:nvPr/>
        </p:nvGrpSpPr>
        <p:grpSpPr bwMode="auto">
          <a:xfrm>
            <a:off x="6076655" y="2713012"/>
            <a:ext cx="2590800" cy="2516188"/>
            <a:chOff x="3456" y="1631"/>
            <a:chExt cx="1632" cy="1585"/>
          </a:xfrm>
        </p:grpSpPr>
        <p:sp>
          <p:nvSpPr>
            <p:cNvPr id="61460" name="Rectangle 14"/>
            <p:cNvSpPr>
              <a:spLocks noChangeArrowheads="1"/>
            </p:cNvSpPr>
            <p:nvPr/>
          </p:nvSpPr>
          <p:spPr bwMode="auto">
            <a:xfrm>
              <a:off x="3456" y="1680"/>
              <a:ext cx="1632" cy="1536"/>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ea typeface="宋体" pitchFamily="2" charset="-122"/>
              </a:endParaRPr>
            </a:p>
          </p:txBody>
        </p:sp>
        <p:sp>
          <p:nvSpPr>
            <p:cNvPr id="61461" name="Text Box 15"/>
            <p:cNvSpPr txBox="1">
              <a:spLocks noChangeArrowheads="1"/>
            </p:cNvSpPr>
            <p:nvPr/>
          </p:nvSpPr>
          <p:spPr bwMode="auto">
            <a:xfrm>
              <a:off x="3816" y="1631"/>
              <a:ext cx="881"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dirty="0" smtClean="0">
                  <a:ea typeface="宋体" pitchFamily="2" charset="-122"/>
                </a:rPr>
                <a:t>exchange</a:t>
              </a:r>
              <a:endParaRPr lang="en-US" altLang="zh-CN" dirty="0">
                <a:ea typeface="宋体" pitchFamily="2" charset="-122"/>
              </a:endParaRPr>
            </a:p>
          </p:txBody>
        </p:sp>
        <p:sp>
          <p:nvSpPr>
            <p:cNvPr id="61462" name="Line 16"/>
            <p:cNvSpPr>
              <a:spLocks noChangeShapeType="1"/>
            </p:cNvSpPr>
            <p:nvPr/>
          </p:nvSpPr>
          <p:spPr bwMode="auto">
            <a:xfrm>
              <a:off x="3456" y="1920"/>
              <a:ext cx="16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63" name="Line 17"/>
            <p:cNvSpPr>
              <a:spLocks noChangeShapeType="1"/>
            </p:cNvSpPr>
            <p:nvPr/>
          </p:nvSpPr>
          <p:spPr bwMode="auto">
            <a:xfrm>
              <a:off x="3456" y="2160"/>
              <a:ext cx="16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64" name="Line 18"/>
            <p:cNvSpPr>
              <a:spLocks noChangeShapeType="1"/>
            </p:cNvSpPr>
            <p:nvPr/>
          </p:nvSpPr>
          <p:spPr bwMode="auto">
            <a:xfrm>
              <a:off x="3456" y="2400"/>
              <a:ext cx="16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65" name="Line 19"/>
            <p:cNvSpPr>
              <a:spLocks noChangeShapeType="1"/>
            </p:cNvSpPr>
            <p:nvPr/>
          </p:nvSpPr>
          <p:spPr bwMode="auto">
            <a:xfrm>
              <a:off x="3456" y="2976"/>
              <a:ext cx="16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66" name="Text Box 20"/>
            <p:cNvSpPr txBox="1">
              <a:spLocks noChangeArrowheads="1"/>
            </p:cNvSpPr>
            <p:nvPr/>
          </p:nvSpPr>
          <p:spPr bwMode="auto">
            <a:xfrm>
              <a:off x="3696" y="1872"/>
              <a:ext cx="212" cy="5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x</a:t>
              </a:r>
            </a:p>
            <a:p>
              <a:pPr algn="ctr" eaLnBrk="1" hangingPunct="1"/>
              <a:r>
                <a:rPr lang="en-US" altLang="zh-CN">
                  <a:ea typeface="宋体" pitchFamily="2" charset="-122"/>
                </a:rPr>
                <a:t>y</a:t>
              </a:r>
            </a:p>
          </p:txBody>
        </p:sp>
        <p:sp>
          <p:nvSpPr>
            <p:cNvPr id="61467" name="Text Box 21"/>
            <p:cNvSpPr txBox="1">
              <a:spLocks noChangeArrowheads="1"/>
            </p:cNvSpPr>
            <p:nvPr/>
          </p:nvSpPr>
          <p:spPr bwMode="auto">
            <a:xfrm>
              <a:off x="3469" y="2928"/>
              <a:ext cx="53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temp</a:t>
              </a:r>
            </a:p>
          </p:txBody>
        </p:sp>
      </p:grpSp>
      <p:sp>
        <p:nvSpPr>
          <p:cNvPr id="345110" name="Line 22"/>
          <p:cNvSpPr>
            <a:spLocks noChangeShapeType="1"/>
          </p:cNvSpPr>
          <p:nvPr/>
        </p:nvSpPr>
        <p:spPr bwMode="auto">
          <a:xfrm>
            <a:off x="7022805" y="2181199"/>
            <a:ext cx="381000" cy="121920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5111" name="Text Box 23"/>
          <p:cNvSpPr txBox="1">
            <a:spLocks noChangeArrowheads="1"/>
          </p:cNvSpPr>
          <p:nvPr/>
        </p:nvSpPr>
        <p:spPr bwMode="auto">
          <a:xfrm>
            <a:off x="7372055" y="3095599"/>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solidFill>
                  <a:srgbClr val="0000FF"/>
                </a:solidFill>
                <a:ea typeface="宋体" pitchFamily="2" charset="-122"/>
              </a:rPr>
              <a:t>1</a:t>
            </a:r>
          </a:p>
        </p:txBody>
      </p:sp>
      <p:sp>
        <p:nvSpPr>
          <p:cNvPr id="345112" name="Line 24"/>
          <p:cNvSpPr>
            <a:spLocks noChangeShapeType="1"/>
          </p:cNvSpPr>
          <p:nvPr/>
        </p:nvSpPr>
        <p:spPr bwMode="auto">
          <a:xfrm>
            <a:off x="7022805" y="2562199"/>
            <a:ext cx="381000" cy="121920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5113" name="Text Box 25"/>
          <p:cNvSpPr txBox="1">
            <a:spLocks noChangeArrowheads="1"/>
          </p:cNvSpPr>
          <p:nvPr/>
        </p:nvSpPr>
        <p:spPr bwMode="auto">
          <a:xfrm>
            <a:off x="7372055" y="3476599"/>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solidFill>
                  <a:srgbClr val="0000FF"/>
                </a:solidFill>
                <a:ea typeface="宋体" pitchFamily="2" charset="-122"/>
              </a:rPr>
              <a:t>2</a:t>
            </a:r>
          </a:p>
        </p:txBody>
      </p:sp>
      <p:sp>
        <p:nvSpPr>
          <p:cNvPr id="345114" name="Line 26"/>
          <p:cNvSpPr>
            <a:spLocks noChangeShapeType="1"/>
          </p:cNvSpPr>
          <p:nvPr/>
        </p:nvSpPr>
        <p:spPr bwMode="auto">
          <a:xfrm>
            <a:off x="7676855" y="3400399"/>
            <a:ext cx="228600" cy="1676400"/>
          </a:xfrm>
          <a:prstGeom prst="line">
            <a:avLst/>
          </a:prstGeom>
          <a:noFill/>
          <a:ln w="28575">
            <a:solidFill>
              <a:srgbClr val="FF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5115" name="Text Box 27"/>
          <p:cNvSpPr txBox="1">
            <a:spLocks noChangeArrowheads="1"/>
          </p:cNvSpPr>
          <p:nvPr/>
        </p:nvSpPr>
        <p:spPr bwMode="auto">
          <a:xfrm>
            <a:off x="7905455" y="4771999"/>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solidFill>
                  <a:srgbClr val="FF3399"/>
                </a:solidFill>
                <a:ea typeface="宋体" pitchFamily="2" charset="-122"/>
              </a:rPr>
              <a:t>1</a:t>
            </a:r>
          </a:p>
        </p:txBody>
      </p:sp>
      <p:sp>
        <p:nvSpPr>
          <p:cNvPr id="345116" name="Line 28"/>
          <p:cNvSpPr>
            <a:spLocks noChangeShapeType="1"/>
          </p:cNvSpPr>
          <p:nvPr/>
        </p:nvSpPr>
        <p:spPr bwMode="auto">
          <a:xfrm flipV="1">
            <a:off x="7676855" y="3400399"/>
            <a:ext cx="304800" cy="381000"/>
          </a:xfrm>
          <a:prstGeom prst="line">
            <a:avLst/>
          </a:prstGeom>
          <a:noFill/>
          <a:ln w="28575">
            <a:solidFill>
              <a:srgbClr val="FF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5117" name="Text Box 29"/>
          <p:cNvSpPr txBox="1">
            <a:spLocks noChangeArrowheads="1"/>
          </p:cNvSpPr>
          <p:nvPr/>
        </p:nvSpPr>
        <p:spPr bwMode="auto">
          <a:xfrm>
            <a:off x="7219655" y="3233712"/>
            <a:ext cx="1143000" cy="274637"/>
          </a:xfrm>
          <a:prstGeom prst="rect">
            <a:avLst/>
          </a:prstGeom>
          <a:solidFill>
            <a:schemeClr val="bg1"/>
          </a:solidFill>
          <a:ln>
            <a:noFill/>
          </a:ln>
          <a:effectLst/>
          <a:extLst/>
        </p:spPr>
        <p:txBody>
          <a:bodyPr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lnSpc>
                <a:spcPct val="50000"/>
              </a:lnSpc>
            </a:pPr>
            <a:r>
              <a:rPr lang="en-US" altLang="zh-CN" dirty="0">
                <a:solidFill>
                  <a:srgbClr val="FF3399"/>
                </a:solidFill>
                <a:ea typeface="宋体" pitchFamily="2" charset="-122"/>
              </a:rPr>
              <a:t>         2</a:t>
            </a:r>
          </a:p>
        </p:txBody>
      </p:sp>
      <p:sp>
        <p:nvSpPr>
          <p:cNvPr id="345118" name="Line 30"/>
          <p:cNvSpPr>
            <a:spLocks noChangeShapeType="1"/>
          </p:cNvSpPr>
          <p:nvPr/>
        </p:nvSpPr>
        <p:spPr bwMode="auto">
          <a:xfrm flipV="1">
            <a:off x="8134055" y="3781399"/>
            <a:ext cx="76200" cy="1143000"/>
          </a:xfrm>
          <a:prstGeom prst="line">
            <a:avLst/>
          </a:prstGeom>
          <a:noFill/>
          <a:ln w="28575">
            <a:solidFill>
              <a:srgbClr val="FF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5119" name="Text Box 31"/>
          <p:cNvSpPr txBox="1">
            <a:spLocks noChangeArrowheads="1"/>
          </p:cNvSpPr>
          <p:nvPr/>
        </p:nvSpPr>
        <p:spPr bwMode="auto">
          <a:xfrm>
            <a:off x="7448255" y="3586137"/>
            <a:ext cx="1143000" cy="347662"/>
          </a:xfrm>
          <a:prstGeom prst="rect">
            <a:avLst/>
          </a:prstGeom>
          <a:solidFill>
            <a:schemeClr val="bg1"/>
          </a:solidFill>
          <a:ln>
            <a:noFill/>
          </a:ln>
          <a:effectLst/>
          <a:extLst/>
        </p:spPr>
        <p:txBody>
          <a:bodyPr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lnSpc>
                <a:spcPct val="70000"/>
              </a:lnSpc>
            </a:pPr>
            <a:r>
              <a:rPr lang="en-US" altLang="zh-CN" dirty="0">
                <a:solidFill>
                  <a:srgbClr val="FF3399"/>
                </a:solidFill>
                <a:ea typeface="宋体" pitchFamily="2" charset="-122"/>
              </a:rPr>
              <a:t>         1</a:t>
            </a:r>
          </a:p>
        </p:txBody>
      </p:sp>
      <p:sp>
        <p:nvSpPr>
          <p:cNvPr id="345120" name="Rectangle 32"/>
          <p:cNvSpPr>
            <a:spLocks noChangeArrowheads="1"/>
          </p:cNvSpPr>
          <p:nvPr/>
        </p:nvSpPr>
        <p:spPr bwMode="auto">
          <a:xfrm>
            <a:off x="6237185" y="5319209"/>
            <a:ext cx="1973070" cy="13051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spcBef>
                <a:spcPts val="0"/>
              </a:spcBef>
              <a:buClr>
                <a:schemeClr val="accent1"/>
              </a:buClr>
              <a:buSzPct val="70000"/>
            </a:pPr>
            <a:r>
              <a:rPr lang="zh-CN" altLang="en-US" sz="2800" dirty="0">
                <a:latin typeface="黑体" pitchFamily="2" charset="-122"/>
              </a:rPr>
              <a:t>执行</a:t>
            </a:r>
            <a:r>
              <a:rPr lang="zh-CN" altLang="en-US" sz="2800" dirty="0" smtClean="0">
                <a:latin typeface="黑体" pitchFamily="2" charset="-122"/>
              </a:rPr>
              <a:t>结果</a:t>
            </a:r>
            <a:endParaRPr lang="en-US" altLang="zh-CN" sz="2800" dirty="0" smtClean="0">
              <a:latin typeface="黑体" pitchFamily="2" charset="-122"/>
            </a:endParaRPr>
          </a:p>
          <a:p>
            <a:pPr lvl="1">
              <a:spcBef>
                <a:spcPts val="0"/>
              </a:spcBef>
              <a:buClr>
                <a:schemeClr val="accent1"/>
              </a:buClr>
              <a:buSzPct val="70000"/>
            </a:pPr>
            <a:r>
              <a:rPr lang="en-US" altLang="zh-CN" dirty="0" smtClean="0">
                <a:latin typeface="Verdana" pitchFamily="34" charset="0"/>
              </a:rPr>
              <a:t>a=1</a:t>
            </a:r>
          </a:p>
          <a:p>
            <a:pPr lvl="1">
              <a:spcBef>
                <a:spcPts val="0"/>
              </a:spcBef>
              <a:buClr>
                <a:schemeClr val="accent1"/>
              </a:buClr>
              <a:buSzPct val="70000"/>
            </a:pPr>
            <a:r>
              <a:rPr lang="en-US" altLang="zh-CN" dirty="0" smtClean="0">
                <a:latin typeface="Verdana" pitchFamily="34" charset="0"/>
              </a:rPr>
              <a:t>b=2</a:t>
            </a:r>
            <a:endParaRPr lang="en-US" altLang="zh-CN" dirty="0">
              <a:latin typeface="Verdana" pitchFamily="34" charset="0"/>
            </a:endParaRPr>
          </a:p>
        </p:txBody>
      </p:sp>
      <p:sp>
        <p:nvSpPr>
          <p:cNvPr id="34" name="Rectangle 5"/>
          <p:cNvSpPr>
            <a:spLocks noChangeArrowheads="1"/>
          </p:cNvSpPr>
          <p:nvPr/>
        </p:nvSpPr>
        <p:spPr bwMode="auto">
          <a:xfrm>
            <a:off x="323850" y="1066800"/>
            <a:ext cx="5162550" cy="5681862"/>
          </a:xfrm>
          <a:prstGeom prst="rect">
            <a:avLst/>
          </a:prstGeom>
          <a:solidFill>
            <a:schemeClr val="bg1"/>
          </a:solidFill>
          <a:ln>
            <a:solidFill>
              <a:schemeClr val="tx1"/>
            </a:solidFill>
          </a:ln>
          <a:extLst/>
        </p:spPr>
        <p:txBody>
          <a:bodyPr/>
          <a:lstStyle/>
          <a:p>
            <a:pPr marL="342900" indent="-342900" algn="just">
              <a:spcBef>
                <a:spcPts val="0"/>
              </a:spcBef>
              <a:buClr>
                <a:schemeClr val="accent1"/>
              </a:buClr>
              <a:buSzPct val="70000"/>
              <a:buFont typeface="Monotype Sorts" pitchFamily="2" charset="2"/>
              <a:buNone/>
            </a:pPr>
            <a:r>
              <a:rPr lang="en-US" altLang="zh-CN" dirty="0"/>
              <a:t>program </a:t>
            </a:r>
            <a:r>
              <a:rPr lang="en-US" altLang="zh-CN" dirty="0" err="1" smtClean="0"/>
              <a:t>val_ref</a:t>
            </a:r>
            <a:r>
              <a:rPr lang="en-US" altLang="zh-CN" dirty="0" smtClean="0"/>
              <a:t>(</a:t>
            </a:r>
            <a:r>
              <a:rPr lang="en-US" altLang="zh-CN" dirty="0" err="1" smtClean="0"/>
              <a:t>input,output</a:t>
            </a:r>
            <a:r>
              <a:rPr lang="en-US" altLang="zh-CN" dirty="0"/>
              <a:t>);</a:t>
            </a:r>
          </a:p>
          <a:p>
            <a:pPr marL="342900" indent="-342900" algn="just">
              <a:spcBef>
                <a:spcPts val="0"/>
              </a:spcBef>
              <a:buClr>
                <a:schemeClr val="accent1"/>
              </a:buClr>
              <a:buSzPct val="70000"/>
              <a:buFont typeface="Monotype Sorts" pitchFamily="2" charset="2"/>
              <a:buNone/>
            </a:pPr>
            <a:r>
              <a:rPr lang="en-US" altLang="zh-CN" dirty="0"/>
              <a:t>    </a:t>
            </a:r>
            <a:r>
              <a:rPr lang="en-US" altLang="zh-CN" dirty="0" err="1"/>
              <a:t>var</a:t>
            </a:r>
            <a:r>
              <a:rPr lang="en-US" altLang="zh-CN" dirty="0"/>
              <a:t>  a, </a:t>
            </a:r>
            <a:r>
              <a:rPr lang="en-US" altLang="zh-CN" dirty="0" smtClean="0"/>
              <a:t>b: </a:t>
            </a:r>
            <a:r>
              <a:rPr lang="en-US" altLang="zh-CN" dirty="0"/>
              <a:t>integer;</a:t>
            </a:r>
          </a:p>
          <a:p>
            <a:pPr marL="342900" indent="-342900" algn="just">
              <a:spcBef>
                <a:spcPts val="0"/>
              </a:spcBef>
              <a:buClr>
                <a:schemeClr val="accent1"/>
              </a:buClr>
              <a:buSzPct val="70000"/>
              <a:buFont typeface="Monotype Sorts" pitchFamily="2" charset="2"/>
              <a:buNone/>
            </a:pPr>
            <a:r>
              <a:rPr lang="en-US" altLang="zh-CN" dirty="0"/>
              <a:t>    procedure </a:t>
            </a:r>
            <a:r>
              <a:rPr lang="en-US" altLang="zh-CN" dirty="0" smtClean="0"/>
              <a:t>exchange(x</a:t>
            </a:r>
            <a:r>
              <a:rPr lang="en-US" altLang="zh-CN" dirty="0"/>
              <a:t>, </a:t>
            </a:r>
            <a:r>
              <a:rPr lang="en-US" altLang="zh-CN" dirty="0" smtClean="0"/>
              <a:t>y: </a:t>
            </a:r>
            <a:r>
              <a:rPr lang="en-US" altLang="zh-CN" dirty="0"/>
              <a:t>integer);</a:t>
            </a:r>
          </a:p>
          <a:p>
            <a:pPr marL="342900" indent="-342900" algn="just">
              <a:spcBef>
                <a:spcPts val="0"/>
              </a:spcBef>
              <a:buClr>
                <a:schemeClr val="accent1"/>
              </a:buClr>
              <a:buSzPct val="70000"/>
              <a:buFont typeface="Monotype Sorts" pitchFamily="2" charset="2"/>
              <a:buNone/>
            </a:pPr>
            <a:r>
              <a:rPr lang="en-US" altLang="zh-CN" dirty="0"/>
              <a:t>        </a:t>
            </a:r>
            <a:r>
              <a:rPr lang="en-US" altLang="zh-CN" dirty="0" err="1"/>
              <a:t>var</a:t>
            </a:r>
            <a:r>
              <a:rPr lang="en-US" altLang="zh-CN" dirty="0"/>
              <a:t>  </a:t>
            </a:r>
            <a:r>
              <a:rPr lang="en-US" altLang="zh-CN" dirty="0" smtClean="0"/>
              <a:t>temp: </a:t>
            </a:r>
            <a:r>
              <a:rPr lang="en-US" altLang="zh-CN" dirty="0"/>
              <a:t>integer;</a:t>
            </a:r>
          </a:p>
          <a:p>
            <a:pPr marL="342900" indent="-342900" algn="just">
              <a:spcBef>
                <a:spcPts val="0"/>
              </a:spcBef>
              <a:buClr>
                <a:schemeClr val="accent1"/>
              </a:buClr>
              <a:buSzPct val="70000"/>
              <a:buFont typeface="Monotype Sorts" pitchFamily="2" charset="2"/>
              <a:buNone/>
            </a:pPr>
            <a:r>
              <a:rPr lang="en-US" altLang="zh-CN" dirty="0"/>
              <a:t>        begin</a:t>
            </a:r>
          </a:p>
          <a:p>
            <a:pPr marL="342900" indent="-342900" algn="just">
              <a:spcBef>
                <a:spcPts val="0"/>
              </a:spcBef>
              <a:buClr>
                <a:schemeClr val="accent1"/>
              </a:buClr>
              <a:buSzPct val="70000"/>
              <a:buFont typeface="Monotype Sorts" pitchFamily="2" charset="2"/>
              <a:buNone/>
            </a:pPr>
            <a:r>
              <a:rPr lang="en-US" altLang="zh-CN" dirty="0"/>
              <a:t>            temp:=x;</a:t>
            </a:r>
          </a:p>
          <a:p>
            <a:pPr marL="342900" indent="-342900" algn="just">
              <a:spcBef>
                <a:spcPts val="0"/>
              </a:spcBef>
              <a:buClr>
                <a:schemeClr val="accent1"/>
              </a:buClr>
              <a:buSzPct val="70000"/>
              <a:buFont typeface="Monotype Sorts" pitchFamily="2" charset="2"/>
              <a:buNone/>
            </a:pPr>
            <a:r>
              <a:rPr lang="en-US" altLang="zh-CN" dirty="0"/>
              <a:t>            x:=y;</a:t>
            </a:r>
          </a:p>
          <a:p>
            <a:pPr marL="342900" indent="-342900" algn="just">
              <a:spcBef>
                <a:spcPts val="0"/>
              </a:spcBef>
              <a:buClr>
                <a:schemeClr val="accent1"/>
              </a:buClr>
              <a:buSzPct val="70000"/>
              <a:buFont typeface="Monotype Sorts" pitchFamily="2" charset="2"/>
              <a:buNone/>
            </a:pPr>
            <a:r>
              <a:rPr lang="en-US" altLang="zh-CN" dirty="0"/>
              <a:t>            y:=temp</a:t>
            </a:r>
          </a:p>
          <a:p>
            <a:pPr marL="342900" indent="-342900" algn="just">
              <a:spcBef>
                <a:spcPts val="0"/>
              </a:spcBef>
              <a:buClr>
                <a:schemeClr val="accent1"/>
              </a:buClr>
              <a:buSzPct val="70000"/>
              <a:buFont typeface="Monotype Sorts" pitchFamily="2" charset="2"/>
              <a:buNone/>
            </a:pPr>
            <a:r>
              <a:rPr lang="en-US" altLang="zh-CN" dirty="0"/>
              <a:t>        end;</a:t>
            </a:r>
          </a:p>
          <a:p>
            <a:pPr marL="342900" indent="-342900" algn="just">
              <a:spcBef>
                <a:spcPts val="0"/>
              </a:spcBef>
              <a:buClr>
                <a:schemeClr val="accent1"/>
              </a:buClr>
              <a:buSzPct val="70000"/>
              <a:buFont typeface="Monotype Sorts" pitchFamily="2" charset="2"/>
              <a:buNone/>
            </a:pPr>
            <a:r>
              <a:rPr lang="en-US" altLang="zh-CN" dirty="0"/>
              <a:t>    begin</a:t>
            </a:r>
          </a:p>
          <a:p>
            <a:pPr marL="342900" indent="-342900" algn="just">
              <a:spcBef>
                <a:spcPts val="0"/>
              </a:spcBef>
              <a:buClr>
                <a:schemeClr val="accent1"/>
              </a:buClr>
              <a:buSzPct val="70000"/>
              <a:buFont typeface="Monotype Sorts" pitchFamily="2" charset="2"/>
              <a:buNone/>
            </a:pPr>
            <a:r>
              <a:rPr lang="en-US" altLang="zh-CN" dirty="0"/>
              <a:t>        a:=1;  b:=2;</a:t>
            </a:r>
          </a:p>
          <a:p>
            <a:pPr marL="342900" indent="-342900" algn="just">
              <a:spcBef>
                <a:spcPts val="0"/>
              </a:spcBef>
              <a:buClr>
                <a:schemeClr val="accent1"/>
              </a:buClr>
              <a:buSzPct val="70000"/>
              <a:buFont typeface="Monotype Sorts" pitchFamily="2" charset="2"/>
              <a:buNone/>
            </a:pPr>
            <a:r>
              <a:rPr lang="en-US" altLang="zh-CN" dirty="0"/>
              <a:t>        </a:t>
            </a:r>
            <a:r>
              <a:rPr lang="en-US" altLang="zh-CN" dirty="0" smtClean="0"/>
              <a:t>exchange(a</a:t>
            </a:r>
            <a:r>
              <a:rPr lang="en-US" altLang="zh-CN" dirty="0"/>
              <a:t>, b);</a:t>
            </a:r>
          </a:p>
          <a:p>
            <a:pPr marL="342900" indent="-342900" algn="just">
              <a:spcBef>
                <a:spcPts val="0"/>
              </a:spcBef>
              <a:buClr>
                <a:schemeClr val="accent1"/>
              </a:buClr>
              <a:buSzPct val="70000"/>
              <a:buFont typeface="Monotype Sorts" pitchFamily="2" charset="2"/>
              <a:buNone/>
            </a:pPr>
            <a:r>
              <a:rPr lang="en-US" altLang="zh-CN" dirty="0"/>
              <a:t>        </a:t>
            </a:r>
            <a:r>
              <a:rPr lang="en-US" altLang="zh-CN" dirty="0" err="1"/>
              <a:t>writeln</a:t>
            </a:r>
            <a:r>
              <a:rPr lang="en-US" altLang="zh-CN" dirty="0"/>
              <a:t>(</a:t>
            </a:r>
            <a:r>
              <a:rPr lang="en-US" altLang="zh-CN" dirty="0">
                <a:sym typeface="Symbol" pitchFamily="18" charset="2"/>
              </a:rPr>
              <a:t></a:t>
            </a:r>
            <a:r>
              <a:rPr lang="en-US" altLang="zh-CN" dirty="0"/>
              <a:t>a=</a:t>
            </a:r>
            <a:r>
              <a:rPr lang="en-US" altLang="zh-CN" dirty="0">
                <a:sym typeface="Symbol" pitchFamily="18" charset="2"/>
              </a:rPr>
              <a:t></a:t>
            </a:r>
            <a:r>
              <a:rPr lang="en-US" altLang="zh-CN" dirty="0"/>
              <a:t>, a);  </a:t>
            </a:r>
          </a:p>
          <a:p>
            <a:pPr marL="342900" indent="-342900" algn="just">
              <a:spcBef>
                <a:spcPts val="0"/>
              </a:spcBef>
              <a:buClr>
                <a:schemeClr val="accent1"/>
              </a:buClr>
              <a:buSzPct val="70000"/>
              <a:buFont typeface="Monotype Sorts" pitchFamily="2" charset="2"/>
              <a:buNone/>
            </a:pPr>
            <a:r>
              <a:rPr lang="en-US" altLang="zh-CN" dirty="0"/>
              <a:t>        </a:t>
            </a:r>
            <a:r>
              <a:rPr lang="en-US" altLang="zh-CN" dirty="0" err="1"/>
              <a:t>writeln</a:t>
            </a:r>
            <a:r>
              <a:rPr lang="en-US" altLang="zh-CN" dirty="0"/>
              <a:t>(</a:t>
            </a:r>
            <a:r>
              <a:rPr lang="en-US" altLang="zh-CN" dirty="0">
                <a:sym typeface="Symbol" pitchFamily="18" charset="2"/>
              </a:rPr>
              <a:t></a:t>
            </a:r>
            <a:r>
              <a:rPr lang="en-US" altLang="zh-CN" dirty="0"/>
              <a:t>b=</a:t>
            </a:r>
            <a:r>
              <a:rPr lang="en-US" altLang="zh-CN" dirty="0">
                <a:sym typeface="Symbol" pitchFamily="18" charset="2"/>
              </a:rPr>
              <a:t></a:t>
            </a:r>
            <a:r>
              <a:rPr lang="en-US" altLang="zh-CN" dirty="0"/>
              <a:t>, b)</a:t>
            </a:r>
          </a:p>
          <a:p>
            <a:pPr marL="342900" indent="-342900" algn="just">
              <a:spcBef>
                <a:spcPts val="0"/>
              </a:spcBef>
              <a:buClr>
                <a:schemeClr val="accent1"/>
              </a:buClr>
              <a:buSzPct val="70000"/>
              <a:buFont typeface="Monotype Sorts" pitchFamily="2" charset="2"/>
              <a:buNone/>
            </a:pPr>
            <a:r>
              <a:rPr lang="en-US" altLang="zh-CN" dirty="0"/>
              <a:t>  end.</a:t>
            </a:r>
          </a:p>
        </p:txBody>
      </p:sp>
      <p:sp>
        <p:nvSpPr>
          <p:cNvPr id="4" name="云形标注 3"/>
          <p:cNvSpPr/>
          <p:nvPr/>
        </p:nvSpPr>
        <p:spPr bwMode="auto">
          <a:xfrm>
            <a:off x="3671900" y="1"/>
            <a:ext cx="5310590" cy="1077575"/>
          </a:xfrm>
          <a:prstGeom prst="cloudCallout">
            <a:avLst>
              <a:gd name="adj1" fmla="val -67482"/>
              <a:gd name="adj2" fmla="val 39157"/>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36000" tIns="36000" rIns="36000" bIns="36000" numCol="1" rtlCol="0" anchor="t" anchorCtr="0" compatLnSpc="1">
            <a:prstTxWarp prst="textNoShape">
              <a:avLst/>
            </a:prstTxWarp>
            <a:spAutoFit/>
          </a:bodyPr>
          <a:lstStyle/>
          <a:p>
            <a:r>
              <a:rPr lang="zh-CN" altLang="en-US" sz="2000" dirty="0"/>
              <a:t>传值调用，参数的</a:t>
            </a:r>
            <a:r>
              <a:rPr lang="zh-CN" altLang="en-US" sz="2000" dirty="0" smtClean="0"/>
              <a:t>使用会不会</a:t>
            </a:r>
            <a:r>
              <a:rPr lang="zh-CN" altLang="en-US" sz="2000" dirty="0"/>
              <a:t>影响过程体外变量的值</a:t>
            </a:r>
            <a:r>
              <a:rPr lang="en-US" altLang="zh-CN" sz="2000" dirty="0" smtClean="0"/>
              <a:t>?</a:t>
            </a:r>
            <a:endParaRPr kumimoji="1" lang="zh-CN" altLang="en-US" sz="2000" b="1" i="0" u="none" strike="noStrike" cap="none" normalizeH="0" baseline="0" dirty="0" smtClean="0">
              <a:ln>
                <a:noFill/>
              </a:ln>
              <a:solidFill>
                <a:schemeClr val="tx1"/>
              </a:solidFill>
              <a:effectLst/>
              <a:latin typeface="Times New Roman" pitchFamily="18" charset="0"/>
              <a:ea typeface="黑体"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45092"/>
                                        </p:tgtEl>
                                        <p:attrNameLst>
                                          <p:attrName>style.visibility</p:attrName>
                                        </p:attrNameLst>
                                      </p:cBhvr>
                                      <p:to>
                                        <p:strVal val="visible"/>
                                      </p:to>
                                    </p:set>
                                    <p:animEffect transition="in" filter="wipe(up)">
                                      <p:cBhvr>
                                        <p:cTn id="12" dur="500"/>
                                        <p:tgtEl>
                                          <p:spTgt spid="3450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8" fill="hold" grpId="0" nodeType="clickEffect">
                                  <p:stCondLst>
                                    <p:cond delay="0"/>
                                  </p:stCondLst>
                                  <p:childTnLst>
                                    <p:set>
                                      <p:cBhvr>
                                        <p:cTn id="16" dur="1" fill="hold">
                                          <p:stCondLst>
                                            <p:cond delay="0"/>
                                          </p:stCondLst>
                                        </p:cTn>
                                        <p:tgtEl>
                                          <p:spTgt spid="345099"/>
                                        </p:tgtEl>
                                        <p:attrNameLst>
                                          <p:attrName>style.visibility</p:attrName>
                                        </p:attrNameLst>
                                      </p:cBhvr>
                                      <p:to>
                                        <p:strVal val="visible"/>
                                      </p:to>
                                    </p:set>
                                    <p:anim calcmode="lin" valueType="num">
                                      <p:cBhvr>
                                        <p:cTn id="17" dur="500" fill="hold"/>
                                        <p:tgtEl>
                                          <p:spTgt spid="345099"/>
                                        </p:tgtEl>
                                        <p:attrNameLst>
                                          <p:attrName>ppt_x</p:attrName>
                                        </p:attrNameLst>
                                      </p:cBhvr>
                                      <p:tavLst>
                                        <p:tav tm="0">
                                          <p:val>
                                            <p:strVal val="#ppt_x-#ppt_w/2"/>
                                          </p:val>
                                        </p:tav>
                                        <p:tav tm="100000">
                                          <p:val>
                                            <p:strVal val="#ppt_x"/>
                                          </p:val>
                                        </p:tav>
                                      </p:tavLst>
                                    </p:anim>
                                    <p:anim calcmode="lin" valueType="num">
                                      <p:cBhvr>
                                        <p:cTn id="18" dur="500" fill="hold"/>
                                        <p:tgtEl>
                                          <p:spTgt spid="345099"/>
                                        </p:tgtEl>
                                        <p:attrNameLst>
                                          <p:attrName>ppt_y</p:attrName>
                                        </p:attrNameLst>
                                      </p:cBhvr>
                                      <p:tavLst>
                                        <p:tav tm="0">
                                          <p:val>
                                            <p:strVal val="#ppt_y"/>
                                          </p:val>
                                        </p:tav>
                                        <p:tav tm="100000">
                                          <p:val>
                                            <p:strVal val="#ppt_y"/>
                                          </p:val>
                                        </p:tav>
                                      </p:tavLst>
                                    </p:anim>
                                    <p:anim calcmode="lin" valueType="num">
                                      <p:cBhvr>
                                        <p:cTn id="19" dur="500" fill="hold"/>
                                        <p:tgtEl>
                                          <p:spTgt spid="345099"/>
                                        </p:tgtEl>
                                        <p:attrNameLst>
                                          <p:attrName>ppt_w</p:attrName>
                                        </p:attrNameLst>
                                      </p:cBhvr>
                                      <p:tavLst>
                                        <p:tav tm="0">
                                          <p:val>
                                            <p:fltVal val="0"/>
                                          </p:val>
                                        </p:tav>
                                        <p:tav tm="100000">
                                          <p:val>
                                            <p:strVal val="#ppt_w"/>
                                          </p:val>
                                        </p:tav>
                                      </p:tavLst>
                                    </p:anim>
                                    <p:anim calcmode="lin" valueType="num">
                                      <p:cBhvr>
                                        <p:cTn id="20" dur="500" fill="hold"/>
                                        <p:tgtEl>
                                          <p:spTgt spid="345099"/>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8" fill="hold" grpId="0" nodeType="clickEffect">
                                  <p:stCondLst>
                                    <p:cond delay="0"/>
                                  </p:stCondLst>
                                  <p:childTnLst>
                                    <p:set>
                                      <p:cBhvr>
                                        <p:cTn id="24" dur="1" fill="hold">
                                          <p:stCondLst>
                                            <p:cond delay="0"/>
                                          </p:stCondLst>
                                        </p:cTn>
                                        <p:tgtEl>
                                          <p:spTgt spid="345100"/>
                                        </p:tgtEl>
                                        <p:attrNameLst>
                                          <p:attrName>style.visibility</p:attrName>
                                        </p:attrNameLst>
                                      </p:cBhvr>
                                      <p:to>
                                        <p:strVal val="visible"/>
                                      </p:to>
                                    </p:set>
                                    <p:anim calcmode="lin" valueType="num">
                                      <p:cBhvr>
                                        <p:cTn id="25" dur="500" fill="hold"/>
                                        <p:tgtEl>
                                          <p:spTgt spid="345100"/>
                                        </p:tgtEl>
                                        <p:attrNameLst>
                                          <p:attrName>ppt_x</p:attrName>
                                        </p:attrNameLst>
                                      </p:cBhvr>
                                      <p:tavLst>
                                        <p:tav tm="0">
                                          <p:val>
                                            <p:strVal val="#ppt_x-#ppt_w/2"/>
                                          </p:val>
                                        </p:tav>
                                        <p:tav tm="100000">
                                          <p:val>
                                            <p:strVal val="#ppt_x"/>
                                          </p:val>
                                        </p:tav>
                                      </p:tavLst>
                                    </p:anim>
                                    <p:anim calcmode="lin" valueType="num">
                                      <p:cBhvr>
                                        <p:cTn id="26" dur="500" fill="hold"/>
                                        <p:tgtEl>
                                          <p:spTgt spid="345100"/>
                                        </p:tgtEl>
                                        <p:attrNameLst>
                                          <p:attrName>ppt_y</p:attrName>
                                        </p:attrNameLst>
                                      </p:cBhvr>
                                      <p:tavLst>
                                        <p:tav tm="0">
                                          <p:val>
                                            <p:strVal val="#ppt_y"/>
                                          </p:val>
                                        </p:tav>
                                        <p:tav tm="100000">
                                          <p:val>
                                            <p:strVal val="#ppt_y"/>
                                          </p:val>
                                        </p:tav>
                                      </p:tavLst>
                                    </p:anim>
                                    <p:anim calcmode="lin" valueType="num">
                                      <p:cBhvr>
                                        <p:cTn id="27" dur="500" fill="hold"/>
                                        <p:tgtEl>
                                          <p:spTgt spid="345100"/>
                                        </p:tgtEl>
                                        <p:attrNameLst>
                                          <p:attrName>ppt_w</p:attrName>
                                        </p:attrNameLst>
                                      </p:cBhvr>
                                      <p:tavLst>
                                        <p:tav tm="0">
                                          <p:val>
                                            <p:fltVal val="0"/>
                                          </p:val>
                                        </p:tav>
                                        <p:tav tm="100000">
                                          <p:val>
                                            <p:strVal val="#ppt_w"/>
                                          </p:val>
                                        </p:tav>
                                      </p:tavLst>
                                    </p:anim>
                                    <p:anim calcmode="lin" valueType="num">
                                      <p:cBhvr>
                                        <p:cTn id="28" dur="500" fill="hold"/>
                                        <p:tgtEl>
                                          <p:spTgt spid="345100"/>
                                        </p:tgtEl>
                                        <p:attrNameLst>
                                          <p:attrName>ppt_h</p:attrName>
                                        </p:attrNameLst>
                                      </p:cBhvr>
                                      <p:tavLst>
                                        <p:tav tm="0">
                                          <p:val>
                                            <p:strVal val="#ppt_h"/>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345101"/>
                                        </p:tgtEl>
                                        <p:attrNameLst>
                                          <p:attrName>style.visibility</p:attrName>
                                        </p:attrNameLst>
                                      </p:cBhvr>
                                      <p:to>
                                        <p:strVal val="visible"/>
                                      </p:to>
                                    </p:set>
                                    <p:anim calcmode="lin" valueType="num">
                                      <p:cBhvr additive="base">
                                        <p:cTn id="33" dur="500" fill="hold"/>
                                        <p:tgtEl>
                                          <p:spTgt spid="345101"/>
                                        </p:tgtEl>
                                        <p:attrNameLst>
                                          <p:attrName>ppt_x</p:attrName>
                                        </p:attrNameLst>
                                      </p:cBhvr>
                                      <p:tavLst>
                                        <p:tav tm="0">
                                          <p:val>
                                            <p:strVal val="#ppt_x"/>
                                          </p:val>
                                        </p:tav>
                                        <p:tav tm="100000">
                                          <p:val>
                                            <p:strVal val="#ppt_x"/>
                                          </p:val>
                                        </p:tav>
                                      </p:tavLst>
                                    </p:anim>
                                    <p:anim calcmode="lin" valueType="num">
                                      <p:cBhvr additive="base">
                                        <p:cTn id="34" dur="500" fill="hold"/>
                                        <p:tgtEl>
                                          <p:spTgt spid="345101"/>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8" presetClass="entr" presetSubtype="6" fill="hold" grpId="0" nodeType="clickEffect">
                                  <p:stCondLst>
                                    <p:cond delay="0"/>
                                  </p:stCondLst>
                                  <p:childTnLst>
                                    <p:set>
                                      <p:cBhvr>
                                        <p:cTn id="38" dur="1" fill="hold">
                                          <p:stCondLst>
                                            <p:cond delay="0"/>
                                          </p:stCondLst>
                                        </p:cTn>
                                        <p:tgtEl>
                                          <p:spTgt spid="345110"/>
                                        </p:tgtEl>
                                        <p:attrNameLst>
                                          <p:attrName>style.visibility</p:attrName>
                                        </p:attrNameLst>
                                      </p:cBhvr>
                                      <p:to>
                                        <p:strVal val="visible"/>
                                      </p:to>
                                    </p:set>
                                    <p:animEffect transition="in" filter="strips(downRight)">
                                      <p:cBhvr>
                                        <p:cTn id="39" dur="500"/>
                                        <p:tgtEl>
                                          <p:spTgt spid="345110"/>
                                        </p:tgtEl>
                                      </p:cBhvr>
                                    </p:animEffect>
                                  </p:childTnLst>
                                  <p:subTnLst>
                                    <p:set>
                                      <p:cBhvr override="childStyle">
                                        <p:cTn dur="1" fill="hold" display="0" masterRel="nextClick" afterEffect="1"/>
                                        <p:tgtEl>
                                          <p:spTgt spid="345110"/>
                                        </p:tgtEl>
                                        <p:attrNameLst>
                                          <p:attrName>style.visibility</p:attrName>
                                        </p:attrNameLst>
                                      </p:cBhvr>
                                      <p:to>
                                        <p:strVal val="hidden"/>
                                      </p:to>
                                    </p:set>
                                  </p:subTnLst>
                                </p:cTn>
                              </p:par>
                            </p:childTnLst>
                          </p:cTn>
                        </p:par>
                      </p:childTnLst>
                    </p:cTn>
                  </p:par>
                  <p:par>
                    <p:cTn id="40" fill="hold" nodeType="clickPar">
                      <p:stCondLst>
                        <p:cond delay="indefinite"/>
                      </p:stCondLst>
                      <p:childTnLst>
                        <p:par>
                          <p:cTn id="41" fill="hold" nodeType="withGroup">
                            <p:stCondLst>
                              <p:cond delay="0"/>
                            </p:stCondLst>
                            <p:childTnLst>
                              <p:par>
                                <p:cTn id="42" presetID="17" presetClass="entr" presetSubtype="8" fill="hold" grpId="0" nodeType="clickEffect">
                                  <p:stCondLst>
                                    <p:cond delay="0"/>
                                  </p:stCondLst>
                                  <p:childTnLst>
                                    <p:set>
                                      <p:cBhvr>
                                        <p:cTn id="43" dur="1" fill="hold">
                                          <p:stCondLst>
                                            <p:cond delay="0"/>
                                          </p:stCondLst>
                                        </p:cTn>
                                        <p:tgtEl>
                                          <p:spTgt spid="345111"/>
                                        </p:tgtEl>
                                        <p:attrNameLst>
                                          <p:attrName>style.visibility</p:attrName>
                                        </p:attrNameLst>
                                      </p:cBhvr>
                                      <p:to>
                                        <p:strVal val="visible"/>
                                      </p:to>
                                    </p:set>
                                    <p:anim calcmode="lin" valueType="num">
                                      <p:cBhvr>
                                        <p:cTn id="44" dur="500" fill="hold"/>
                                        <p:tgtEl>
                                          <p:spTgt spid="345111"/>
                                        </p:tgtEl>
                                        <p:attrNameLst>
                                          <p:attrName>ppt_x</p:attrName>
                                        </p:attrNameLst>
                                      </p:cBhvr>
                                      <p:tavLst>
                                        <p:tav tm="0">
                                          <p:val>
                                            <p:strVal val="#ppt_x-#ppt_w/2"/>
                                          </p:val>
                                        </p:tav>
                                        <p:tav tm="100000">
                                          <p:val>
                                            <p:strVal val="#ppt_x"/>
                                          </p:val>
                                        </p:tav>
                                      </p:tavLst>
                                    </p:anim>
                                    <p:anim calcmode="lin" valueType="num">
                                      <p:cBhvr>
                                        <p:cTn id="45" dur="500" fill="hold"/>
                                        <p:tgtEl>
                                          <p:spTgt spid="345111"/>
                                        </p:tgtEl>
                                        <p:attrNameLst>
                                          <p:attrName>ppt_y</p:attrName>
                                        </p:attrNameLst>
                                      </p:cBhvr>
                                      <p:tavLst>
                                        <p:tav tm="0">
                                          <p:val>
                                            <p:strVal val="#ppt_y"/>
                                          </p:val>
                                        </p:tav>
                                        <p:tav tm="100000">
                                          <p:val>
                                            <p:strVal val="#ppt_y"/>
                                          </p:val>
                                        </p:tav>
                                      </p:tavLst>
                                    </p:anim>
                                    <p:anim calcmode="lin" valueType="num">
                                      <p:cBhvr>
                                        <p:cTn id="46" dur="500" fill="hold"/>
                                        <p:tgtEl>
                                          <p:spTgt spid="345111"/>
                                        </p:tgtEl>
                                        <p:attrNameLst>
                                          <p:attrName>ppt_w</p:attrName>
                                        </p:attrNameLst>
                                      </p:cBhvr>
                                      <p:tavLst>
                                        <p:tav tm="0">
                                          <p:val>
                                            <p:fltVal val="0"/>
                                          </p:val>
                                        </p:tav>
                                        <p:tav tm="100000">
                                          <p:val>
                                            <p:strVal val="#ppt_w"/>
                                          </p:val>
                                        </p:tav>
                                      </p:tavLst>
                                    </p:anim>
                                    <p:anim calcmode="lin" valueType="num">
                                      <p:cBhvr>
                                        <p:cTn id="47" dur="500" fill="hold"/>
                                        <p:tgtEl>
                                          <p:spTgt spid="345111"/>
                                        </p:tgtEl>
                                        <p:attrNameLst>
                                          <p:attrName>ppt_h</p:attrName>
                                        </p:attrNameLst>
                                      </p:cBhvr>
                                      <p:tavLst>
                                        <p:tav tm="0">
                                          <p:val>
                                            <p:strVal val="#ppt_h"/>
                                          </p:val>
                                        </p:tav>
                                        <p:tav tm="100000">
                                          <p:val>
                                            <p:strVal val="#ppt_h"/>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18" presetClass="entr" presetSubtype="6" fill="hold" grpId="0" nodeType="clickEffect">
                                  <p:stCondLst>
                                    <p:cond delay="0"/>
                                  </p:stCondLst>
                                  <p:childTnLst>
                                    <p:set>
                                      <p:cBhvr>
                                        <p:cTn id="51" dur="1" fill="hold">
                                          <p:stCondLst>
                                            <p:cond delay="0"/>
                                          </p:stCondLst>
                                        </p:cTn>
                                        <p:tgtEl>
                                          <p:spTgt spid="345112"/>
                                        </p:tgtEl>
                                        <p:attrNameLst>
                                          <p:attrName>style.visibility</p:attrName>
                                        </p:attrNameLst>
                                      </p:cBhvr>
                                      <p:to>
                                        <p:strVal val="visible"/>
                                      </p:to>
                                    </p:set>
                                    <p:animEffect transition="in" filter="strips(downRight)">
                                      <p:cBhvr>
                                        <p:cTn id="52" dur="500"/>
                                        <p:tgtEl>
                                          <p:spTgt spid="345112"/>
                                        </p:tgtEl>
                                      </p:cBhvr>
                                    </p:animEffect>
                                  </p:childTnLst>
                                  <p:subTnLst>
                                    <p:set>
                                      <p:cBhvr override="childStyle">
                                        <p:cTn dur="1" fill="hold" display="0" masterRel="nextClick" afterEffect="1"/>
                                        <p:tgtEl>
                                          <p:spTgt spid="345112"/>
                                        </p:tgtEl>
                                        <p:attrNameLst>
                                          <p:attrName>style.visibility</p:attrName>
                                        </p:attrNameLst>
                                      </p:cBhvr>
                                      <p:to>
                                        <p:strVal val="hidden"/>
                                      </p:to>
                                    </p:set>
                                  </p:subTnLst>
                                </p:cTn>
                              </p:par>
                            </p:childTnLst>
                          </p:cTn>
                        </p:par>
                      </p:childTnLst>
                    </p:cTn>
                  </p:par>
                  <p:par>
                    <p:cTn id="53" fill="hold" nodeType="clickPar">
                      <p:stCondLst>
                        <p:cond delay="indefinite"/>
                      </p:stCondLst>
                      <p:childTnLst>
                        <p:par>
                          <p:cTn id="54" fill="hold" nodeType="withGroup">
                            <p:stCondLst>
                              <p:cond delay="0"/>
                            </p:stCondLst>
                            <p:childTnLst>
                              <p:par>
                                <p:cTn id="55" presetID="17" presetClass="entr" presetSubtype="8" fill="hold" grpId="0" nodeType="clickEffect">
                                  <p:stCondLst>
                                    <p:cond delay="0"/>
                                  </p:stCondLst>
                                  <p:childTnLst>
                                    <p:set>
                                      <p:cBhvr>
                                        <p:cTn id="56" dur="1" fill="hold">
                                          <p:stCondLst>
                                            <p:cond delay="0"/>
                                          </p:stCondLst>
                                        </p:cTn>
                                        <p:tgtEl>
                                          <p:spTgt spid="345113"/>
                                        </p:tgtEl>
                                        <p:attrNameLst>
                                          <p:attrName>style.visibility</p:attrName>
                                        </p:attrNameLst>
                                      </p:cBhvr>
                                      <p:to>
                                        <p:strVal val="visible"/>
                                      </p:to>
                                    </p:set>
                                    <p:anim calcmode="lin" valueType="num">
                                      <p:cBhvr>
                                        <p:cTn id="57" dur="500" fill="hold"/>
                                        <p:tgtEl>
                                          <p:spTgt spid="345113"/>
                                        </p:tgtEl>
                                        <p:attrNameLst>
                                          <p:attrName>ppt_x</p:attrName>
                                        </p:attrNameLst>
                                      </p:cBhvr>
                                      <p:tavLst>
                                        <p:tav tm="0">
                                          <p:val>
                                            <p:strVal val="#ppt_x-#ppt_w/2"/>
                                          </p:val>
                                        </p:tav>
                                        <p:tav tm="100000">
                                          <p:val>
                                            <p:strVal val="#ppt_x"/>
                                          </p:val>
                                        </p:tav>
                                      </p:tavLst>
                                    </p:anim>
                                    <p:anim calcmode="lin" valueType="num">
                                      <p:cBhvr>
                                        <p:cTn id="58" dur="500" fill="hold"/>
                                        <p:tgtEl>
                                          <p:spTgt spid="345113"/>
                                        </p:tgtEl>
                                        <p:attrNameLst>
                                          <p:attrName>ppt_y</p:attrName>
                                        </p:attrNameLst>
                                      </p:cBhvr>
                                      <p:tavLst>
                                        <p:tav tm="0">
                                          <p:val>
                                            <p:strVal val="#ppt_y"/>
                                          </p:val>
                                        </p:tav>
                                        <p:tav tm="100000">
                                          <p:val>
                                            <p:strVal val="#ppt_y"/>
                                          </p:val>
                                        </p:tav>
                                      </p:tavLst>
                                    </p:anim>
                                    <p:anim calcmode="lin" valueType="num">
                                      <p:cBhvr>
                                        <p:cTn id="59" dur="500" fill="hold"/>
                                        <p:tgtEl>
                                          <p:spTgt spid="345113"/>
                                        </p:tgtEl>
                                        <p:attrNameLst>
                                          <p:attrName>ppt_w</p:attrName>
                                        </p:attrNameLst>
                                      </p:cBhvr>
                                      <p:tavLst>
                                        <p:tav tm="0">
                                          <p:val>
                                            <p:fltVal val="0"/>
                                          </p:val>
                                        </p:tav>
                                        <p:tav tm="100000">
                                          <p:val>
                                            <p:strVal val="#ppt_w"/>
                                          </p:val>
                                        </p:tav>
                                      </p:tavLst>
                                    </p:anim>
                                    <p:anim calcmode="lin" valueType="num">
                                      <p:cBhvr>
                                        <p:cTn id="60" dur="500" fill="hold"/>
                                        <p:tgtEl>
                                          <p:spTgt spid="345113"/>
                                        </p:tgtEl>
                                        <p:attrNameLst>
                                          <p:attrName>ppt_h</p:attrName>
                                        </p:attrNameLst>
                                      </p:cBhvr>
                                      <p:tavLst>
                                        <p:tav tm="0">
                                          <p:val>
                                            <p:strVal val="#ppt_h"/>
                                          </p:val>
                                        </p:tav>
                                        <p:tav tm="100000">
                                          <p:val>
                                            <p:strVal val="#ppt_h"/>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18" presetClass="entr" presetSubtype="6" fill="hold" grpId="0" nodeType="clickEffect">
                                  <p:stCondLst>
                                    <p:cond delay="0"/>
                                  </p:stCondLst>
                                  <p:childTnLst>
                                    <p:set>
                                      <p:cBhvr>
                                        <p:cTn id="64" dur="1" fill="hold">
                                          <p:stCondLst>
                                            <p:cond delay="0"/>
                                          </p:stCondLst>
                                        </p:cTn>
                                        <p:tgtEl>
                                          <p:spTgt spid="345114"/>
                                        </p:tgtEl>
                                        <p:attrNameLst>
                                          <p:attrName>style.visibility</p:attrName>
                                        </p:attrNameLst>
                                      </p:cBhvr>
                                      <p:to>
                                        <p:strVal val="visible"/>
                                      </p:to>
                                    </p:set>
                                    <p:animEffect transition="in" filter="strips(downRight)">
                                      <p:cBhvr>
                                        <p:cTn id="65" dur="500"/>
                                        <p:tgtEl>
                                          <p:spTgt spid="345114"/>
                                        </p:tgtEl>
                                      </p:cBhvr>
                                    </p:animEffect>
                                  </p:childTnLst>
                                  <p:subTnLst>
                                    <p:set>
                                      <p:cBhvr override="childStyle">
                                        <p:cTn dur="1" fill="hold" display="0" masterRel="nextClick" afterEffect="1"/>
                                        <p:tgtEl>
                                          <p:spTgt spid="345114"/>
                                        </p:tgtEl>
                                        <p:attrNameLst>
                                          <p:attrName>style.visibility</p:attrName>
                                        </p:attrNameLst>
                                      </p:cBhvr>
                                      <p:to>
                                        <p:strVal val="hidden"/>
                                      </p:to>
                                    </p:set>
                                  </p:subTnLst>
                                </p:cTn>
                              </p:par>
                            </p:childTnLst>
                          </p:cTn>
                        </p:par>
                      </p:childTnLst>
                    </p:cTn>
                  </p:par>
                  <p:par>
                    <p:cTn id="66" fill="hold" nodeType="clickPar">
                      <p:stCondLst>
                        <p:cond delay="indefinite"/>
                      </p:stCondLst>
                      <p:childTnLst>
                        <p:par>
                          <p:cTn id="67" fill="hold" nodeType="withGroup">
                            <p:stCondLst>
                              <p:cond delay="0"/>
                            </p:stCondLst>
                            <p:childTnLst>
                              <p:par>
                                <p:cTn id="68" presetID="17" presetClass="entr" presetSubtype="8" fill="hold" grpId="0" nodeType="clickEffect">
                                  <p:stCondLst>
                                    <p:cond delay="0"/>
                                  </p:stCondLst>
                                  <p:childTnLst>
                                    <p:set>
                                      <p:cBhvr>
                                        <p:cTn id="69" dur="1" fill="hold">
                                          <p:stCondLst>
                                            <p:cond delay="0"/>
                                          </p:stCondLst>
                                        </p:cTn>
                                        <p:tgtEl>
                                          <p:spTgt spid="345115"/>
                                        </p:tgtEl>
                                        <p:attrNameLst>
                                          <p:attrName>style.visibility</p:attrName>
                                        </p:attrNameLst>
                                      </p:cBhvr>
                                      <p:to>
                                        <p:strVal val="visible"/>
                                      </p:to>
                                    </p:set>
                                    <p:anim calcmode="lin" valueType="num">
                                      <p:cBhvr>
                                        <p:cTn id="70" dur="500" fill="hold"/>
                                        <p:tgtEl>
                                          <p:spTgt spid="345115"/>
                                        </p:tgtEl>
                                        <p:attrNameLst>
                                          <p:attrName>ppt_x</p:attrName>
                                        </p:attrNameLst>
                                      </p:cBhvr>
                                      <p:tavLst>
                                        <p:tav tm="0">
                                          <p:val>
                                            <p:strVal val="#ppt_x-#ppt_w/2"/>
                                          </p:val>
                                        </p:tav>
                                        <p:tav tm="100000">
                                          <p:val>
                                            <p:strVal val="#ppt_x"/>
                                          </p:val>
                                        </p:tav>
                                      </p:tavLst>
                                    </p:anim>
                                    <p:anim calcmode="lin" valueType="num">
                                      <p:cBhvr>
                                        <p:cTn id="71" dur="500" fill="hold"/>
                                        <p:tgtEl>
                                          <p:spTgt spid="345115"/>
                                        </p:tgtEl>
                                        <p:attrNameLst>
                                          <p:attrName>ppt_y</p:attrName>
                                        </p:attrNameLst>
                                      </p:cBhvr>
                                      <p:tavLst>
                                        <p:tav tm="0">
                                          <p:val>
                                            <p:strVal val="#ppt_y"/>
                                          </p:val>
                                        </p:tav>
                                        <p:tav tm="100000">
                                          <p:val>
                                            <p:strVal val="#ppt_y"/>
                                          </p:val>
                                        </p:tav>
                                      </p:tavLst>
                                    </p:anim>
                                    <p:anim calcmode="lin" valueType="num">
                                      <p:cBhvr>
                                        <p:cTn id="72" dur="500" fill="hold"/>
                                        <p:tgtEl>
                                          <p:spTgt spid="345115"/>
                                        </p:tgtEl>
                                        <p:attrNameLst>
                                          <p:attrName>ppt_w</p:attrName>
                                        </p:attrNameLst>
                                      </p:cBhvr>
                                      <p:tavLst>
                                        <p:tav tm="0">
                                          <p:val>
                                            <p:fltVal val="0"/>
                                          </p:val>
                                        </p:tav>
                                        <p:tav tm="100000">
                                          <p:val>
                                            <p:strVal val="#ppt_w"/>
                                          </p:val>
                                        </p:tav>
                                      </p:tavLst>
                                    </p:anim>
                                    <p:anim calcmode="lin" valueType="num">
                                      <p:cBhvr>
                                        <p:cTn id="73" dur="500" fill="hold"/>
                                        <p:tgtEl>
                                          <p:spTgt spid="345115"/>
                                        </p:tgtEl>
                                        <p:attrNameLst>
                                          <p:attrName>ppt_h</p:attrName>
                                        </p:attrNameLst>
                                      </p:cBhvr>
                                      <p:tavLst>
                                        <p:tav tm="0">
                                          <p:val>
                                            <p:strVal val="#ppt_h"/>
                                          </p:val>
                                        </p:tav>
                                        <p:tav tm="100000">
                                          <p:val>
                                            <p:strVal val="#ppt_h"/>
                                          </p:val>
                                        </p:tav>
                                      </p:tavLst>
                                    </p:anim>
                                  </p:childTnLst>
                                </p:cTn>
                              </p:par>
                            </p:childTnLst>
                          </p:cTn>
                        </p:par>
                      </p:childTnLst>
                    </p:cTn>
                  </p:par>
                  <p:par>
                    <p:cTn id="74" fill="hold" nodeType="clickPar">
                      <p:stCondLst>
                        <p:cond delay="indefinite"/>
                      </p:stCondLst>
                      <p:childTnLst>
                        <p:par>
                          <p:cTn id="75" fill="hold" nodeType="withGroup">
                            <p:stCondLst>
                              <p:cond delay="0"/>
                            </p:stCondLst>
                            <p:childTnLst>
                              <p:par>
                                <p:cTn id="76" presetID="18" presetClass="entr" presetSubtype="3" fill="hold" grpId="0" nodeType="clickEffect">
                                  <p:stCondLst>
                                    <p:cond delay="0"/>
                                  </p:stCondLst>
                                  <p:childTnLst>
                                    <p:set>
                                      <p:cBhvr>
                                        <p:cTn id="77" dur="1" fill="hold">
                                          <p:stCondLst>
                                            <p:cond delay="0"/>
                                          </p:stCondLst>
                                        </p:cTn>
                                        <p:tgtEl>
                                          <p:spTgt spid="345116"/>
                                        </p:tgtEl>
                                        <p:attrNameLst>
                                          <p:attrName>style.visibility</p:attrName>
                                        </p:attrNameLst>
                                      </p:cBhvr>
                                      <p:to>
                                        <p:strVal val="visible"/>
                                      </p:to>
                                    </p:set>
                                    <p:animEffect transition="in" filter="strips(upRight)">
                                      <p:cBhvr>
                                        <p:cTn id="78" dur="500"/>
                                        <p:tgtEl>
                                          <p:spTgt spid="345116"/>
                                        </p:tgtEl>
                                      </p:cBhvr>
                                    </p:animEffect>
                                  </p:childTnLst>
                                  <p:subTnLst>
                                    <p:set>
                                      <p:cBhvr override="childStyle">
                                        <p:cTn dur="1" fill="hold" display="0" masterRel="nextClick" afterEffect="1"/>
                                        <p:tgtEl>
                                          <p:spTgt spid="345116"/>
                                        </p:tgtEl>
                                        <p:attrNameLst>
                                          <p:attrName>style.visibility</p:attrName>
                                        </p:attrNameLst>
                                      </p:cBhvr>
                                      <p:to>
                                        <p:strVal val="hidden"/>
                                      </p:to>
                                    </p:set>
                                  </p:subTnLst>
                                </p:cTn>
                              </p:par>
                            </p:childTnLst>
                          </p:cTn>
                        </p:par>
                      </p:childTnLst>
                    </p:cTn>
                  </p:par>
                  <p:par>
                    <p:cTn id="79" fill="hold" nodeType="clickPar">
                      <p:stCondLst>
                        <p:cond delay="indefinite"/>
                      </p:stCondLst>
                      <p:childTnLst>
                        <p:par>
                          <p:cTn id="80" fill="hold" nodeType="withGroup">
                            <p:stCondLst>
                              <p:cond delay="0"/>
                            </p:stCondLst>
                            <p:childTnLst>
                              <p:par>
                                <p:cTn id="81" presetID="17" presetClass="entr" presetSubtype="8" fill="hold" grpId="0" nodeType="clickEffect">
                                  <p:stCondLst>
                                    <p:cond delay="0"/>
                                  </p:stCondLst>
                                  <p:childTnLst>
                                    <p:set>
                                      <p:cBhvr>
                                        <p:cTn id="82" dur="1" fill="hold">
                                          <p:stCondLst>
                                            <p:cond delay="0"/>
                                          </p:stCondLst>
                                        </p:cTn>
                                        <p:tgtEl>
                                          <p:spTgt spid="345117"/>
                                        </p:tgtEl>
                                        <p:attrNameLst>
                                          <p:attrName>style.visibility</p:attrName>
                                        </p:attrNameLst>
                                      </p:cBhvr>
                                      <p:to>
                                        <p:strVal val="visible"/>
                                      </p:to>
                                    </p:set>
                                    <p:anim calcmode="lin" valueType="num">
                                      <p:cBhvr>
                                        <p:cTn id="83" dur="500" fill="hold"/>
                                        <p:tgtEl>
                                          <p:spTgt spid="345117"/>
                                        </p:tgtEl>
                                        <p:attrNameLst>
                                          <p:attrName>ppt_x</p:attrName>
                                        </p:attrNameLst>
                                      </p:cBhvr>
                                      <p:tavLst>
                                        <p:tav tm="0">
                                          <p:val>
                                            <p:strVal val="#ppt_x-#ppt_w/2"/>
                                          </p:val>
                                        </p:tav>
                                        <p:tav tm="100000">
                                          <p:val>
                                            <p:strVal val="#ppt_x"/>
                                          </p:val>
                                        </p:tav>
                                      </p:tavLst>
                                    </p:anim>
                                    <p:anim calcmode="lin" valueType="num">
                                      <p:cBhvr>
                                        <p:cTn id="84" dur="500" fill="hold"/>
                                        <p:tgtEl>
                                          <p:spTgt spid="345117"/>
                                        </p:tgtEl>
                                        <p:attrNameLst>
                                          <p:attrName>ppt_y</p:attrName>
                                        </p:attrNameLst>
                                      </p:cBhvr>
                                      <p:tavLst>
                                        <p:tav tm="0">
                                          <p:val>
                                            <p:strVal val="#ppt_y"/>
                                          </p:val>
                                        </p:tav>
                                        <p:tav tm="100000">
                                          <p:val>
                                            <p:strVal val="#ppt_y"/>
                                          </p:val>
                                        </p:tav>
                                      </p:tavLst>
                                    </p:anim>
                                    <p:anim calcmode="lin" valueType="num">
                                      <p:cBhvr>
                                        <p:cTn id="85" dur="500" fill="hold"/>
                                        <p:tgtEl>
                                          <p:spTgt spid="345117"/>
                                        </p:tgtEl>
                                        <p:attrNameLst>
                                          <p:attrName>ppt_w</p:attrName>
                                        </p:attrNameLst>
                                      </p:cBhvr>
                                      <p:tavLst>
                                        <p:tav tm="0">
                                          <p:val>
                                            <p:fltVal val="0"/>
                                          </p:val>
                                        </p:tav>
                                        <p:tav tm="100000">
                                          <p:val>
                                            <p:strVal val="#ppt_w"/>
                                          </p:val>
                                        </p:tav>
                                      </p:tavLst>
                                    </p:anim>
                                    <p:anim calcmode="lin" valueType="num">
                                      <p:cBhvr>
                                        <p:cTn id="86" dur="500" fill="hold"/>
                                        <p:tgtEl>
                                          <p:spTgt spid="345117"/>
                                        </p:tgtEl>
                                        <p:attrNameLst>
                                          <p:attrName>ppt_h</p:attrName>
                                        </p:attrNameLst>
                                      </p:cBhvr>
                                      <p:tavLst>
                                        <p:tav tm="0">
                                          <p:val>
                                            <p:strVal val="#ppt_h"/>
                                          </p:val>
                                        </p:tav>
                                        <p:tav tm="100000">
                                          <p:val>
                                            <p:strVal val="#ppt_h"/>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18" presetClass="entr" presetSubtype="3" fill="hold" grpId="0" nodeType="clickEffect">
                                  <p:stCondLst>
                                    <p:cond delay="0"/>
                                  </p:stCondLst>
                                  <p:childTnLst>
                                    <p:set>
                                      <p:cBhvr>
                                        <p:cTn id="90" dur="1" fill="hold">
                                          <p:stCondLst>
                                            <p:cond delay="0"/>
                                          </p:stCondLst>
                                        </p:cTn>
                                        <p:tgtEl>
                                          <p:spTgt spid="345118"/>
                                        </p:tgtEl>
                                        <p:attrNameLst>
                                          <p:attrName>style.visibility</p:attrName>
                                        </p:attrNameLst>
                                      </p:cBhvr>
                                      <p:to>
                                        <p:strVal val="visible"/>
                                      </p:to>
                                    </p:set>
                                    <p:animEffect transition="in" filter="strips(upRight)">
                                      <p:cBhvr>
                                        <p:cTn id="91" dur="500"/>
                                        <p:tgtEl>
                                          <p:spTgt spid="345118"/>
                                        </p:tgtEl>
                                      </p:cBhvr>
                                    </p:animEffect>
                                  </p:childTnLst>
                                  <p:subTnLst>
                                    <p:set>
                                      <p:cBhvr override="childStyle">
                                        <p:cTn dur="1" fill="hold" display="0" masterRel="nextClick" afterEffect="1"/>
                                        <p:tgtEl>
                                          <p:spTgt spid="345118"/>
                                        </p:tgtEl>
                                        <p:attrNameLst>
                                          <p:attrName>style.visibility</p:attrName>
                                        </p:attrNameLst>
                                      </p:cBhvr>
                                      <p:to>
                                        <p:strVal val="hidden"/>
                                      </p:to>
                                    </p:set>
                                  </p:subTnLst>
                                </p:cTn>
                              </p:par>
                            </p:childTnLst>
                          </p:cTn>
                        </p:par>
                      </p:childTnLst>
                    </p:cTn>
                  </p:par>
                  <p:par>
                    <p:cTn id="92" fill="hold" nodeType="clickPar">
                      <p:stCondLst>
                        <p:cond delay="indefinite"/>
                      </p:stCondLst>
                      <p:childTnLst>
                        <p:par>
                          <p:cTn id="93" fill="hold" nodeType="withGroup">
                            <p:stCondLst>
                              <p:cond delay="0"/>
                            </p:stCondLst>
                            <p:childTnLst>
                              <p:par>
                                <p:cTn id="94" presetID="17" presetClass="entr" presetSubtype="8" fill="hold" grpId="0" nodeType="clickEffect">
                                  <p:stCondLst>
                                    <p:cond delay="0"/>
                                  </p:stCondLst>
                                  <p:childTnLst>
                                    <p:set>
                                      <p:cBhvr>
                                        <p:cTn id="95" dur="1" fill="hold">
                                          <p:stCondLst>
                                            <p:cond delay="0"/>
                                          </p:stCondLst>
                                        </p:cTn>
                                        <p:tgtEl>
                                          <p:spTgt spid="345119"/>
                                        </p:tgtEl>
                                        <p:attrNameLst>
                                          <p:attrName>style.visibility</p:attrName>
                                        </p:attrNameLst>
                                      </p:cBhvr>
                                      <p:to>
                                        <p:strVal val="visible"/>
                                      </p:to>
                                    </p:set>
                                    <p:anim calcmode="lin" valueType="num">
                                      <p:cBhvr>
                                        <p:cTn id="96" dur="500" fill="hold"/>
                                        <p:tgtEl>
                                          <p:spTgt spid="345119"/>
                                        </p:tgtEl>
                                        <p:attrNameLst>
                                          <p:attrName>ppt_x</p:attrName>
                                        </p:attrNameLst>
                                      </p:cBhvr>
                                      <p:tavLst>
                                        <p:tav tm="0">
                                          <p:val>
                                            <p:strVal val="#ppt_x-#ppt_w/2"/>
                                          </p:val>
                                        </p:tav>
                                        <p:tav tm="100000">
                                          <p:val>
                                            <p:strVal val="#ppt_x"/>
                                          </p:val>
                                        </p:tav>
                                      </p:tavLst>
                                    </p:anim>
                                    <p:anim calcmode="lin" valueType="num">
                                      <p:cBhvr>
                                        <p:cTn id="97" dur="500" fill="hold"/>
                                        <p:tgtEl>
                                          <p:spTgt spid="345119"/>
                                        </p:tgtEl>
                                        <p:attrNameLst>
                                          <p:attrName>ppt_y</p:attrName>
                                        </p:attrNameLst>
                                      </p:cBhvr>
                                      <p:tavLst>
                                        <p:tav tm="0">
                                          <p:val>
                                            <p:strVal val="#ppt_y"/>
                                          </p:val>
                                        </p:tav>
                                        <p:tav tm="100000">
                                          <p:val>
                                            <p:strVal val="#ppt_y"/>
                                          </p:val>
                                        </p:tav>
                                      </p:tavLst>
                                    </p:anim>
                                    <p:anim calcmode="lin" valueType="num">
                                      <p:cBhvr>
                                        <p:cTn id="98" dur="500" fill="hold"/>
                                        <p:tgtEl>
                                          <p:spTgt spid="345119"/>
                                        </p:tgtEl>
                                        <p:attrNameLst>
                                          <p:attrName>ppt_w</p:attrName>
                                        </p:attrNameLst>
                                      </p:cBhvr>
                                      <p:tavLst>
                                        <p:tav tm="0">
                                          <p:val>
                                            <p:fltVal val="0"/>
                                          </p:val>
                                        </p:tav>
                                        <p:tav tm="100000">
                                          <p:val>
                                            <p:strVal val="#ppt_w"/>
                                          </p:val>
                                        </p:tav>
                                      </p:tavLst>
                                    </p:anim>
                                    <p:anim calcmode="lin" valueType="num">
                                      <p:cBhvr>
                                        <p:cTn id="99" dur="500" fill="hold"/>
                                        <p:tgtEl>
                                          <p:spTgt spid="345119"/>
                                        </p:tgtEl>
                                        <p:attrNameLst>
                                          <p:attrName>ppt_h</p:attrName>
                                        </p:attrNameLst>
                                      </p:cBhvr>
                                      <p:tavLst>
                                        <p:tav tm="0">
                                          <p:val>
                                            <p:strVal val="#ppt_h"/>
                                          </p:val>
                                        </p:tav>
                                        <p:tav tm="100000">
                                          <p:val>
                                            <p:strVal val="#ppt_h"/>
                                          </p:val>
                                        </p:tav>
                                      </p:tavLst>
                                    </p:anim>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 presetClass="exit" presetSubtype="4" fill="hold" nodeType="clickEffect">
                                  <p:stCondLst>
                                    <p:cond delay="0"/>
                                  </p:stCondLst>
                                  <p:childTnLst>
                                    <p:anim calcmode="lin" valueType="num">
                                      <p:cBhvr additive="base">
                                        <p:cTn id="103" dur="500"/>
                                        <p:tgtEl>
                                          <p:spTgt spid="345101"/>
                                        </p:tgtEl>
                                        <p:attrNameLst>
                                          <p:attrName>ppt_x</p:attrName>
                                        </p:attrNameLst>
                                      </p:cBhvr>
                                      <p:tavLst>
                                        <p:tav tm="0">
                                          <p:val>
                                            <p:strVal val="ppt_x"/>
                                          </p:val>
                                        </p:tav>
                                        <p:tav tm="100000">
                                          <p:val>
                                            <p:strVal val="ppt_x"/>
                                          </p:val>
                                        </p:tav>
                                      </p:tavLst>
                                    </p:anim>
                                    <p:anim calcmode="lin" valueType="num">
                                      <p:cBhvr additive="base">
                                        <p:cTn id="104" dur="500"/>
                                        <p:tgtEl>
                                          <p:spTgt spid="345101"/>
                                        </p:tgtEl>
                                        <p:attrNameLst>
                                          <p:attrName>ppt_y</p:attrName>
                                        </p:attrNameLst>
                                      </p:cBhvr>
                                      <p:tavLst>
                                        <p:tav tm="0">
                                          <p:val>
                                            <p:strVal val="ppt_y"/>
                                          </p:val>
                                        </p:tav>
                                        <p:tav tm="100000">
                                          <p:val>
                                            <p:strVal val="1+ppt_h/2"/>
                                          </p:val>
                                        </p:tav>
                                      </p:tavLst>
                                    </p:anim>
                                    <p:set>
                                      <p:cBhvr>
                                        <p:cTn id="105" dur="1" fill="hold">
                                          <p:stCondLst>
                                            <p:cond delay="499"/>
                                          </p:stCondLst>
                                        </p:cTn>
                                        <p:tgtEl>
                                          <p:spTgt spid="345101"/>
                                        </p:tgtEl>
                                        <p:attrNameLst>
                                          <p:attrName>style.visibility</p:attrName>
                                        </p:attrNameLst>
                                      </p:cBhvr>
                                      <p:to>
                                        <p:strVal val="hidden"/>
                                      </p:to>
                                    </p:set>
                                  </p:childTnLst>
                                </p:cTn>
                              </p:par>
                              <p:par>
                                <p:cTn id="106" presetID="2" presetClass="exit" presetSubtype="4" fill="hold" grpId="1" nodeType="withEffect">
                                  <p:stCondLst>
                                    <p:cond delay="0"/>
                                  </p:stCondLst>
                                  <p:childTnLst>
                                    <p:anim calcmode="lin" valueType="num">
                                      <p:cBhvr additive="base">
                                        <p:cTn id="107" dur="500"/>
                                        <p:tgtEl>
                                          <p:spTgt spid="345111"/>
                                        </p:tgtEl>
                                        <p:attrNameLst>
                                          <p:attrName>ppt_x</p:attrName>
                                        </p:attrNameLst>
                                      </p:cBhvr>
                                      <p:tavLst>
                                        <p:tav tm="0">
                                          <p:val>
                                            <p:strVal val="ppt_x"/>
                                          </p:val>
                                        </p:tav>
                                        <p:tav tm="100000">
                                          <p:val>
                                            <p:strVal val="ppt_x"/>
                                          </p:val>
                                        </p:tav>
                                      </p:tavLst>
                                    </p:anim>
                                    <p:anim calcmode="lin" valueType="num">
                                      <p:cBhvr additive="base">
                                        <p:cTn id="108" dur="500"/>
                                        <p:tgtEl>
                                          <p:spTgt spid="345111"/>
                                        </p:tgtEl>
                                        <p:attrNameLst>
                                          <p:attrName>ppt_y</p:attrName>
                                        </p:attrNameLst>
                                      </p:cBhvr>
                                      <p:tavLst>
                                        <p:tav tm="0">
                                          <p:val>
                                            <p:strVal val="ppt_y"/>
                                          </p:val>
                                        </p:tav>
                                        <p:tav tm="100000">
                                          <p:val>
                                            <p:strVal val="1+ppt_h/2"/>
                                          </p:val>
                                        </p:tav>
                                      </p:tavLst>
                                    </p:anim>
                                    <p:set>
                                      <p:cBhvr>
                                        <p:cTn id="109" dur="1" fill="hold">
                                          <p:stCondLst>
                                            <p:cond delay="499"/>
                                          </p:stCondLst>
                                        </p:cTn>
                                        <p:tgtEl>
                                          <p:spTgt spid="345111"/>
                                        </p:tgtEl>
                                        <p:attrNameLst>
                                          <p:attrName>style.visibility</p:attrName>
                                        </p:attrNameLst>
                                      </p:cBhvr>
                                      <p:to>
                                        <p:strVal val="hidden"/>
                                      </p:to>
                                    </p:set>
                                  </p:childTnLst>
                                </p:cTn>
                              </p:par>
                              <p:par>
                                <p:cTn id="110" presetID="2" presetClass="exit" presetSubtype="4" fill="hold" grpId="1" nodeType="withEffect">
                                  <p:stCondLst>
                                    <p:cond delay="0"/>
                                  </p:stCondLst>
                                  <p:childTnLst>
                                    <p:anim calcmode="lin" valueType="num">
                                      <p:cBhvr additive="base">
                                        <p:cTn id="111" dur="500"/>
                                        <p:tgtEl>
                                          <p:spTgt spid="345113"/>
                                        </p:tgtEl>
                                        <p:attrNameLst>
                                          <p:attrName>ppt_x</p:attrName>
                                        </p:attrNameLst>
                                      </p:cBhvr>
                                      <p:tavLst>
                                        <p:tav tm="0">
                                          <p:val>
                                            <p:strVal val="ppt_x"/>
                                          </p:val>
                                        </p:tav>
                                        <p:tav tm="100000">
                                          <p:val>
                                            <p:strVal val="ppt_x"/>
                                          </p:val>
                                        </p:tav>
                                      </p:tavLst>
                                    </p:anim>
                                    <p:anim calcmode="lin" valueType="num">
                                      <p:cBhvr additive="base">
                                        <p:cTn id="112" dur="500"/>
                                        <p:tgtEl>
                                          <p:spTgt spid="345113"/>
                                        </p:tgtEl>
                                        <p:attrNameLst>
                                          <p:attrName>ppt_y</p:attrName>
                                        </p:attrNameLst>
                                      </p:cBhvr>
                                      <p:tavLst>
                                        <p:tav tm="0">
                                          <p:val>
                                            <p:strVal val="ppt_y"/>
                                          </p:val>
                                        </p:tav>
                                        <p:tav tm="100000">
                                          <p:val>
                                            <p:strVal val="1+ppt_h/2"/>
                                          </p:val>
                                        </p:tav>
                                      </p:tavLst>
                                    </p:anim>
                                    <p:set>
                                      <p:cBhvr>
                                        <p:cTn id="113" dur="1" fill="hold">
                                          <p:stCondLst>
                                            <p:cond delay="499"/>
                                          </p:stCondLst>
                                        </p:cTn>
                                        <p:tgtEl>
                                          <p:spTgt spid="345113"/>
                                        </p:tgtEl>
                                        <p:attrNameLst>
                                          <p:attrName>style.visibility</p:attrName>
                                        </p:attrNameLst>
                                      </p:cBhvr>
                                      <p:to>
                                        <p:strVal val="hidden"/>
                                      </p:to>
                                    </p:set>
                                  </p:childTnLst>
                                </p:cTn>
                              </p:par>
                              <p:par>
                                <p:cTn id="114" presetID="2" presetClass="exit" presetSubtype="4" fill="hold" grpId="1" nodeType="withEffect">
                                  <p:stCondLst>
                                    <p:cond delay="0"/>
                                  </p:stCondLst>
                                  <p:childTnLst>
                                    <p:anim calcmode="lin" valueType="num">
                                      <p:cBhvr additive="base">
                                        <p:cTn id="115" dur="500"/>
                                        <p:tgtEl>
                                          <p:spTgt spid="345114"/>
                                        </p:tgtEl>
                                        <p:attrNameLst>
                                          <p:attrName>ppt_x</p:attrName>
                                        </p:attrNameLst>
                                      </p:cBhvr>
                                      <p:tavLst>
                                        <p:tav tm="0">
                                          <p:val>
                                            <p:strVal val="ppt_x"/>
                                          </p:val>
                                        </p:tav>
                                        <p:tav tm="100000">
                                          <p:val>
                                            <p:strVal val="ppt_x"/>
                                          </p:val>
                                        </p:tav>
                                      </p:tavLst>
                                    </p:anim>
                                    <p:anim calcmode="lin" valueType="num">
                                      <p:cBhvr additive="base">
                                        <p:cTn id="116" dur="500"/>
                                        <p:tgtEl>
                                          <p:spTgt spid="345114"/>
                                        </p:tgtEl>
                                        <p:attrNameLst>
                                          <p:attrName>ppt_y</p:attrName>
                                        </p:attrNameLst>
                                      </p:cBhvr>
                                      <p:tavLst>
                                        <p:tav tm="0">
                                          <p:val>
                                            <p:strVal val="ppt_y"/>
                                          </p:val>
                                        </p:tav>
                                        <p:tav tm="100000">
                                          <p:val>
                                            <p:strVal val="1+ppt_h/2"/>
                                          </p:val>
                                        </p:tav>
                                      </p:tavLst>
                                    </p:anim>
                                    <p:set>
                                      <p:cBhvr>
                                        <p:cTn id="117" dur="1" fill="hold">
                                          <p:stCondLst>
                                            <p:cond delay="499"/>
                                          </p:stCondLst>
                                        </p:cTn>
                                        <p:tgtEl>
                                          <p:spTgt spid="345114"/>
                                        </p:tgtEl>
                                        <p:attrNameLst>
                                          <p:attrName>style.visibility</p:attrName>
                                        </p:attrNameLst>
                                      </p:cBhvr>
                                      <p:to>
                                        <p:strVal val="hidden"/>
                                      </p:to>
                                    </p:set>
                                  </p:childTnLst>
                                </p:cTn>
                              </p:par>
                              <p:par>
                                <p:cTn id="118" presetID="2" presetClass="exit" presetSubtype="4" fill="hold" grpId="1" nodeType="withEffect">
                                  <p:stCondLst>
                                    <p:cond delay="0"/>
                                  </p:stCondLst>
                                  <p:childTnLst>
                                    <p:anim calcmode="lin" valueType="num">
                                      <p:cBhvr additive="base">
                                        <p:cTn id="119" dur="500"/>
                                        <p:tgtEl>
                                          <p:spTgt spid="345115"/>
                                        </p:tgtEl>
                                        <p:attrNameLst>
                                          <p:attrName>ppt_x</p:attrName>
                                        </p:attrNameLst>
                                      </p:cBhvr>
                                      <p:tavLst>
                                        <p:tav tm="0">
                                          <p:val>
                                            <p:strVal val="ppt_x"/>
                                          </p:val>
                                        </p:tav>
                                        <p:tav tm="100000">
                                          <p:val>
                                            <p:strVal val="ppt_x"/>
                                          </p:val>
                                        </p:tav>
                                      </p:tavLst>
                                    </p:anim>
                                    <p:anim calcmode="lin" valueType="num">
                                      <p:cBhvr additive="base">
                                        <p:cTn id="120" dur="500"/>
                                        <p:tgtEl>
                                          <p:spTgt spid="345115"/>
                                        </p:tgtEl>
                                        <p:attrNameLst>
                                          <p:attrName>ppt_y</p:attrName>
                                        </p:attrNameLst>
                                      </p:cBhvr>
                                      <p:tavLst>
                                        <p:tav tm="0">
                                          <p:val>
                                            <p:strVal val="ppt_y"/>
                                          </p:val>
                                        </p:tav>
                                        <p:tav tm="100000">
                                          <p:val>
                                            <p:strVal val="1+ppt_h/2"/>
                                          </p:val>
                                        </p:tav>
                                      </p:tavLst>
                                    </p:anim>
                                    <p:set>
                                      <p:cBhvr>
                                        <p:cTn id="121" dur="1" fill="hold">
                                          <p:stCondLst>
                                            <p:cond delay="499"/>
                                          </p:stCondLst>
                                        </p:cTn>
                                        <p:tgtEl>
                                          <p:spTgt spid="345115"/>
                                        </p:tgtEl>
                                        <p:attrNameLst>
                                          <p:attrName>style.visibility</p:attrName>
                                        </p:attrNameLst>
                                      </p:cBhvr>
                                      <p:to>
                                        <p:strVal val="hidden"/>
                                      </p:to>
                                    </p:set>
                                  </p:childTnLst>
                                </p:cTn>
                              </p:par>
                              <p:par>
                                <p:cTn id="122" presetID="2" presetClass="exit" presetSubtype="4" fill="hold" grpId="1" nodeType="withEffect">
                                  <p:stCondLst>
                                    <p:cond delay="0"/>
                                  </p:stCondLst>
                                  <p:childTnLst>
                                    <p:anim calcmode="lin" valueType="num">
                                      <p:cBhvr additive="base">
                                        <p:cTn id="123" dur="500"/>
                                        <p:tgtEl>
                                          <p:spTgt spid="345116"/>
                                        </p:tgtEl>
                                        <p:attrNameLst>
                                          <p:attrName>ppt_x</p:attrName>
                                        </p:attrNameLst>
                                      </p:cBhvr>
                                      <p:tavLst>
                                        <p:tav tm="0">
                                          <p:val>
                                            <p:strVal val="ppt_x"/>
                                          </p:val>
                                        </p:tav>
                                        <p:tav tm="100000">
                                          <p:val>
                                            <p:strVal val="ppt_x"/>
                                          </p:val>
                                        </p:tav>
                                      </p:tavLst>
                                    </p:anim>
                                    <p:anim calcmode="lin" valueType="num">
                                      <p:cBhvr additive="base">
                                        <p:cTn id="124" dur="500"/>
                                        <p:tgtEl>
                                          <p:spTgt spid="345116"/>
                                        </p:tgtEl>
                                        <p:attrNameLst>
                                          <p:attrName>ppt_y</p:attrName>
                                        </p:attrNameLst>
                                      </p:cBhvr>
                                      <p:tavLst>
                                        <p:tav tm="0">
                                          <p:val>
                                            <p:strVal val="ppt_y"/>
                                          </p:val>
                                        </p:tav>
                                        <p:tav tm="100000">
                                          <p:val>
                                            <p:strVal val="1+ppt_h/2"/>
                                          </p:val>
                                        </p:tav>
                                      </p:tavLst>
                                    </p:anim>
                                    <p:set>
                                      <p:cBhvr>
                                        <p:cTn id="125" dur="1" fill="hold">
                                          <p:stCondLst>
                                            <p:cond delay="499"/>
                                          </p:stCondLst>
                                        </p:cTn>
                                        <p:tgtEl>
                                          <p:spTgt spid="345116"/>
                                        </p:tgtEl>
                                        <p:attrNameLst>
                                          <p:attrName>style.visibility</p:attrName>
                                        </p:attrNameLst>
                                      </p:cBhvr>
                                      <p:to>
                                        <p:strVal val="hidden"/>
                                      </p:to>
                                    </p:set>
                                  </p:childTnLst>
                                </p:cTn>
                              </p:par>
                              <p:par>
                                <p:cTn id="126" presetID="2" presetClass="exit" presetSubtype="4" fill="hold" grpId="1" nodeType="withEffect">
                                  <p:stCondLst>
                                    <p:cond delay="0"/>
                                  </p:stCondLst>
                                  <p:childTnLst>
                                    <p:anim calcmode="lin" valueType="num">
                                      <p:cBhvr additive="base">
                                        <p:cTn id="127" dur="500"/>
                                        <p:tgtEl>
                                          <p:spTgt spid="345117"/>
                                        </p:tgtEl>
                                        <p:attrNameLst>
                                          <p:attrName>ppt_x</p:attrName>
                                        </p:attrNameLst>
                                      </p:cBhvr>
                                      <p:tavLst>
                                        <p:tav tm="0">
                                          <p:val>
                                            <p:strVal val="ppt_x"/>
                                          </p:val>
                                        </p:tav>
                                        <p:tav tm="100000">
                                          <p:val>
                                            <p:strVal val="ppt_x"/>
                                          </p:val>
                                        </p:tav>
                                      </p:tavLst>
                                    </p:anim>
                                    <p:anim calcmode="lin" valueType="num">
                                      <p:cBhvr additive="base">
                                        <p:cTn id="128" dur="500"/>
                                        <p:tgtEl>
                                          <p:spTgt spid="345117"/>
                                        </p:tgtEl>
                                        <p:attrNameLst>
                                          <p:attrName>ppt_y</p:attrName>
                                        </p:attrNameLst>
                                      </p:cBhvr>
                                      <p:tavLst>
                                        <p:tav tm="0">
                                          <p:val>
                                            <p:strVal val="ppt_y"/>
                                          </p:val>
                                        </p:tav>
                                        <p:tav tm="100000">
                                          <p:val>
                                            <p:strVal val="1+ppt_h/2"/>
                                          </p:val>
                                        </p:tav>
                                      </p:tavLst>
                                    </p:anim>
                                    <p:set>
                                      <p:cBhvr>
                                        <p:cTn id="129" dur="1" fill="hold">
                                          <p:stCondLst>
                                            <p:cond delay="499"/>
                                          </p:stCondLst>
                                        </p:cTn>
                                        <p:tgtEl>
                                          <p:spTgt spid="345117"/>
                                        </p:tgtEl>
                                        <p:attrNameLst>
                                          <p:attrName>style.visibility</p:attrName>
                                        </p:attrNameLst>
                                      </p:cBhvr>
                                      <p:to>
                                        <p:strVal val="hidden"/>
                                      </p:to>
                                    </p:set>
                                  </p:childTnLst>
                                </p:cTn>
                              </p:par>
                              <p:par>
                                <p:cTn id="130" presetID="2" presetClass="exit" presetSubtype="4" fill="hold" grpId="1" nodeType="withEffect">
                                  <p:stCondLst>
                                    <p:cond delay="0"/>
                                  </p:stCondLst>
                                  <p:childTnLst>
                                    <p:anim calcmode="lin" valueType="num">
                                      <p:cBhvr additive="base">
                                        <p:cTn id="131" dur="500"/>
                                        <p:tgtEl>
                                          <p:spTgt spid="345118"/>
                                        </p:tgtEl>
                                        <p:attrNameLst>
                                          <p:attrName>ppt_x</p:attrName>
                                        </p:attrNameLst>
                                      </p:cBhvr>
                                      <p:tavLst>
                                        <p:tav tm="0">
                                          <p:val>
                                            <p:strVal val="ppt_x"/>
                                          </p:val>
                                        </p:tav>
                                        <p:tav tm="100000">
                                          <p:val>
                                            <p:strVal val="ppt_x"/>
                                          </p:val>
                                        </p:tav>
                                      </p:tavLst>
                                    </p:anim>
                                    <p:anim calcmode="lin" valueType="num">
                                      <p:cBhvr additive="base">
                                        <p:cTn id="132" dur="500"/>
                                        <p:tgtEl>
                                          <p:spTgt spid="345118"/>
                                        </p:tgtEl>
                                        <p:attrNameLst>
                                          <p:attrName>ppt_y</p:attrName>
                                        </p:attrNameLst>
                                      </p:cBhvr>
                                      <p:tavLst>
                                        <p:tav tm="0">
                                          <p:val>
                                            <p:strVal val="ppt_y"/>
                                          </p:val>
                                        </p:tav>
                                        <p:tav tm="100000">
                                          <p:val>
                                            <p:strVal val="1+ppt_h/2"/>
                                          </p:val>
                                        </p:tav>
                                      </p:tavLst>
                                    </p:anim>
                                    <p:set>
                                      <p:cBhvr>
                                        <p:cTn id="133" dur="1" fill="hold">
                                          <p:stCondLst>
                                            <p:cond delay="499"/>
                                          </p:stCondLst>
                                        </p:cTn>
                                        <p:tgtEl>
                                          <p:spTgt spid="345118"/>
                                        </p:tgtEl>
                                        <p:attrNameLst>
                                          <p:attrName>style.visibility</p:attrName>
                                        </p:attrNameLst>
                                      </p:cBhvr>
                                      <p:to>
                                        <p:strVal val="hidden"/>
                                      </p:to>
                                    </p:set>
                                  </p:childTnLst>
                                </p:cTn>
                              </p:par>
                              <p:par>
                                <p:cTn id="134" presetID="2" presetClass="exit" presetSubtype="4" fill="hold" grpId="1" nodeType="withEffect">
                                  <p:stCondLst>
                                    <p:cond delay="0"/>
                                  </p:stCondLst>
                                  <p:childTnLst>
                                    <p:anim calcmode="lin" valueType="num">
                                      <p:cBhvr additive="base">
                                        <p:cTn id="135" dur="500"/>
                                        <p:tgtEl>
                                          <p:spTgt spid="345119"/>
                                        </p:tgtEl>
                                        <p:attrNameLst>
                                          <p:attrName>ppt_x</p:attrName>
                                        </p:attrNameLst>
                                      </p:cBhvr>
                                      <p:tavLst>
                                        <p:tav tm="0">
                                          <p:val>
                                            <p:strVal val="ppt_x"/>
                                          </p:val>
                                        </p:tav>
                                        <p:tav tm="100000">
                                          <p:val>
                                            <p:strVal val="ppt_x"/>
                                          </p:val>
                                        </p:tav>
                                      </p:tavLst>
                                    </p:anim>
                                    <p:anim calcmode="lin" valueType="num">
                                      <p:cBhvr additive="base">
                                        <p:cTn id="136" dur="500"/>
                                        <p:tgtEl>
                                          <p:spTgt spid="345119"/>
                                        </p:tgtEl>
                                        <p:attrNameLst>
                                          <p:attrName>ppt_y</p:attrName>
                                        </p:attrNameLst>
                                      </p:cBhvr>
                                      <p:tavLst>
                                        <p:tav tm="0">
                                          <p:val>
                                            <p:strVal val="ppt_y"/>
                                          </p:val>
                                        </p:tav>
                                        <p:tav tm="100000">
                                          <p:val>
                                            <p:strVal val="1+ppt_h/2"/>
                                          </p:val>
                                        </p:tav>
                                      </p:tavLst>
                                    </p:anim>
                                    <p:set>
                                      <p:cBhvr>
                                        <p:cTn id="137" dur="1" fill="hold">
                                          <p:stCondLst>
                                            <p:cond delay="499"/>
                                          </p:stCondLst>
                                        </p:cTn>
                                        <p:tgtEl>
                                          <p:spTgt spid="345119"/>
                                        </p:tgtEl>
                                        <p:attrNameLst>
                                          <p:attrName>style.visibility</p:attrName>
                                        </p:attrNameLst>
                                      </p:cBhvr>
                                      <p:to>
                                        <p:strVal val="hidden"/>
                                      </p:to>
                                    </p:se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22" presetClass="entr" presetSubtype="1" fill="hold" grpId="0" nodeType="clickEffect">
                                  <p:stCondLst>
                                    <p:cond delay="0"/>
                                  </p:stCondLst>
                                  <p:childTnLst>
                                    <p:set>
                                      <p:cBhvr>
                                        <p:cTn id="141" dur="1" fill="hold">
                                          <p:stCondLst>
                                            <p:cond delay="0"/>
                                          </p:stCondLst>
                                        </p:cTn>
                                        <p:tgtEl>
                                          <p:spTgt spid="345120">
                                            <p:txEl>
                                              <p:pRg st="0" end="0"/>
                                            </p:txEl>
                                          </p:spTgt>
                                        </p:tgtEl>
                                        <p:attrNameLst>
                                          <p:attrName>style.visibility</p:attrName>
                                        </p:attrNameLst>
                                      </p:cBhvr>
                                      <p:to>
                                        <p:strVal val="visible"/>
                                      </p:to>
                                    </p:set>
                                    <p:animEffect transition="in" filter="wipe(up)">
                                      <p:cBhvr>
                                        <p:cTn id="142" dur="500"/>
                                        <p:tgtEl>
                                          <p:spTgt spid="345120">
                                            <p:txEl>
                                              <p:pRg st="0" end="0"/>
                                            </p:txEl>
                                          </p:spTgt>
                                        </p:tgtEl>
                                      </p:cBhvr>
                                    </p:animEffect>
                                  </p:childTnLst>
                                </p:cTn>
                              </p:par>
                            </p:childTnLst>
                          </p:cTn>
                        </p:par>
                        <p:par>
                          <p:cTn id="143" fill="hold">
                            <p:stCondLst>
                              <p:cond delay="500"/>
                            </p:stCondLst>
                            <p:childTnLst>
                              <p:par>
                                <p:cTn id="144" presetID="22" presetClass="entr" presetSubtype="1" fill="hold" grpId="0" nodeType="afterEffect">
                                  <p:stCondLst>
                                    <p:cond delay="0"/>
                                  </p:stCondLst>
                                  <p:childTnLst>
                                    <p:set>
                                      <p:cBhvr>
                                        <p:cTn id="145" dur="1" fill="hold">
                                          <p:stCondLst>
                                            <p:cond delay="0"/>
                                          </p:stCondLst>
                                        </p:cTn>
                                        <p:tgtEl>
                                          <p:spTgt spid="345120">
                                            <p:txEl>
                                              <p:pRg st="1" end="1"/>
                                            </p:txEl>
                                          </p:spTgt>
                                        </p:tgtEl>
                                        <p:attrNameLst>
                                          <p:attrName>style.visibility</p:attrName>
                                        </p:attrNameLst>
                                      </p:cBhvr>
                                      <p:to>
                                        <p:strVal val="visible"/>
                                      </p:to>
                                    </p:set>
                                    <p:animEffect transition="in" filter="wipe(up)">
                                      <p:cBhvr>
                                        <p:cTn id="146" dur="500"/>
                                        <p:tgtEl>
                                          <p:spTgt spid="345120">
                                            <p:txEl>
                                              <p:pRg st="1" end="1"/>
                                            </p:txEl>
                                          </p:spTgt>
                                        </p:tgtEl>
                                      </p:cBhvr>
                                    </p:animEffect>
                                  </p:childTnLst>
                                </p:cTn>
                              </p:par>
                            </p:childTnLst>
                          </p:cTn>
                        </p:par>
                        <p:par>
                          <p:cTn id="147" fill="hold">
                            <p:stCondLst>
                              <p:cond delay="1000"/>
                            </p:stCondLst>
                            <p:childTnLst>
                              <p:par>
                                <p:cTn id="148" presetID="22" presetClass="entr" presetSubtype="1" fill="hold" grpId="0" nodeType="afterEffect">
                                  <p:stCondLst>
                                    <p:cond delay="0"/>
                                  </p:stCondLst>
                                  <p:childTnLst>
                                    <p:set>
                                      <p:cBhvr>
                                        <p:cTn id="149" dur="1" fill="hold">
                                          <p:stCondLst>
                                            <p:cond delay="0"/>
                                          </p:stCondLst>
                                        </p:cTn>
                                        <p:tgtEl>
                                          <p:spTgt spid="345120">
                                            <p:txEl>
                                              <p:pRg st="2" end="2"/>
                                            </p:txEl>
                                          </p:spTgt>
                                        </p:tgtEl>
                                        <p:attrNameLst>
                                          <p:attrName>style.visibility</p:attrName>
                                        </p:attrNameLst>
                                      </p:cBhvr>
                                      <p:to>
                                        <p:strVal val="visible"/>
                                      </p:to>
                                    </p:set>
                                    <p:animEffect transition="in" filter="wipe(up)">
                                      <p:cBhvr>
                                        <p:cTn id="150" dur="500"/>
                                        <p:tgtEl>
                                          <p:spTgt spid="345120">
                                            <p:txEl>
                                              <p:pRg st="2" end="2"/>
                                            </p:txEl>
                                          </p:spTgt>
                                        </p:tgtEl>
                                      </p:cBhvr>
                                    </p:animEffect>
                                  </p:childTnLst>
                                </p:cTn>
                              </p:par>
                            </p:childTnLst>
                          </p:cTn>
                        </p:par>
                      </p:childTnLst>
                    </p:cTn>
                  </p:par>
                  <p:par>
                    <p:cTn id="151" fill="hold">
                      <p:stCondLst>
                        <p:cond delay="indefinite"/>
                      </p:stCondLst>
                      <p:childTnLst>
                        <p:par>
                          <p:cTn id="152" fill="hold">
                            <p:stCondLst>
                              <p:cond delay="0"/>
                            </p:stCondLst>
                            <p:childTnLst>
                              <p:par>
                                <p:cTn id="153" presetID="22" presetClass="entr" presetSubtype="8" fill="hold" grpId="0" nodeType="clickEffect">
                                  <p:stCondLst>
                                    <p:cond delay="0"/>
                                  </p:stCondLst>
                                  <p:childTnLst>
                                    <p:set>
                                      <p:cBhvr>
                                        <p:cTn id="154" dur="1" fill="hold">
                                          <p:stCondLst>
                                            <p:cond delay="0"/>
                                          </p:stCondLst>
                                        </p:cTn>
                                        <p:tgtEl>
                                          <p:spTgt spid="4"/>
                                        </p:tgtEl>
                                        <p:attrNameLst>
                                          <p:attrName>style.visibility</p:attrName>
                                        </p:attrNameLst>
                                      </p:cBhvr>
                                      <p:to>
                                        <p:strVal val="visible"/>
                                      </p:to>
                                    </p:set>
                                    <p:animEffect transition="in" filter="wipe(left)">
                                      <p:cBhvr>
                                        <p:cTn id="15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099" grpId="0" autoUpdateAnimBg="0"/>
      <p:bldP spid="345100" grpId="0" autoUpdateAnimBg="0"/>
      <p:bldP spid="345110" grpId="0" animBg="1"/>
      <p:bldP spid="345111" grpId="0" autoUpdateAnimBg="0"/>
      <p:bldP spid="345111" grpId="1"/>
      <p:bldP spid="345112" grpId="0" animBg="1"/>
      <p:bldP spid="345113" grpId="0" autoUpdateAnimBg="0"/>
      <p:bldP spid="345113" grpId="1"/>
      <p:bldP spid="345114" grpId="0" animBg="1"/>
      <p:bldP spid="345114" grpId="1" animBg="1"/>
      <p:bldP spid="345115" grpId="0" autoUpdateAnimBg="0"/>
      <p:bldP spid="345115" grpId="1"/>
      <p:bldP spid="345116" grpId="0" animBg="1"/>
      <p:bldP spid="345116" grpId="1" animBg="1"/>
      <p:bldP spid="345117" grpId="0" animBg="1"/>
      <p:bldP spid="345117" grpId="1" animBg="1"/>
      <p:bldP spid="345118" grpId="0" animBg="1"/>
      <p:bldP spid="345118" grpId="1" animBg="1"/>
      <p:bldP spid="345119" grpId="0" animBg="1"/>
      <p:bldP spid="345119" grpId="1" animBg="1"/>
      <p:bldP spid="345120" grpId="0" uiExpand="1" build="p" bldLvl="2" autoUpdateAnimBg="0"/>
      <p:bldP spid="34" grpId="0" animBg="1" autoUpdateAnimBg="0"/>
      <p:bldP spid="4"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3"/>
          <p:cNvSpPr>
            <a:spLocks noGrp="1"/>
          </p:cNvSpPr>
          <p:nvPr>
            <p:ph type="sldNum" sz="quarter" idx="10"/>
          </p:nvPr>
        </p:nvSpPr>
        <p:spPr>
          <a:noFill/>
        </p:spPr>
        <p:txBody>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B04B6DF6-0326-44AA-AD7A-F41E40DC31D7}" type="slidenum">
              <a:rPr lang="en-US" altLang="zh-CN" sz="1400" b="0">
                <a:ea typeface="宋体" pitchFamily="2" charset="-122"/>
              </a:rPr>
              <a:pPr eaLnBrk="1" hangingPunct="1"/>
              <a:t>59</a:t>
            </a:fld>
            <a:endParaRPr lang="en-US" altLang="zh-CN" sz="1400" b="0">
              <a:ea typeface="宋体" pitchFamily="2" charset="-122"/>
            </a:endParaRPr>
          </a:p>
        </p:txBody>
      </p:sp>
      <p:sp>
        <p:nvSpPr>
          <p:cNvPr id="62467" name="Rectangle 2"/>
          <p:cNvSpPr>
            <a:spLocks noGrp="1" noChangeArrowheads="1"/>
          </p:cNvSpPr>
          <p:nvPr>
            <p:ph type="title"/>
          </p:nvPr>
        </p:nvSpPr>
        <p:spPr/>
        <p:txBody>
          <a:bodyPr/>
          <a:lstStyle/>
          <a:p>
            <a:pPr eaLnBrk="1" hangingPunct="1"/>
            <a:r>
              <a:rPr lang="zh-CN" altLang="en-US" smtClean="0"/>
              <a:t>参数是指针类型的情况</a:t>
            </a:r>
          </a:p>
        </p:txBody>
      </p:sp>
      <p:sp>
        <p:nvSpPr>
          <p:cNvPr id="346115" name="Rectangle 3"/>
          <p:cNvSpPr>
            <a:spLocks noGrp="1" noChangeArrowheads="1"/>
          </p:cNvSpPr>
          <p:nvPr>
            <p:ph type="body" idx="1"/>
          </p:nvPr>
        </p:nvSpPr>
        <p:spPr>
          <a:xfrm>
            <a:off x="228600" y="1178750"/>
            <a:ext cx="8686800" cy="5490610"/>
          </a:xfrm>
        </p:spPr>
        <p:txBody>
          <a:bodyPr>
            <a:normAutofit/>
          </a:bodyPr>
          <a:lstStyle/>
          <a:p>
            <a:pPr eaLnBrk="1" hangingPunct="1"/>
            <a:r>
              <a:rPr lang="zh-CN" altLang="en-US" sz="2400" dirty="0" smtClean="0">
                <a:latin typeface="Times New Roman" panose="02020603050405020304" pitchFamily="18" charset="0"/>
                <a:cs typeface="Times New Roman" panose="02020603050405020304" pitchFamily="18" charset="0"/>
              </a:rPr>
              <a:t>传值调用并不意味着参数的使用一定不会影响过程体外变量的值。</a:t>
            </a:r>
          </a:p>
          <a:p>
            <a:pPr eaLnBrk="1" hangingPunct="1"/>
            <a:r>
              <a:rPr lang="zh-CN" altLang="en-US" sz="2400" dirty="0" smtClean="0">
                <a:latin typeface="Times New Roman" panose="02020603050405020304" pitchFamily="18" charset="0"/>
                <a:cs typeface="Times New Roman" panose="02020603050405020304" pitchFamily="18" charset="0"/>
              </a:rPr>
              <a:t>如果参数的类型为指针，参数的值就是一个地址</a:t>
            </a:r>
          </a:p>
          <a:p>
            <a:pPr lvl="1" eaLnBrk="1" hangingPunct="1"/>
            <a:r>
              <a:rPr lang="zh-CN" altLang="en-US" sz="2000" dirty="0" smtClean="0">
                <a:latin typeface="Times New Roman" panose="02020603050405020304" pitchFamily="18" charset="0"/>
                <a:cs typeface="Times New Roman" panose="02020603050405020304" pitchFamily="18" charset="0"/>
              </a:rPr>
              <a:t>通过它可以改变过程体外部的内存值。如，有</a:t>
            </a:r>
            <a:r>
              <a:rPr lang="en-US" altLang="zh-CN" sz="2000" dirty="0" smtClean="0">
                <a:latin typeface="Times New Roman" panose="02020603050405020304" pitchFamily="18" charset="0"/>
                <a:cs typeface="Times New Roman" panose="02020603050405020304" pitchFamily="18" charset="0"/>
              </a:rPr>
              <a:t>C</a:t>
            </a:r>
            <a:r>
              <a:rPr lang="zh-CN" altLang="en-US" sz="2000" dirty="0" smtClean="0">
                <a:latin typeface="Times New Roman" panose="02020603050405020304" pitchFamily="18" charset="0"/>
                <a:cs typeface="Times New Roman" panose="02020603050405020304" pitchFamily="18" charset="0"/>
              </a:rPr>
              <a:t>语言函数</a:t>
            </a:r>
          </a:p>
          <a:p>
            <a:pPr lvl="1" eaLnBrk="1" hangingPunct="1">
              <a:buFontTx/>
              <a:buNone/>
            </a:pPr>
            <a:r>
              <a:rPr lang="en-US" altLang="zh-CN" sz="2000" dirty="0" smtClean="0">
                <a:latin typeface="Times New Roman" pitchFamily="18" charset="0"/>
                <a:cs typeface="Times New Roman" panose="02020603050405020304" pitchFamily="18" charset="0"/>
              </a:rPr>
              <a:t>void </a:t>
            </a:r>
            <a:r>
              <a:rPr lang="en-US" altLang="zh-CN" sz="2000" dirty="0" err="1" smtClean="0">
                <a:latin typeface="Times New Roman" pitchFamily="18" charset="0"/>
                <a:cs typeface="Times New Roman" panose="02020603050405020304" pitchFamily="18" charset="0"/>
              </a:rPr>
              <a:t>init_ptr</a:t>
            </a:r>
            <a:r>
              <a:rPr lang="en-US" altLang="zh-CN" sz="2000" dirty="0" smtClean="0">
                <a:latin typeface="Times New Roman" pitchFamily="18" charset="0"/>
                <a:cs typeface="Times New Roman" panose="02020603050405020304" pitchFamily="18" charset="0"/>
              </a:rPr>
              <a:t>(</a:t>
            </a:r>
            <a:r>
              <a:rPr lang="en-US" altLang="zh-CN" sz="2000" dirty="0" err="1" smtClean="0">
                <a:latin typeface="Times New Roman" pitchFamily="18" charset="0"/>
                <a:cs typeface="Times New Roman" panose="02020603050405020304" pitchFamily="18" charset="0"/>
              </a:rPr>
              <a:t>int</a:t>
            </a:r>
            <a:r>
              <a:rPr lang="en-US" altLang="zh-CN" sz="2000" dirty="0" smtClean="0">
                <a:latin typeface="Times New Roman" pitchFamily="18" charset="0"/>
                <a:cs typeface="Times New Roman" panose="02020603050405020304" pitchFamily="18" charset="0"/>
              </a:rPr>
              <a:t> *p) </a:t>
            </a:r>
          </a:p>
          <a:p>
            <a:pPr lvl="1" eaLnBrk="1" hangingPunct="1">
              <a:buFontTx/>
              <a:buNone/>
            </a:pPr>
            <a:r>
              <a:rPr lang="en-US" altLang="zh-CN" sz="2000" dirty="0" smtClean="0">
                <a:latin typeface="Times New Roman" pitchFamily="18" charset="0"/>
                <a:cs typeface="Times New Roman" panose="02020603050405020304" pitchFamily="18" charset="0"/>
              </a:rPr>
              <a:t>          { *p=3; }</a:t>
            </a:r>
          </a:p>
          <a:p>
            <a:pPr lvl="1" eaLnBrk="1" hangingPunct="1"/>
            <a:r>
              <a:rPr lang="zh-CN" altLang="en-US" sz="2000" dirty="0" smtClean="0">
                <a:latin typeface="Times New Roman" panose="02020603050405020304" pitchFamily="18" charset="0"/>
                <a:cs typeface="Times New Roman" panose="02020603050405020304" pitchFamily="18" charset="0"/>
              </a:rPr>
              <a:t>对参数</a:t>
            </a:r>
            <a:r>
              <a:rPr lang="en-US" altLang="zh-CN" sz="2000" dirty="0" smtClean="0">
                <a:latin typeface="Times New Roman" panose="02020603050405020304" pitchFamily="18" charset="0"/>
                <a:cs typeface="Times New Roman" panose="02020603050405020304" pitchFamily="18" charset="0"/>
              </a:rPr>
              <a:t>p</a:t>
            </a:r>
            <a:r>
              <a:rPr lang="zh-CN" altLang="en-US" sz="2000" dirty="0" smtClean="0">
                <a:latin typeface="Times New Roman" panose="02020603050405020304" pitchFamily="18" charset="0"/>
                <a:cs typeface="Times New Roman" panose="02020603050405020304" pitchFamily="18" charset="0"/>
              </a:rPr>
              <a:t>的直接赋值不会改变过程体外的实参的值。如：</a:t>
            </a:r>
          </a:p>
          <a:p>
            <a:pPr lvl="1" eaLnBrk="1" hangingPunct="1">
              <a:buFontTx/>
              <a:buNone/>
            </a:pPr>
            <a:r>
              <a:rPr lang="en-US" altLang="zh-CN" sz="2000" dirty="0" smtClean="0">
                <a:latin typeface="Times New Roman" pitchFamily="18" charset="0"/>
                <a:cs typeface="Times New Roman" panose="02020603050405020304" pitchFamily="18" charset="0"/>
              </a:rPr>
              <a:t>void </a:t>
            </a:r>
            <a:r>
              <a:rPr lang="en-US" altLang="zh-CN" sz="2000" dirty="0" err="1" smtClean="0">
                <a:latin typeface="Times New Roman" pitchFamily="18" charset="0"/>
                <a:cs typeface="Times New Roman" panose="02020603050405020304" pitchFamily="18" charset="0"/>
              </a:rPr>
              <a:t>init_ptr</a:t>
            </a:r>
            <a:r>
              <a:rPr lang="en-US" altLang="zh-CN" sz="2000" dirty="0" smtClean="0">
                <a:latin typeface="Times New Roman" pitchFamily="18" charset="0"/>
                <a:cs typeface="Times New Roman" panose="02020603050405020304" pitchFamily="18" charset="0"/>
              </a:rPr>
              <a:t>(</a:t>
            </a:r>
            <a:r>
              <a:rPr lang="en-US" altLang="zh-CN" sz="2000" dirty="0" err="1" smtClean="0">
                <a:latin typeface="Times New Roman" pitchFamily="18" charset="0"/>
                <a:cs typeface="Times New Roman" panose="02020603050405020304" pitchFamily="18" charset="0"/>
              </a:rPr>
              <a:t>int</a:t>
            </a:r>
            <a:r>
              <a:rPr lang="en-US" altLang="zh-CN" sz="2000" dirty="0" smtClean="0">
                <a:latin typeface="Times New Roman" pitchFamily="18" charset="0"/>
                <a:cs typeface="Times New Roman" panose="02020603050405020304" pitchFamily="18" charset="0"/>
              </a:rPr>
              <a:t> *p) </a:t>
            </a:r>
          </a:p>
          <a:p>
            <a:pPr lvl="1" eaLnBrk="1" hangingPunct="1">
              <a:buFontTx/>
              <a:buNone/>
            </a:pPr>
            <a:r>
              <a:rPr lang="en-US" altLang="zh-CN" sz="2000" dirty="0" smtClean="0">
                <a:latin typeface="Times New Roman" pitchFamily="18" charset="0"/>
                <a:cs typeface="Times New Roman" panose="02020603050405020304" pitchFamily="18" charset="0"/>
              </a:rPr>
              <a:t>         { p=(</a:t>
            </a:r>
            <a:r>
              <a:rPr lang="en-US" altLang="zh-CN" sz="2000" dirty="0" err="1" smtClean="0">
                <a:latin typeface="Times New Roman" pitchFamily="18" charset="0"/>
                <a:cs typeface="Times New Roman" panose="02020603050405020304" pitchFamily="18" charset="0"/>
              </a:rPr>
              <a:t>int</a:t>
            </a:r>
            <a:r>
              <a:rPr lang="en-US" altLang="zh-CN" sz="2000" dirty="0" smtClean="0">
                <a:latin typeface="Times New Roman" pitchFamily="18" charset="0"/>
                <a:cs typeface="Times New Roman" panose="02020603050405020304" pitchFamily="18" charset="0"/>
              </a:rPr>
              <a:t> *) </a:t>
            </a:r>
            <a:r>
              <a:rPr lang="en-US" altLang="zh-CN" sz="2000" dirty="0" err="1" smtClean="0">
                <a:latin typeface="Times New Roman" pitchFamily="18" charset="0"/>
                <a:cs typeface="Times New Roman" panose="02020603050405020304" pitchFamily="18" charset="0"/>
              </a:rPr>
              <a:t>malloc</a:t>
            </a:r>
            <a:r>
              <a:rPr lang="en-US" altLang="zh-CN" sz="2000" dirty="0" smtClean="0">
                <a:latin typeface="Times New Roman" pitchFamily="18" charset="0"/>
                <a:cs typeface="Times New Roman" panose="02020603050405020304" pitchFamily="18" charset="0"/>
              </a:rPr>
              <a:t>(</a:t>
            </a:r>
            <a:r>
              <a:rPr lang="en-US" altLang="zh-CN" sz="2000" dirty="0" err="1" smtClean="0">
                <a:latin typeface="Times New Roman" pitchFamily="18" charset="0"/>
                <a:cs typeface="Times New Roman" panose="02020603050405020304" pitchFamily="18" charset="0"/>
              </a:rPr>
              <a:t>sizeof</a:t>
            </a:r>
            <a:r>
              <a:rPr lang="en-US" altLang="zh-CN" sz="2000" dirty="0" smtClean="0">
                <a:latin typeface="Times New Roman" pitchFamily="18" charset="0"/>
                <a:cs typeface="Times New Roman" panose="02020603050405020304" pitchFamily="18" charset="0"/>
              </a:rPr>
              <a:t>(</a:t>
            </a:r>
            <a:r>
              <a:rPr lang="en-US" altLang="zh-CN" sz="2000" dirty="0" err="1" smtClean="0">
                <a:latin typeface="Times New Roman" pitchFamily="18" charset="0"/>
                <a:cs typeface="Times New Roman" panose="02020603050405020304" pitchFamily="18" charset="0"/>
              </a:rPr>
              <a:t>int</a:t>
            </a:r>
            <a:r>
              <a:rPr lang="en-US" altLang="zh-CN" sz="2000" dirty="0" smtClean="0">
                <a:latin typeface="Times New Roman" pitchFamily="18" charset="0"/>
                <a:cs typeface="Times New Roman" panose="02020603050405020304" pitchFamily="18" charset="0"/>
              </a:rPr>
              <a:t>)); }</a:t>
            </a:r>
          </a:p>
          <a:p>
            <a:pPr eaLnBrk="1" hangingPunct="1"/>
            <a:r>
              <a:rPr lang="zh-CN" altLang="en-US" sz="2400" dirty="0" smtClean="0">
                <a:latin typeface="Times New Roman" panose="02020603050405020304" pitchFamily="18" charset="0"/>
                <a:cs typeface="Times New Roman" panose="02020603050405020304" pitchFamily="18" charset="0"/>
              </a:rPr>
              <a:t>在一些语言中，某些值是隐式指针</a:t>
            </a:r>
          </a:p>
          <a:p>
            <a:pPr lvl="1" eaLnBrk="1" hangingPunct="1"/>
            <a:r>
              <a:rPr lang="zh-CN" altLang="en-US" sz="2000" dirty="0" smtClean="0">
                <a:latin typeface="Times New Roman" panose="02020603050405020304" pitchFamily="18" charset="0"/>
                <a:cs typeface="Times New Roman" panose="02020603050405020304" pitchFamily="18" charset="0"/>
              </a:rPr>
              <a:t>如</a:t>
            </a:r>
            <a:r>
              <a:rPr lang="en-US" altLang="zh-CN" sz="2000" dirty="0" smtClean="0">
                <a:latin typeface="Times New Roman" panose="02020603050405020304" pitchFamily="18" charset="0"/>
                <a:cs typeface="Times New Roman" panose="02020603050405020304" pitchFamily="18" charset="0"/>
              </a:rPr>
              <a:t>C</a:t>
            </a:r>
            <a:r>
              <a:rPr lang="zh-CN" altLang="en-US" sz="2000" dirty="0" smtClean="0">
                <a:latin typeface="Times New Roman" panose="02020603050405020304" pitchFamily="18" charset="0"/>
                <a:cs typeface="Times New Roman" panose="02020603050405020304" pitchFamily="18" charset="0"/>
              </a:rPr>
              <a:t>语言中的数组是隐式指针（指向数组空间的起始位置）</a:t>
            </a:r>
          </a:p>
          <a:p>
            <a:pPr lvl="1" eaLnBrk="1" hangingPunct="1"/>
            <a:r>
              <a:rPr lang="zh-CN" altLang="en-US" sz="2000" dirty="0" smtClean="0">
                <a:latin typeface="Times New Roman" panose="02020603050405020304" pitchFamily="18" charset="0"/>
                <a:cs typeface="Times New Roman" panose="02020603050405020304" pitchFamily="18" charset="0"/>
              </a:rPr>
              <a:t>可以使用数组参数来改变存储在数组中的值。如：</a:t>
            </a:r>
          </a:p>
          <a:p>
            <a:pPr lvl="1" eaLnBrk="1" hangingPunct="1">
              <a:buFontTx/>
              <a:buNone/>
            </a:pPr>
            <a:r>
              <a:rPr lang="en-US" altLang="zh-CN" sz="2000" dirty="0" smtClean="0">
                <a:latin typeface="Times New Roman" pitchFamily="18" charset="0"/>
                <a:cs typeface="Times New Roman" panose="02020603050405020304" pitchFamily="18" charset="0"/>
              </a:rPr>
              <a:t>void init_array_0(</a:t>
            </a:r>
            <a:r>
              <a:rPr lang="en-US" altLang="zh-CN" sz="2000" dirty="0" err="1" smtClean="0">
                <a:latin typeface="Times New Roman" pitchFamily="18" charset="0"/>
                <a:cs typeface="Times New Roman" panose="02020603050405020304" pitchFamily="18" charset="0"/>
              </a:rPr>
              <a:t>int</a:t>
            </a:r>
            <a:r>
              <a:rPr lang="en-US" altLang="zh-CN" sz="2000" dirty="0" smtClean="0">
                <a:latin typeface="Times New Roman" pitchFamily="18" charset="0"/>
                <a:cs typeface="Times New Roman" panose="02020603050405020304" pitchFamily="18" charset="0"/>
              </a:rPr>
              <a:t> p[])  </a:t>
            </a:r>
          </a:p>
          <a:p>
            <a:pPr lvl="1" eaLnBrk="1" hangingPunct="1">
              <a:buFontTx/>
              <a:buNone/>
            </a:pPr>
            <a:r>
              <a:rPr lang="en-US" altLang="zh-CN" sz="2000" dirty="0" smtClean="0">
                <a:latin typeface="Times New Roman" pitchFamily="18" charset="0"/>
                <a:cs typeface="Times New Roman" panose="02020603050405020304" pitchFamily="18" charset="0"/>
              </a:rPr>
              <a:t>         { p[0]=0;}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6115">
                                            <p:txEl>
                                              <p:pRg st="0" end="0"/>
                                            </p:txEl>
                                          </p:spTgt>
                                        </p:tgtEl>
                                        <p:attrNameLst>
                                          <p:attrName>style.visibility</p:attrName>
                                        </p:attrNameLst>
                                      </p:cBhvr>
                                      <p:to>
                                        <p:strVal val="visible"/>
                                      </p:to>
                                    </p:set>
                                    <p:animEffect transition="in" filter="wipe(up)">
                                      <p:cBhvr>
                                        <p:cTn id="7" dur="500"/>
                                        <p:tgtEl>
                                          <p:spTgt spid="3461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46115">
                                            <p:txEl>
                                              <p:pRg st="1" end="1"/>
                                            </p:txEl>
                                          </p:spTgt>
                                        </p:tgtEl>
                                        <p:attrNameLst>
                                          <p:attrName>style.visibility</p:attrName>
                                        </p:attrNameLst>
                                      </p:cBhvr>
                                      <p:to>
                                        <p:strVal val="visible"/>
                                      </p:to>
                                    </p:set>
                                    <p:animEffect transition="in" filter="wipe(up)">
                                      <p:cBhvr>
                                        <p:cTn id="12" dur="500"/>
                                        <p:tgtEl>
                                          <p:spTgt spid="3461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46115">
                                            <p:txEl>
                                              <p:pRg st="2" end="2"/>
                                            </p:txEl>
                                          </p:spTgt>
                                        </p:tgtEl>
                                        <p:attrNameLst>
                                          <p:attrName>style.visibility</p:attrName>
                                        </p:attrNameLst>
                                      </p:cBhvr>
                                      <p:to>
                                        <p:strVal val="visible"/>
                                      </p:to>
                                    </p:set>
                                    <p:animEffect transition="in" filter="wipe(up)">
                                      <p:cBhvr>
                                        <p:cTn id="17" dur="500"/>
                                        <p:tgtEl>
                                          <p:spTgt spid="346115">
                                            <p:txEl>
                                              <p:pRg st="2" end="2"/>
                                            </p:txEl>
                                          </p:spTgt>
                                        </p:tgtEl>
                                      </p:cBhvr>
                                    </p:animEffect>
                                  </p:childTnLst>
                                </p:cTn>
                              </p:par>
                            </p:childTnLst>
                          </p:cTn>
                        </p:par>
                        <p:par>
                          <p:cTn id="18" fill="hold">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346115">
                                            <p:txEl>
                                              <p:pRg st="3" end="3"/>
                                            </p:txEl>
                                          </p:spTgt>
                                        </p:tgtEl>
                                        <p:attrNameLst>
                                          <p:attrName>style.visibility</p:attrName>
                                        </p:attrNameLst>
                                      </p:cBhvr>
                                      <p:to>
                                        <p:strVal val="visible"/>
                                      </p:to>
                                    </p:set>
                                    <p:animEffect transition="in" filter="wipe(up)">
                                      <p:cBhvr>
                                        <p:cTn id="21" dur="500"/>
                                        <p:tgtEl>
                                          <p:spTgt spid="346115">
                                            <p:txEl>
                                              <p:pRg st="3" end="3"/>
                                            </p:txEl>
                                          </p:spTgt>
                                        </p:tgtEl>
                                      </p:cBhvr>
                                    </p:animEffect>
                                  </p:childTnLst>
                                </p:cTn>
                              </p:par>
                            </p:childTnLst>
                          </p:cTn>
                        </p:par>
                        <p:par>
                          <p:cTn id="22" fill="hold">
                            <p:stCondLst>
                              <p:cond delay="1000"/>
                            </p:stCondLst>
                            <p:childTnLst>
                              <p:par>
                                <p:cTn id="23" presetID="22" presetClass="entr" presetSubtype="1" fill="hold" grpId="0" nodeType="afterEffect">
                                  <p:stCondLst>
                                    <p:cond delay="0"/>
                                  </p:stCondLst>
                                  <p:childTnLst>
                                    <p:set>
                                      <p:cBhvr>
                                        <p:cTn id="24" dur="1" fill="hold">
                                          <p:stCondLst>
                                            <p:cond delay="0"/>
                                          </p:stCondLst>
                                        </p:cTn>
                                        <p:tgtEl>
                                          <p:spTgt spid="346115">
                                            <p:txEl>
                                              <p:pRg st="4" end="4"/>
                                            </p:txEl>
                                          </p:spTgt>
                                        </p:tgtEl>
                                        <p:attrNameLst>
                                          <p:attrName>style.visibility</p:attrName>
                                        </p:attrNameLst>
                                      </p:cBhvr>
                                      <p:to>
                                        <p:strVal val="visible"/>
                                      </p:to>
                                    </p:set>
                                    <p:animEffect transition="in" filter="wipe(up)">
                                      <p:cBhvr>
                                        <p:cTn id="25" dur="500"/>
                                        <p:tgtEl>
                                          <p:spTgt spid="346115">
                                            <p:txEl>
                                              <p:pRg st="4" end="4"/>
                                            </p:txEl>
                                          </p:spTgt>
                                        </p:tgtEl>
                                      </p:cBhvr>
                                    </p:animEffect>
                                  </p:childTnLst>
                                </p:cTn>
                              </p:par>
                            </p:childTnLst>
                          </p:cTn>
                        </p:par>
                        <p:par>
                          <p:cTn id="26" fill="hold">
                            <p:stCondLst>
                              <p:cond delay="1500"/>
                            </p:stCondLst>
                            <p:childTnLst>
                              <p:par>
                                <p:cTn id="27" presetID="22" presetClass="entr" presetSubtype="1" fill="hold" grpId="0" nodeType="afterEffect">
                                  <p:stCondLst>
                                    <p:cond delay="0"/>
                                  </p:stCondLst>
                                  <p:childTnLst>
                                    <p:set>
                                      <p:cBhvr>
                                        <p:cTn id="28" dur="1" fill="hold">
                                          <p:stCondLst>
                                            <p:cond delay="0"/>
                                          </p:stCondLst>
                                        </p:cTn>
                                        <p:tgtEl>
                                          <p:spTgt spid="346115">
                                            <p:txEl>
                                              <p:pRg st="5" end="5"/>
                                            </p:txEl>
                                          </p:spTgt>
                                        </p:tgtEl>
                                        <p:attrNameLst>
                                          <p:attrName>style.visibility</p:attrName>
                                        </p:attrNameLst>
                                      </p:cBhvr>
                                      <p:to>
                                        <p:strVal val="visible"/>
                                      </p:to>
                                    </p:set>
                                    <p:animEffect transition="in" filter="wipe(up)">
                                      <p:cBhvr>
                                        <p:cTn id="29" dur="500"/>
                                        <p:tgtEl>
                                          <p:spTgt spid="346115">
                                            <p:txEl>
                                              <p:pRg st="5" end="5"/>
                                            </p:txEl>
                                          </p:spTgt>
                                        </p:tgtEl>
                                      </p:cBhvr>
                                    </p:animEffect>
                                  </p:childTnLst>
                                </p:cTn>
                              </p:par>
                            </p:childTnLst>
                          </p:cTn>
                        </p:par>
                        <p:par>
                          <p:cTn id="30" fill="hold">
                            <p:stCondLst>
                              <p:cond delay="2000"/>
                            </p:stCondLst>
                            <p:childTnLst>
                              <p:par>
                                <p:cTn id="31" presetID="22" presetClass="entr" presetSubtype="1" fill="hold" grpId="0" nodeType="afterEffect">
                                  <p:stCondLst>
                                    <p:cond delay="0"/>
                                  </p:stCondLst>
                                  <p:childTnLst>
                                    <p:set>
                                      <p:cBhvr>
                                        <p:cTn id="32" dur="1" fill="hold">
                                          <p:stCondLst>
                                            <p:cond delay="0"/>
                                          </p:stCondLst>
                                        </p:cTn>
                                        <p:tgtEl>
                                          <p:spTgt spid="346115">
                                            <p:txEl>
                                              <p:pRg st="6" end="6"/>
                                            </p:txEl>
                                          </p:spTgt>
                                        </p:tgtEl>
                                        <p:attrNameLst>
                                          <p:attrName>style.visibility</p:attrName>
                                        </p:attrNameLst>
                                      </p:cBhvr>
                                      <p:to>
                                        <p:strVal val="visible"/>
                                      </p:to>
                                    </p:set>
                                    <p:animEffect transition="in" filter="wipe(up)">
                                      <p:cBhvr>
                                        <p:cTn id="33" dur="500"/>
                                        <p:tgtEl>
                                          <p:spTgt spid="346115">
                                            <p:txEl>
                                              <p:pRg st="6" end="6"/>
                                            </p:txEl>
                                          </p:spTgt>
                                        </p:tgtEl>
                                      </p:cBhvr>
                                    </p:animEffect>
                                  </p:childTnLst>
                                </p:cTn>
                              </p:par>
                            </p:childTnLst>
                          </p:cTn>
                        </p:par>
                        <p:par>
                          <p:cTn id="34" fill="hold">
                            <p:stCondLst>
                              <p:cond delay="2500"/>
                            </p:stCondLst>
                            <p:childTnLst>
                              <p:par>
                                <p:cTn id="35" presetID="22" presetClass="entr" presetSubtype="1" fill="hold" grpId="0" nodeType="afterEffect">
                                  <p:stCondLst>
                                    <p:cond delay="0"/>
                                  </p:stCondLst>
                                  <p:childTnLst>
                                    <p:set>
                                      <p:cBhvr>
                                        <p:cTn id="36" dur="1" fill="hold">
                                          <p:stCondLst>
                                            <p:cond delay="0"/>
                                          </p:stCondLst>
                                        </p:cTn>
                                        <p:tgtEl>
                                          <p:spTgt spid="346115">
                                            <p:txEl>
                                              <p:pRg st="7" end="7"/>
                                            </p:txEl>
                                          </p:spTgt>
                                        </p:tgtEl>
                                        <p:attrNameLst>
                                          <p:attrName>style.visibility</p:attrName>
                                        </p:attrNameLst>
                                      </p:cBhvr>
                                      <p:to>
                                        <p:strVal val="visible"/>
                                      </p:to>
                                    </p:set>
                                    <p:animEffect transition="in" filter="wipe(up)">
                                      <p:cBhvr>
                                        <p:cTn id="37" dur="500"/>
                                        <p:tgtEl>
                                          <p:spTgt spid="346115">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346115">
                                            <p:txEl>
                                              <p:pRg st="8" end="8"/>
                                            </p:txEl>
                                          </p:spTgt>
                                        </p:tgtEl>
                                        <p:attrNameLst>
                                          <p:attrName>style.visibility</p:attrName>
                                        </p:attrNameLst>
                                      </p:cBhvr>
                                      <p:to>
                                        <p:strVal val="visible"/>
                                      </p:to>
                                    </p:set>
                                    <p:animEffect transition="in" filter="wipe(up)">
                                      <p:cBhvr>
                                        <p:cTn id="42" dur="500"/>
                                        <p:tgtEl>
                                          <p:spTgt spid="346115">
                                            <p:txEl>
                                              <p:pRg st="8" end="8"/>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346115">
                                            <p:txEl>
                                              <p:pRg st="9" end="9"/>
                                            </p:txEl>
                                          </p:spTgt>
                                        </p:tgtEl>
                                        <p:attrNameLst>
                                          <p:attrName>style.visibility</p:attrName>
                                        </p:attrNameLst>
                                      </p:cBhvr>
                                      <p:to>
                                        <p:strVal val="visible"/>
                                      </p:to>
                                    </p:set>
                                    <p:animEffect transition="in" filter="wipe(up)">
                                      <p:cBhvr>
                                        <p:cTn id="47" dur="500"/>
                                        <p:tgtEl>
                                          <p:spTgt spid="346115">
                                            <p:txEl>
                                              <p:pRg st="9" end="9"/>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346115">
                                            <p:txEl>
                                              <p:pRg st="10" end="10"/>
                                            </p:txEl>
                                          </p:spTgt>
                                        </p:tgtEl>
                                        <p:attrNameLst>
                                          <p:attrName>style.visibility</p:attrName>
                                        </p:attrNameLst>
                                      </p:cBhvr>
                                      <p:to>
                                        <p:strVal val="visible"/>
                                      </p:to>
                                    </p:set>
                                    <p:animEffect transition="in" filter="wipe(up)">
                                      <p:cBhvr>
                                        <p:cTn id="52" dur="500"/>
                                        <p:tgtEl>
                                          <p:spTgt spid="346115">
                                            <p:txEl>
                                              <p:pRg st="10" end="10"/>
                                            </p:txEl>
                                          </p:spTgt>
                                        </p:tgtEl>
                                      </p:cBhvr>
                                    </p:animEffect>
                                  </p:childTnLst>
                                </p:cTn>
                              </p:par>
                            </p:childTnLst>
                          </p:cTn>
                        </p:par>
                        <p:par>
                          <p:cTn id="53" fill="hold">
                            <p:stCondLst>
                              <p:cond delay="500"/>
                            </p:stCondLst>
                            <p:childTnLst>
                              <p:par>
                                <p:cTn id="54" presetID="22" presetClass="entr" presetSubtype="1" fill="hold" grpId="0" nodeType="afterEffect">
                                  <p:stCondLst>
                                    <p:cond delay="0"/>
                                  </p:stCondLst>
                                  <p:childTnLst>
                                    <p:set>
                                      <p:cBhvr>
                                        <p:cTn id="55" dur="1" fill="hold">
                                          <p:stCondLst>
                                            <p:cond delay="0"/>
                                          </p:stCondLst>
                                        </p:cTn>
                                        <p:tgtEl>
                                          <p:spTgt spid="346115">
                                            <p:txEl>
                                              <p:pRg st="11" end="11"/>
                                            </p:txEl>
                                          </p:spTgt>
                                        </p:tgtEl>
                                        <p:attrNameLst>
                                          <p:attrName>style.visibility</p:attrName>
                                        </p:attrNameLst>
                                      </p:cBhvr>
                                      <p:to>
                                        <p:strVal val="visible"/>
                                      </p:to>
                                    </p:set>
                                    <p:animEffect transition="in" filter="wipe(up)">
                                      <p:cBhvr>
                                        <p:cTn id="56" dur="500"/>
                                        <p:tgtEl>
                                          <p:spTgt spid="346115">
                                            <p:txEl>
                                              <p:pRg st="11" end="11"/>
                                            </p:txEl>
                                          </p:spTgt>
                                        </p:tgtEl>
                                      </p:cBhvr>
                                    </p:animEffect>
                                  </p:childTnLst>
                                </p:cTn>
                              </p:par>
                            </p:childTnLst>
                          </p:cTn>
                        </p:par>
                        <p:par>
                          <p:cTn id="57" fill="hold">
                            <p:stCondLst>
                              <p:cond delay="1000"/>
                            </p:stCondLst>
                            <p:childTnLst>
                              <p:par>
                                <p:cTn id="58" presetID="22" presetClass="entr" presetSubtype="1" fill="hold" grpId="0" nodeType="afterEffect">
                                  <p:stCondLst>
                                    <p:cond delay="0"/>
                                  </p:stCondLst>
                                  <p:childTnLst>
                                    <p:set>
                                      <p:cBhvr>
                                        <p:cTn id="59" dur="1" fill="hold">
                                          <p:stCondLst>
                                            <p:cond delay="0"/>
                                          </p:stCondLst>
                                        </p:cTn>
                                        <p:tgtEl>
                                          <p:spTgt spid="346115">
                                            <p:txEl>
                                              <p:pRg st="12" end="12"/>
                                            </p:txEl>
                                          </p:spTgt>
                                        </p:tgtEl>
                                        <p:attrNameLst>
                                          <p:attrName>style.visibility</p:attrName>
                                        </p:attrNameLst>
                                      </p:cBhvr>
                                      <p:to>
                                        <p:strVal val="visible"/>
                                      </p:to>
                                    </p:set>
                                    <p:animEffect transition="in" filter="wipe(up)">
                                      <p:cBhvr>
                                        <p:cTn id="60" dur="500"/>
                                        <p:tgtEl>
                                          <p:spTgt spid="34611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15"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灯片编号占位符 3"/>
          <p:cNvSpPr>
            <a:spLocks noGrp="1"/>
          </p:cNvSpPr>
          <p:nvPr>
            <p:ph type="sldNum" sz="quarter" idx="10"/>
          </p:nvPr>
        </p:nvSpPr>
        <p:spPr>
          <a:noFill/>
        </p:spPr>
        <p:txBody>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2F0E6848-6EF8-4F62-ABC6-490D8680B47D}" type="slidenum">
              <a:rPr lang="en-US" altLang="zh-CN" sz="1400" b="0">
                <a:ea typeface="宋体" pitchFamily="2" charset="-122"/>
              </a:rPr>
              <a:pPr eaLnBrk="1" hangingPunct="1"/>
              <a:t>6</a:t>
            </a:fld>
            <a:endParaRPr lang="en-US" altLang="zh-CN" sz="1400" b="0">
              <a:ea typeface="宋体" pitchFamily="2" charset="-122"/>
            </a:endParaRPr>
          </a:p>
        </p:txBody>
      </p:sp>
      <p:sp>
        <p:nvSpPr>
          <p:cNvPr id="8195" name="Rectangle 2"/>
          <p:cNvSpPr>
            <a:spLocks noGrp="1" noChangeArrowheads="1"/>
          </p:cNvSpPr>
          <p:nvPr>
            <p:ph type="title"/>
          </p:nvPr>
        </p:nvSpPr>
        <p:spPr>
          <a:xfrm>
            <a:off x="304800" y="152400"/>
            <a:ext cx="8610600" cy="755650"/>
          </a:xfrm>
        </p:spPr>
        <p:txBody>
          <a:bodyPr/>
          <a:lstStyle/>
          <a:p>
            <a:pPr eaLnBrk="1" hangingPunct="1"/>
            <a:r>
              <a:rPr lang="zh-CN" altLang="en-US" smtClean="0"/>
              <a:t>活动</a:t>
            </a:r>
          </a:p>
        </p:txBody>
      </p:sp>
      <p:sp>
        <p:nvSpPr>
          <p:cNvPr id="335875" name="Rectangle 3"/>
          <p:cNvSpPr>
            <a:spLocks noGrp="1" noChangeArrowheads="1"/>
          </p:cNvSpPr>
          <p:nvPr>
            <p:ph type="body" idx="1"/>
          </p:nvPr>
        </p:nvSpPr>
        <p:spPr>
          <a:xfrm>
            <a:off x="250825" y="836613"/>
            <a:ext cx="8335963" cy="3807522"/>
          </a:xfrm>
        </p:spPr>
        <p:txBody>
          <a:bodyPr/>
          <a:lstStyle/>
          <a:p>
            <a:pPr eaLnBrk="1" hangingPunct="1"/>
            <a:r>
              <a:rPr lang="zh-CN" altLang="en-US" dirty="0" smtClean="0"/>
              <a:t>活动</a:t>
            </a:r>
          </a:p>
          <a:p>
            <a:pPr marL="819150" lvl="1" eaLnBrk="1" hangingPunct="1"/>
            <a:r>
              <a:rPr lang="zh-CN" altLang="en-US" dirty="0" smtClean="0"/>
              <a:t>一个过程的每次执行称为它的一次活动。</a:t>
            </a:r>
          </a:p>
          <a:p>
            <a:pPr marL="819150" lvl="1" eaLnBrk="1" hangingPunct="1"/>
            <a:r>
              <a:rPr lang="zh-CN" altLang="en-US" dirty="0" smtClean="0"/>
              <a:t>如果一个过程在执行中，则称它的这次活动是</a:t>
            </a:r>
            <a:r>
              <a:rPr lang="zh-CN" altLang="en-US" dirty="0" smtClean="0">
                <a:solidFill>
                  <a:srgbClr val="0000FF"/>
                </a:solidFill>
              </a:rPr>
              <a:t>活着的。</a:t>
            </a:r>
            <a:endParaRPr lang="zh-CN" altLang="en-US" dirty="0" smtClean="0"/>
          </a:p>
          <a:p>
            <a:pPr eaLnBrk="1" hangingPunct="1"/>
            <a:r>
              <a:rPr lang="zh-CN" altLang="en-US" dirty="0" smtClean="0"/>
              <a:t>过程与活动</a:t>
            </a:r>
          </a:p>
          <a:p>
            <a:pPr marL="819150" lvl="1" eaLnBrk="1" hangingPunct="1"/>
            <a:r>
              <a:rPr lang="zh-CN" altLang="en-US" dirty="0" smtClean="0"/>
              <a:t>过程是一个静态概念，活动是一个动态概念。</a:t>
            </a:r>
          </a:p>
          <a:p>
            <a:pPr marL="819150" lvl="1" eaLnBrk="1" hangingPunct="1"/>
            <a:r>
              <a:rPr lang="zh-CN" altLang="en-US" dirty="0" smtClean="0"/>
              <a:t>过程与活动之间可以是</a:t>
            </a:r>
            <a:r>
              <a:rPr lang="en-US" altLang="zh-CN" dirty="0" smtClean="0">
                <a:latin typeface="Verdana" pitchFamily="34" charset="0"/>
              </a:rPr>
              <a:t>1:1</a:t>
            </a:r>
            <a:r>
              <a:rPr lang="zh-CN" altLang="en-US" dirty="0" smtClean="0">
                <a:latin typeface="Verdana" pitchFamily="34" charset="0"/>
              </a:rPr>
              <a:t>或者</a:t>
            </a:r>
            <a:r>
              <a:rPr lang="en-US" altLang="zh-CN" dirty="0" smtClean="0">
                <a:latin typeface="Verdana" pitchFamily="34" charset="0"/>
              </a:rPr>
              <a:t>1:m</a:t>
            </a:r>
            <a:r>
              <a:rPr lang="zh-CN" altLang="zh-CN" dirty="0" smtClean="0"/>
              <a:t>的关系</a:t>
            </a:r>
            <a:r>
              <a:rPr lang="zh-CN" altLang="en-US" dirty="0"/>
              <a:t>。</a:t>
            </a:r>
            <a:endParaRPr lang="zh-CN" altLang="zh-CN" dirty="0" smtClean="0"/>
          </a:p>
          <a:p>
            <a:pPr marL="819150" lvl="1" eaLnBrk="1" hangingPunct="1"/>
            <a:r>
              <a:rPr lang="zh-CN" altLang="zh-CN" dirty="0" smtClean="0"/>
              <a:t>递归过程，同一时刻可能有若干个活动是活着的</a:t>
            </a:r>
            <a:r>
              <a:rPr lang="zh-CN" altLang="en-US" dirty="0"/>
              <a:t>。</a:t>
            </a:r>
            <a:endParaRPr lang="zh-CN" altLang="zh-CN" dirty="0" smtClean="0"/>
          </a:p>
          <a:p>
            <a:pPr marL="819150" lvl="1" eaLnBrk="1" hangingPunct="1"/>
            <a:r>
              <a:rPr lang="zh-CN" altLang="zh-CN" dirty="0" smtClean="0"/>
              <a:t>每个活动都有自己独立的存储空间/数据空间</a:t>
            </a:r>
            <a:r>
              <a:rPr lang="zh-CN" altLang="en-US" dirty="0" smtClean="0"/>
              <a:t>。</a:t>
            </a:r>
          </a:p>
        </p:txBody>
      </p:sp>
      <p:sp>
        <p:nvSpPr>
          <p:cNvPr id="335876" name="Text Box 4"/>
          <p:cNvSpPr txBox="1">
            <a:spLocks noChangeArrowheads="1"/>
          </p:cNvSpPr>
          <p:nvPr/>
        </p:nvSpPr>
        <p:spPr bwMode="auto">
          <a:xfrm>
            <a:off x="3930650" y="4724400"/>
            <a:ext cx="3698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P</a:t>
            </a:r>
          </a:p>
        </p:txBody>
      </p:sp>
      <p:sp>
        <p:nvSpPr>
          <p:cNvPr id="335877" name="Line 5"/>
          <p:cNvSpPr>
            <a:spLocks noChangeShapeType="1"/>
          </p:cNvSpPr>
          <p:nvPr/>
        </p:nvSpPr>
        <p:spPr bwMode="auto">
          <a:xfrm>
            <a:off x="4114800" y="5105400"/>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5878" name="Line 6"/>
          <p:cNvSpPr>
            <a:spLocks noChangeShapeType="1"/>
          </p:cNvSpPr>
          <p:nvPr/>
        </p:nvSpPr>
        <p:spPr bwMode="auto">
          <a:xfrm flipV="1">
            <a:off x="4114800" y="5105400"/>
            <a:ext cx="609600" cy="5334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5879" name="Line 7"/>
          <p:cNvSpPr>
            <a:spLocks noChangeShapeType="1"/>
          </p:cNvSpPr>
          <p:nvPr/>
        </p:nvSpPr>
        <p:spPr bwMode="auto">
          <a:xfrm>
            <a:off x="4724400" y="5105400"/>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5880" name="Line 8"/>
          <p:cNvSpPr>
            <a:spLocks noChangeShapeType="1"/>
          </p:cNvSpPr>
          <p:nvPr/>
        </p:nvSpPr>
        <p:spPr bwMode="auto">
          <a:xfrm>
            <a:off x="5334000" y="5105400"/>
            <a:ext cx="0" cy="1066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5881" name="Line 9"/>
          <p:cNvSpPr>
            <a:spLocks noChangeShapeType="1"/>
          </p:cNvSpPr>
          <p:nvPr/>
        </p:nvSpPr>
        <p:spPr bwMode="auto">
          <a:xfrm flipV="1">
            <a:off x="4724400" y="5105400"/>
            <a:ext cx="609600" cy="5334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5882" name="Line 10"/>
          <p:cNvSpPr>
            <a:spLocks noChangeShapeType="1"/>
          </p:cNvSpPr>
          <p:nvPr/>
        </p:nvSpPr>
        <p:spPr bwMode="auto">
          <a:xfrm flipH="1" flipV="1">
            <a:off x="4724400" y="5638800"/>
            <a:ext cx="609600" cy="5334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5883" name="Line 11"/>
          <p:cNvSpPr>
            <a:spLocks noChangeShapeType="1"/>
          </p:cNvSpPr>
          <p:nvPr/>
        </p:nvSpPr>
        <p:spPr bwMode="auto">
          <a:xfrm flipH="1" flipV="1">
            <a:off x="4114800" y="5638800"/>
            <a:ext cx="609600" cy="6858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5884" name="Line 12"/>
          <p:cNvSpPr>
            <a:spLocks noChangeShapeType="1"/>
          </p:cNvSpPr>
          <p:nvPr/>
        </p:nvSpPr>
        <p:spPr bwMode="auto">
          <a:xfrm>
            <a:off x="4724400" y="5715000"/>
            <a:ext cx="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35885" name="Group 13"/>
          <p:cNvGrpSpPr>
            <a:grpSpLocks/>
          </p:cNvGrpSpPr>
          <p:nvPr/>
        </p:nvGrpSpPr>
        <p:grpSpPr bwMode="auto">
          <a:xfrm>
            <a:off x="4114800" y="5715000"/>
            <a:ext cx="0" cy="609600"/>
            <a:chOff x="2592" y="3696"/>
            <a:chExt cx="0" cy="384"/>
          </a:xfrm>
        </p:grpSpPr>
        <p:sp>
          <p:nvSpPr>
            <p:cNvPr id="8212" name="Line 14"/>
            <p:cNvSpPr>
              <a:spLocks noChangeShapeType="1"/>
            </p:cNvSpPr>
            <p:nvPr/>
          </p:nvSpPr>
          <p:spPr bwMode="auto">
            <a:xfrm>
              <a:off x="2592" y="3696"/>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13" name="Line 15"/>
            <p:cNvSpPr>
              <a:spLocks noChangeShapeType="1"/>
            </p:cNvSpPr>
            <p:nvPr/>
          </p:nvSpPr>
          <p:spPr bwMode="auto">
            <a:xfrm flipH="1">
              <a:off x="2592" y="3888"/>
              <a:ext cx="0" cy="192"/>
            </a:xfrm>
            <a:prstGeom prst="line">
              <a:avLst/>
            </a:prstGeom>
            <a:noFill/>
            <a:ln w="9525">
              <a:solidFill>
                <a:schemeClr val="tx1"/>
              </a:solidFill>
              <a:round/>
              <a:headEnd/>
              <a:tailEnd type="oval"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35888" name="Text Box 16"/>
          <p:cNvSpPr txBox="1">
            <a:spLocks noChangeArrowheads="1"/>
          </p:cNvSpPr>
          <p:nvPr/>
        </p:nvSpPr>
        <p:spPr bwMode="auto">
          <a:xfrm>
            <a:off x="4514850" y="4724400"/>
            <a:ext cx="3698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P</a:t>
            </a:r>
          </a:p>
        </p:txBody>
      </p:sp>
      <p:sp>
        <p:nvSpPr>
          <p:cNvPr id="335889" name="Text Box 17"/>
          <p:cNvSpPr txBox="1">
            <a:spLocks noChangeArrowheads="1"/>
          </p:cNvSpPr>
          <p:nvPr/>
        </p:nvSpPr>
        <p:spPr bwMode="auto">
          <a:xfrm>
            <a:off x="5124450" y="4724400"/>
            <a:ext cx="3698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P</a:t>
            </a:r>
          </a:p>
        </p:txBody>
      </p:sp>
      <p:sp>
        <p:nvSpPr>
          <p:cNvPr id="335890" name="AutoShape 18"/>
          <p:cNvSpPr>
            <a:spLocks noChangeArrowheads="1"/>
          </p:cNvSpPr>
          <p:nvPr/>
        </p:nvSpPr>
        <p:spPr bwMode="auto">
          <a:xfrm>
            <a:off x="5922150" y="5094185"/>
            <a:ext cx="2362200" cy="457200"/>
          </a:xfrm>
          <a:prstGeom prst="wedgeRoundRectCallout">
            <a:avLst>
              <a:gd name="adj1" fmla="val -72245"/>
              <a:gd name="adj2" fmla="val 108333"/>
              <a:gd name="adj3" fmla="val 16667"/>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rgbClr val="0000FF"/>
                </a:solidFill>
                <a:latin typeface="Verdana" pitchFamily="34" charset="0"/>
                <a:ea typeface="宋体" pitchFamily="2" charset="-122"/>
              </a:rPr>
              <a:t>P</a:t>
            </a:r>
            <a:r>
              <a:rPr lang="zh-CN" altLang="en-US" sz="2000">
                <a:solidFill>
                  <a:srgbClr val="0000FF"/>
                </a:solidFill>
                <a:ea typeface="宋体" pitchFamily="2" charset="-122"/>
              </a:rPr>
              <a:t>有</a:t>
            </a:r>
            <a:r>
              <a:rPr lang="en-US" altLang="zh-CN" sz="2000">
                <a:solidFill>
                  <a:srgbClr val="0000FF"/>
                </a:solidFill>
                <a:latin typeface="Verdana" pitchFamily="34" charset="0"/>
                <a:ea typeface="宋体" pitchFamily="2" charset="-122"/>
              </a:rPr>
              <a:t>3</a:t>
            </a:r>
            <a:r>
              <a:rPr lang="zh-CN" altLang="en-US" sz="2000">
                <a:solidFill>
                  <a:srgbClr val="0000FF"/>
                </a:solidFill>
                <a:ea typeface="宋体" pitchFamily="2" charset="-122"/>
              </a:rPr>
              <a:t>个活着的活动</a:t>
            </a:r>
          </a:p>
        </p:txBody>
      </p:sp>
      <p:sp>
        <p:nvSpPr>
          <p:cNvPr id="335891" name="AutoShape 19"/>
          <p:cNvSpPr>
            <a:spLocks noChangeArrowheads="1"/>
          </p:cNvSpPr>
          <p:nvPr/>
        </p:nvSpPr>
        <p:spPr bwMode="auto">
          <a:xfrm>
            <a:off x="5922150" y="6264315"/>
            <a:ext cx="2362200" cy="457200"/>
          </a:xfrm>
          <a:prstGeom prst="wedgeRoundRectCallout">
            <a:avLst>
              <a:gd name="adj1" fmla="val -98792"/>
              <a:gd name="adj2" fmla="val -70486"/>
              <a:gd name="adj3" fmla="val 16667"/>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rgbClr val="0000FF"/>
                </a:solidFill>
                <a:latin typeface="Verdana" pitchFamily="34" charset="0"/>
                <a:ea typeface="宋体" pitchFamily="2" charset="-122"/>
              </a:rPr>
              <a:t>P</a:t>
            </a:r>
            <a:r>
              <a:rPr lang="zh-CN" altLang="en-US" sz="2000">
                <a:solidFill>
                  <a:srgbClr val="0000FF"/>
                </a:solidFill>
                <a:ea typeface="宋体" pitchFamily="2" charset="-122"/>
              </a:rPr>
              <a:t>有</a:t>
            </a:r>
            <a:r>
              <a:rPr lang="en-US" altLang="zh-CN" sz="2000">
                <a:solidFill>
                  <a:srgbClr val="0000FF"/>
                </a:solidFill>
                <a:latin typeface="Verdana" pitchFamily="34" charset="0"/>
                <a:ea typeface="宋体" pitchFamily="2" charset="-122"/>
              </a:rPr>
              <a:t>2</a:t>
            </a:r>
            <a:r>
              <a:rPr lang="zh-CN" altLang="en-US" sz="2000">
                <a:solidFill>
                  <a:srgbClr val="0000FF"/>
                </a:solidFill>
                <a:ea typeface="宋体" pitchFamily="2" charset="-122"/>
              </a:rPr>
              <a:t>个活着的活动</a:t>
            </a:r>
          </a:p>
        </p:txBody>
      </p:sp>
      <p:sp>
        <p:nvSpPr>
          <p:cNvPr id="335892" name="AutoShape 20"/>
          <p:cNvSpPr>
            <a:spLocks noChangeArrowheads="1"/>
          </p:cNvSpPr>
          <p:nvPr/>
        </p:nvSpPr>
        <p:spPr bwMode="auto">
          <a:xfrm>
            <a:off x="1376645" y="6174305"/>
            <a:ext cx="2362200" cy="457200"/>
          </a:xfrm>
          <a:prstGeom prst="wedgeRoundRectCallout">
            <a:avLst>
              <a:gd name="adj1" fmla="val 62500"/>
              <a:gd name="adj2" fmla="val -95833"/>
              <a:gd name="adj3" fmla="val 16667"/>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rgbClr val="0000FF"/>
                </a:solidFill>
                <a:latin typeface="Verdana" pitchFamily="34" charset="0"/>
                <a:ea typeface="宋体" pitchFamily="2" charset="-122"/>
              </a:rPr>
              <a:t>P</a:t>
            </a:r>
            <a:r>
              <a:rPr lang="zh-CN" altLang="en-US" sz="2000">
                <a:solidFill>
                  <a:srgbClr val="0000FF"/>
                </a:solidFill>
                <a:ea typeface="宋体" pitchFamily="2" charset="-122"/>
              </a:rPr>
              <a:t>有</a:t>
            </a:r>
            <a:r>
              <a:rPr lang="en-US" altLang="zh-CN" sz="2000">
                <a:solidFill>
                  <a:srgbClr val="0000FF"/>
                </a:solidFill>
                <a:latin typeface="Verdana" pitchFamily="34" charset="0"/>
                <a:ea typeface="宋体" pitchFamily="2" charset="-122"/>
              </a:rPr>
              <a:t>1</a:t>
            </a:r>
            <a:r>
              <a:rPr lang="zh-CN" altLang="en-US" sz="2000">
                <a:solidFill>
                  <a:srgbClr val="0000FF"/>
                </a:solidFill>
                <a:ea typeface="宋体" pitchFamily="2" charset="-122"/>
              </a:rPr>
              <a:t>个活着的活动</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35875">
                                            <p:txEl>
                                              <p:pRg st="0" end="0"/>
                                            </p:txEl>
                                          </p:spTgt>
                                        </p:tgtEl>
                                        <p:attrNameLst>
                                          <p:attrName>style.visibility</p:attrName>
                                        </p:attrNameLst>
                                      </p:cBhvr>
                                      <p:to>
                                        <p:strVal val="visible"/>
                                      </p:to>
                                    </p:set>
                                    <p:animEffect transition="in" filter="wipe(up)">
                                      <p:cBhvr>
                                        <p:cTn id="7" dur="500"/>
                                        <p:tgtEl>
                                          <p:spTgt spid="335875">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35875">
                                            <p:txEl>
                                              <p:pRg st="1" end="1"/>
                                            </p:txEl>
                                          </p:spTgt>
                                        </p:tgtEl>
                                        <p:attrNameLst>
                                          <p:attrName>style.visibility</p:attrName>
                                        </p:attrNameLst>
                                      </p:cBhvr>
                                      <p:to>
                                        <p:strVal val="visible"/>
                                      </p:to>
                                    </p:set>
                                    <p:animEffect transition="in" filter="wipe(up)">
                                      <p:cBhvr>
                                        <p:cTn id="11" dur="500"/>
                                        <p:tgtEl>
                                          <p:spTgt spid="335875">
                                            <p:txEl>
                                              <p:pRg st="1" end="1"/>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35875">
                                            <p:txEl>
                                              <p:pRg st="2" end="2"/>
                                            </p:txEl>
                                          </p:spTgt>
                                        </p:tgtEl>
                                        <p:attrNameLst>
                                          <p:attrName>style.visibility</p:attrName>
                                        </p:attrNameLst>
                                      </p:cBhvr>
                                      <p:to>
                                        <p:strVal val="visible"/>
                                      </p:to>
                                    </p:set>
                                    <p:animEffect transition="in" filter="wipe(up)">
                                      <p:cBhvr>
                                        <p:cTn id="15" dur="500"/>
                                        <p:tgtEl>
                                          <p:spTgt spid="335875">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335875">
                                            <p:txEl>
                                              <p:pRg st="3" end="3"/>
                                            </p:txEl>
                                          </p:spTgt>
                                        </p:tgtEl>
                                        <p:attrNameLst>
                                          <p:attrName>style.visibility</p:attrName>
                                        </p:attrNameLst>
                                      </p:cBhvr>
                                      <p:to>
                                        <p:strVal val="visible"/>
                                      </p:to>
                                    </p:set>
                                    <p:animEffect transition="in" filter="wipe(up)">
                                      <p:cBhvr>
                                        <p:cTn id="20" dur="500"/>
                                        <p:tgtEl>
                                          <p:spTgt spid="335875">
                                            <p:txEl>
                                              <p:pRg st="3" end="3"/>
                                            </p:txEl>
                                          </p:spTgt>
                                        </p:tgtEl>
                                      </p:cBhvr>
                                    </p:animEffect>
                                  </p:childTnLst>
                                </p:cTn>
                              </p:par>
                            </p:childTnLst>
                          </p:cTn>
                        </p:par>
                        <p:par>
                          <p:cTn id="21" fill="hold" nodeType="afterGroup">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335875">
                                            <p:txEl>
                                              <p:pRg st="4" end="4"/>
                                            </p:txEl>
                                          </p:spTgt>
                                        </p:tgtEl>
                                        <p:attrNameLst>
                                          <p:attrName>style.visibility</p:attrName>
                                        </p:attrNameLst>
                                      </p:cBhvr>
                                      <p:to>
                                        <p:strVal val="visible"/>
                                      </p:to>
                                    </p:set>
                                    <p:animEffect transition="in" filter="wipe(up)">
                                      <p:cBhvr>
                                        <p:cTn id="24" dur="500"/>
                                        <p:tgtEl>
                                          <p:spTgt spid="335875">
                                            <p:txEl>
                                              <p:pRg st="4" end="4"/>
                                            </p:txEl>
                                          </p:spTgt>
                                        </p:tgtEl>
                                      </p:cBhvr>
                                    </p:animEffect>
                                  </p:childTnLst>
                                </p:cTn>
                              </p:par>
                            </p:childTnLst>
                          </p:cTn>
                        </p:par>
                        <p:par>
                          <p:cTn id="25" fill="hold" nodeType="afterGroup">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335875">
                                            <p:txEl>
                                              <p:pRg st="5" end="5"/>
                                            </p:txEl>
                                          </p:spTgt>
                                        </p:tgtEl>
                                        <p:attrNameLst>
                                          <p:attrName>style.visibility</p:attrName>
                                        </p:attrNameLst>
                                      </p:cBhvr>
                                      <p:to>
                                        <p:strVal val="visible"/>
                                      </p:to>
                                    </p:set>
                                    <p:animEffect transition="in" filter="wipe(up)">
                                      <p:cBhvr>
                                        <p:cTn id="28" dur="500"/>
                                        <p:tgtEl>
                                          <p:spTgt spid="335875">
                                            <p:txEl>
                                              <p:pRg st="5" end="5"/>
                                            </p:txEl>
                                          </p:spTgt>
                                        </p:tgtEl>
                                      </p:cBhvr>
                                    </p:animEffect>
                                  </p:childTnLst>
                                </p:cTn>
                              </p:par>
                            </p:childTnLst>
                          </p:cTn>
                        </p:par>
                        <p:par>
                          <p:cTn id="29" fill="hold" nodeType="afterGroup">
                            <p:stCondLst>
                              <p:cond delay="1500"/>
                            </p:stCondLst>
                            <p:childTnLst>
                              <p:par>
                                <p:cTn id="30" presetID="22" presetClass="entr" presetSubtype="1" fill="hold" grpId="0" nodeType="afterEffect">
                                  <p:stCondLst>
                                    <p:cond delay="0"/>
                                  </p:stCondLst>
                                  <p:childTnLst>
                                    <p:set>
                                      <p:cBhvr>
                                        <p:cTn id="31" dur="1" fill="hold">
                                          <p:stCondLst>
                                            <p:cond delay="0"/>
                                          </p:stCondLst>
                                        </p:cTn>
                                        <p:tgtEl>
                                          <p:spTgt spid="335875">
                                            <p:txEl>
                                              <p:pRg st="6" end="6"/>
                                            </p:txEl>
                                          </p:spTgt>
                                        </p:tgtEl>
                                        <p:attrNameLst>
                                          <p:attrName>style.visibility</p:attrName>
                                        </p:attrNameLst>
                                      </p:cBhvr>
                                      <p:to>
                                        <p:strVal val="visible"/>
                                      </p:to>
                                    </p:set>
                                    <p:animEffect transition="in" filter="wipe(up)">
                                      <p:cBhvr>
                                        <p:cTn id="32" dur="500"/>
                                        <p:tgtEl>
                                          <p:spTgt spid="335875">
                                            <p:txEl>
                                              <p:pRg st="6" end="6"/>
                                            </p:txEl>
                                          </p:spTgt>
                                        </p:tgtEl>
                                      </p:cBhvr>
                                    </p:animEffect>
                                  </p:childTnLst>
                                </p:cTn>
                              </p:par>
                            </p:childTnLst>
                          </p:cTn>
                        </p:par>
                        <p:par>
                          <p:cTn id="33" fill="hold" nodeType="afterGroup">
                            <p:stCondLst>
                              <p:cond delay="2000"/>
                            </p:stCondLst>
                            <p:childTnLst>
                              <p:par>
                                <p:cTn id="34" presetID="22" presetClass="entr" presetSubtype="1" fill="hold" grpId="0" nodeType="afterEffect">
                                  <p:stCondLst>
                                    <p:cond delay="0"/>
                                  </p:stCondLst>
                                  <p:childTnLst>
                                    <p:set>
                                      <p:cBhvr>
                                        <p:cTn id="35" dur="1" fill="hold">
                                          <p:stCondLst>
                                            <p:cond delay="0"/>
                                          </p:stCondLst>
                                        </p:cTn>
                                        <p:tgtEl>
                                          <p:spTgt spid="335875">
                                            <p:txEl>
                                              <p:pRg st="7" end="7"/>
                                            </p:txEl>
                                          </p:spTgt>
                                        </p:tgtEl>
                                        <p:attrNameLst>
                                          <p:attrName>style.visibility</p:attrName>
                                        </p:attrNameLst>
                                      </p:cBhvr>
                                      <p:to>
                                        <p:strVal val="visible"/>
                                      </p:to>
                                    </p:set>
                                    <p:animEffect transition="in" filter="wipe(up)">
                                      <p:cBhvr>
                                        <p:cTn id="36" dur="500"/>
                                        <p:tgtEl>
                                          <p:spTgt spid="335875">
                                            <p:txEl>
                                              <p:pRg st="7" end="7"/>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335876"/>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7" presetClass="entr" presetSubtype="1" fill="hold" grpId="0" nodeType="clickEffect">
                                  <p:stCondLst>
                                    <p:cond delay="0"/>
                                  </p:stCondLst>
                                  <p:childTnLst>
                                    <p:set>
                                      <p:cBhvr>
                                        <p:cTn id="44" dur="1" fill="hold">
                                          <p:stCondLst>
                                            <p:cond delay="0"/>
                                          </p:stCondLst>
                                        </p:cTn>
                                        <p:tgtEl>
                                          <p:spTgt spid="335877"/>
                                        </p:tgtEl>
                                        <p:attrNameLst>
                                          <p:attrName>style.visibility</p:attrName>
                                        </p:attrNameLst>
                                      </p:cBhvr>
                                      <p:to>
                                        <p:strVal val="visible"/>
                                      </p:to>
                                    </p:set>
                                    <p:anim calcmode="lin" valueType="num">
                                      <p:cBhvr>
                                        <p:cTn id="45" dur="500" fill="hold"/>
                                        <p:tgtEl>
                                          <p:spTgt spid="335877"/>
                                        </p:tgtEl>
                                        <p:attrNameLst>
                                          <p:attrName>ppt_x</p:attrName>
                                        </p:attrNameLst>
                                      </p:cBhvr>
                                      <p:tavLst>
                                        <p:tav tm="0">
                                          <p:val>
                                            <p:strVal val="#ppt_x"/>
                                          </p:val>
                                        </p:tav>
                                        <p:tav tm="100000">
                                          <p:val>
                                            <p:strVal val="#ppt_x"/>
                                          </p:val>
                                        </p:tav>
                                      </p:tavLst>
                                    </p:anim>
                                    <p:anim calcmode="lin" valueType="num">
                                      <p:cBhvr>
                                        <p:cTn id="46" dur="500" fill="hold"/>
                                        <p:tgtEl>
                                          <p:spTgt spid="335877"/>
                                        </p:tgtEl>
                                        <p:attrNameLst>
                                          <p:attrName>ppt_y</p:attrName>
                                        </p:attrNameLst>
                                      </p:cBhvr>
                                      <p:tavLst>
                                        <p:tav tm="0">
                                          <p:val>
                                            <p:strVal val="#ppt_y-#ppt_h/2"/>
                                          </p:val>
                                        </p:tav>
                                        <p:tav tm="100000">
                                          <p:val>
                                            <p:strVal val="#ppt_y"/>
                                          </p:val>
                                        </p:tav>
                                      </p:tavLst>
                                    </p:anim>
                                    <p:anim calcmode="lin" valueType="num">
                                      <p:cBhvr>
                                        <p:cTn id="47" dur="500" fill="hold"/>
                                        <p:tgtEl>
                                          <p:spTgt spid="335877"/>
                                        </p:tgtEl>
                                        <p:attrNameLst>
                                          <p:attrName>ppt_w</p:attrName>
                                        </p:attrNameLst>
                                      </p:cBhvr>
                                      <p:tavLst>
                                        <p:tav tm="0">
                                          <p:val>
                                            <p:strVal val="#ppt_w"/>
                                          </p:val>
                                        </p:tav>
                                        <p:tav tm="100000">
                                          <p:val>
                                            <p:strVal val="#ppt_w"/>
                                          </p:val>
                                        </p:tav>
                                      </p:tavLst>
                                    </p:anim>
                                    <p:anim calcmode="lin" valueType="num">
                                      <p:cBhvr>
                                        <p:cTn id="48" dur="500" fill="hold"/>
                                        <p:tgtEl>
                                          <p:spTgt spid="335877"/>
                                        </p:tgtEl>
                                        <p:attrNameLst>
                                          <p:attrName>ppt_h</p:attrName>
                                        </p:attrNameLst>
                                      </p:cBhvr>
                                      <p:tavLst>
                                        <p:tav tm="0">
                                          <p:val>
                                            <p:fltVal val="0"/>
                                          </p:val>
                                        </p:tav>
                                        <p:tav tm="100000">
                                          <p:val>
                                            <p:strVal val="#ppt_h"/>
                                          </p:val>
                                        </p:tav>
                                      </p:tavLst>
                                    </p:anim>
                                  </p:childTnLst>
                                </p:cTn>
                              </p:par>
                            </p:childTnLst>
                          </p:cTn>
                        </p:par>
                        <p:par>
                          <p:cTn id="49" fill="hold" nodeType="afterGroup">
                            <p:stCondLst>
                              <p:cond delay="500"/>
                            </p:stCondLst>
                            <p:childTnLst>
                              <p:par>
                                <p:cTn id="50" presetID="18" presetClass="entr" presetSubtype="3" fill="hold" grpId="0" nodeType="afterEffect">
                                  <p:stCondLst>
                                    <p:cond delay="0"/>
                                  </p:stCondLst>
                                  <p:childTnLst>
                                    <p:set>
                                      <p:cBhvr>
                                        <p:cTn id="51" dur="1" fill="hold">
                                          <p:stCondLst>
                                            <p:cond delay="0"/>
                                          </p:stCondLst>
                                        </p:cTn>
                                        <p:tgtEl>
                                          <p:spTgt spid="335878"/>
                                        </p:tgtEl>
                                        <p:attrNameLst>
                                          <p:attrName>style.visibility</p:attrName>
                                        </p:attrNameLst>
                                      </p:cBhvr>
                                      <p:to>
                                        <p:strVal val="visible"/>
                                      </p:to>
                                    </p:set>
                                    <p:animEffect transition="in" filter="strips(upRight)">
                                      <p:cBhvr>
                                        <p:cTn id="52" dur="500"/>
                                        <p:tgtEl>
                                          <p:spTgt spid="335878"/>
                                        </p:tgtEl>
                                      </p:cBhvr>
                                    </p:animEffect>
                                  </p:childTnLst>
                                </p:cTn>
                              </p:par>
                            </p:childTnLst>
                          </p:cTn>
                        </p:par>
                        <p:par>
                          <p:cTn id="53" fill="hold" nodeType="afterGroup">
                            <p:stCondLst>
                              <p:cond delay="1000"/>
                            </p:stCondLst>
                            <p:childTnLst>
                              <p:par>
                                <p:cTn id="54" presetID="1" presetClass="entr" presetSubtype="0" fill="hold" grpId="0" nodeType="afterEffect">
                                  <p:stCondLst>
                                    <p:cond delay="0"/>
                                  </p:stCondLst>
                                  <p:childTnLst>
                                    <p:set>
                                      <p:cBhvr>
                                        <p:cTn id="55" dur="1" fill="hold">
                                          <p:stCondLst>
                                            <p:cond delay="499"/>
                                          </p:stCondLst>
                                        </p:cTn>
                                        <p:tgtEl>
                                          <p:spTgt spid="335888"/>
                                        </p:tgtEl>
                                        <p:attrNameLst>
                                          <p:attrName>style.visibility</p:attrName>
                                        </p:attrNameLst>
                                      </p:cBhvr>
                                      <p:to>
                                        <p:strVal val="visible"/>
                                      </p:to>
                                    </p:set>
                                  </p:childTnLst>
                                </p:cTn>
                              </p:par>
                            </p:childTnLst>
                          </p:cTn>
                        </p:par>
                        <p:par>
                          <p:cTn id="56" fill="hold" nodeType="afterGroup">
                            <p:stCondLst>
                              <p:cond delay="1500"/>
                            </p:stCondLst>
                            <p:childTnLst>
                              <p:par>
                                <p:cTn id="57" presetID="17" presetClass="entr" presetSubtype="1" fill="hold" grpId="0" nodeType="afterEffect">
                                  <p:stCondLst>
                                    <p:cond delay="0"/>
                                  </p:stCondLst>
                                  <p:childTnLst>
                                    <p:set>
                                      <p:cBhvr>
                                        <p:cTn id="58" dur="1" fill="hold">
                                          <p:stCondLst>
                                            <p:cond delay="0"/>
                                          </p:stCondLst>
                                        </p:cTn>
                                        <p:tgtEl>
                                          <p:spTgt spid="335879"/>
                                        </p:tgtEl>
                                        <p:attrNameLst>
                                          <p:attrName>style.visibility</p:attrName>
                                        </p:attrNameLst>
                                      </p:cBhvr>
                                      <p:to>
                                        <p:strVal val="visible"/>
                                      </p:to>
                                    </p:set>
                                    <p:anim calcmode="lin" valueType="num">
                                      <p:cBhvr>
                                        <p:cTn id="59" dur="500" fill="hold"/>
                                        <p:tgtEl>
                                          <p:spTgt spid="335879"/>
                                        </p:tgtEl>
                                        <p:attrNameLst>
                                          <p:attrName>ppt_x</p:attrName>
                                        </p:attrNameLst>
                                      </p:cBhvr>
                                      <p:tavLst>
                                        <p:tav tm="0">
                                          <p:val>
                                            <p:strVal val="#ppt_x"/>
                                          </p:val>
                                        </p:tav>
                                        <p:tav tm="100000">
                                          <p:val>
                                            <p:strVal val="#ppt_x"/>
                                          </p:val>
                                        </p:tav>
                                      </p:tavLst>
                                    </p:anim>
                                    <p:anim calcmode="lin" valueType="num">
                                      <p:cBhvr>
                                        <p:cTn id="60" dur="500" fill="hold"/>
                                        <p:tgtEl>
                                          <p:spTgt spid="335879"/>
                                        </p:tgtEl>
                                        <p:attrNameLst>
                                          <p:attrName>ppt_y</p:attrName>
                                        </p:attrNameLst>
                                      </p:cBhvr>
                                      <p:tavLst>
                                        <p:tav tm="0">
                                          <p:val>
                                            <p:strVal val="#ppt_y-#ppt_h/2"/>
                                          </p:val>
                                        </p:tav>
                                        <p:tav tm="100000">
                                          <p:val>
                                            <p:strVal val="#ppt_y"/>
                                          </p:val>
                                        </p:tav>
                                      </p:tavLst>
                                    </p:anim>
                                    <p:anim calcmode="lin" valueType="num">
                                      <p:cBhvr>
                                        <p:cTn id="61" dur="500" fill="hold"/>
                                        <p:tgtEl>
                                          <p:spTgt spid="335879"/>
                                        </p:tgtEl>
                                        <p:attrNameLst>
                                          <p:attrName>ppt_w</p:attrName>
                                        </p:attrNameLst>
                                      </p:cBhvr>
                                      <p:tavLst>
                                        <p:tav tm="0">
                                          <p:val>
                                            <p:strVal val="#ppt_w"/>
                                          </p:val>
                                        </p:tav>
                                        <p:tav tm="100000">
                                          <p:val>
                                            <p:strVal val="#ppt_w"/>
                                          </p:val>
                                        </p:tav>
                                      </p:tavLst>
                                    </p:anim>
                                    <p:anim calcmode="lin" valueType="num">
                                      <p:cBhvr>
                                        <p:cTn id="62" dur="500" fill="hold"/>
                                        <p:tgtEl>
                                          <p:spTgt spid="335879"/>
                                        </p:tgtEl>
                                        <p:attrNameLst>
                                          <p:attrName>ppt_h</p:attrName>
                                        </p:attrNameLst>
                                      </p:cBhvr>
                                      <p:tavLst>
                                        <p:tav tm="0">
                                          <p:val>
                                            <p:fltVal val="0"/>
                                          </p:val>
                                        </p:tav>
                                        <p:tav tm="100000">
                                          <p:val>
                                            <p:strVal val="#ppt_h"/>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18" presetClass="entr" presetSubtype="3" fill="hold" grpId="0" nodeType="clickEffect">
                                  <p:stCondLst>
                                    <p:cond delay="0"/>
                                  </p:stCondLst>
                                  <p:childTnLst>
                                    <p:set>
                                      <p:cBhvr>
                                        <p:cTn id="66" dur="1" fill="hold">
                                          <p:stCondLst>
                                            <p:cond delay="0"/>
                                          </p:stCondLst>
                                        </p:cTn>
                                        <p:tgtEl>
                                          <p:spTgt spid="335881"/>
                                        </p:tgtEl>
                                        <p:attrNameLst>
                                          <p:attrName>style.visibility</p:attrName>
                                        </p:attrNameLst>
                                      </p:cBhvr>
                                      <p:to>
                                        <p:strVal val="visible"/>
                                      </p:to>
                                    </p:set>
                                    <p:animEffect transition="in" filter="strips(upRight)">
                                      <p:cBhvr>
                                        <p:cTn id="67" dur="500"/>
                                        <p:tgtEl>
                                          <p:spTgt spid="335881"/>
                                        </p:tgtEl>
                                      </p:cBhvr>
                                    </p:animEffect>
                                  </p:childTnLst>
                                </p:cTn>
                              </p:par>
                            </p:childTnLst>
                          </p:cTn>
                        </p:par>
                        <p:par>
                          <p:cTn id="68" fill="hold" nodeType="afterGroup">
                            <p:stCondLst>
                              <p:cond delay="500"/>
                            </p:stCondLst>
                            <p:childTnLst>
                              <p:par>
                                <p:cTn id="69" presetID="1" presetClass="entr" presetSubtype="0" fill="hold" grpId="0" nodeType="afterEffect">
                                  <p:stCondLst>
                                    <p:cond delay="0"/>
                                  </p:stCondLst>
                                  <p:childTnLst>
                                    <p:set>
                                      <p:cBhvr>
                                        <p:cTn id="70" dur="1" fill="hold">
                                          <p:stCondLst>
                                            <p:cond delay="499"/>
                                          </p:stCondLst>
                                        </p:cTn>
                                        <p:tgtEl>
                                          <p:spTgt spid="335889"/>
                                        </p:tgtEl>
                                        <p:attrNameLst>
                                          <p:attrName>style.visibility</p:attrName>
                                        </p:attrNameLst>
                                      </p:cBhvr>
                                      <p:to>
                                        <p:strVal val="visible"/>
                                      </p:to>
                                    </p:set>
                                  </p:childTnLst>
                                </p:cTn>
                              </p:par>
                            </p:childTnLst>
                          </p:cTn>
                        </p:par>
                        <p:par>
                          <p:cTn id="71" fill="hold" nodeType="afterGroup">
                            <p:stCondLst>
                              <p:cond delay="1000"/>
                            </p:stCondLst>
                            <p:childTnLst>
                              <p:par>
                                <p:cTn id="72" presetID="17" presetClass="entr" presetSubtype="1" fill="hold" grpId="0" nodeType="afterEffect">
                                  <p:stCondLst>
                                    <p:cond delay="0"/>
                                  </p:stCondLst>
                                  <p:childTnLst>
                                    <p:set>
                                      <p:cBhvr>
                                        <p:cTn id="73" dur="1" fill="hold">
                                          <p:stCondLst>
                                            <p:cond delay="0"/>
                                          </p:stCondLst>
                                        </p:cTn>
                                        <p:tgtEl>
                                          <p:spTgt spid="335880"/>
                                        </p:tgtEl>
                                        <p:attrNameLst>
                                          <p:attrName>style.visibility</p:attrName>
                                        </p:attrNameLst>
                                      </p:cBhvr>
                                      <p:to>
                                        <p:strVal val="visible"/>
                                      </p:to>
                                    </p:set>
                                    <p:anim calcmode="lin" valueType="num">
                                      <p:cBhvr>
                                        <p:cTn id="74" dur="500" fill="hold"/>
                                        <p:tgtEl>
                                          <p:spTgt spid="335880"/>
                                        </p:tgtEl>
                                        <p:attrNameLst>
                                          <p:attrName>ppt_x</p:attrName>
                                        </p:attrNameLst>
                                      </p:cBhvr>
                                      <p:tavLst>
                                        <p:tav tm="0">
                                          <p:val>
                                            <p:strVal val="#ppt_x"/>
                                          </p:val>
                                        </p:tav>
                                        <p:tav tm="100000">
                                          <p:val>
                                            <p:strVal val="#ppt_x"/>
                                          </p:val>
                                        </p:tav>
                                      </p:tavLst>
                                    </p:anim>
                                    <p:anim calcmode="lin" valueType="num">
                                      <p:cBhvr>
                                        <p:cTn id="75" dur="500" fill="hold"/>
                                        <p:tgtEl>
                                          <p:spTgt spid="335880"/>
                                        </p:tgtEl>
                                        <p:attrNameLst>
                                          <p:attrName>ppt_y</p:attrName>
                                        </p:attrNameLst>
                                      </p:cBhvr>
                                      <p:tavLst>
                                        <p:tav tm="0">
                                          <p:val>
                                            <p:strVal val="#ppt_y-#ppt_h/2"/>
                                          </p:val>
                                        </p:tav>
                                        <p:tav tm="100000">
                                          <p:val>
                                            <p:strVal val="#ppt_y"/>
                                          </p:val>
                                        </p:tav>
                                      </p:tavLst>
                                    </p:anim>
                                    <p:anim calcmode="lin" valueType="num">
                                      <p:cBhvr>
                                        <p:cTn id="76" dur="500" fill="hold"/>
                                        <p:tgtEl>
                                          <p:spTgt spid="335880"/>
                                        </p:tgtEl>
                                        <p:attrNameLst>
                                          <p:attrName>ppt_w</p:attrName>
                                        </p:attrNameLst>
                                      </p:cBhvr>
                                      <p:tavLst>
                                        <p:tav tm="0">
                                          <p:val>
                                            <p:strVal val="#ppt_w"/>
                                          </p:val>
                                        </p:tav>
                                        <p:tav tm="100000">
                                          <p:val>
                                            <p:strVal val="#ppt_w"/>
                                          </p:val>
                                        </p:tav>
                                      </p:tavLst>
                                    </p:anim>
                                    <p:anim calcmode="lin" valueType="num">
                                      <p:cBhvr>
                                        <p:cTn id="77" dur="500" fill="hold"/>
                                        <p:tgtEl>
                                          <p:spTgt spid="335880"/>
                                        </p:tgtEl>
                                        <p:attrNameLst>
                                          <p:attrName>ppt_h</p:attrName>
                                        </p:attrNameLst>
                                      </p:cBhvr>
                                      <p:tavLst>
                                        <p:tav tm="0">
                                          <p:val>
                                            <p:fltVal val="0"/>
                                          </p:val>
                                        </p:tav>
                                        <p:tav tm="100000">
                                          <p:val>
                                            <p:strVal val="#ppt_h"/>
                                          </p:val>
                                        </p:tav>
                                      </p:tavLst>
                                    </p:anim>
                                  </p:childTnLst>
                                </p:cTn>
                              </p:par>
                            </p:childTnLst>
                          </p:cTn>
                        </p:par>
                        <p:par>
                          <p:cTn id="78" fill="hold" nodeType="afterGroup">
                            <p:stCondLst>
                              <p:cond delay="1500"/>
                            </p:stCondLst>
                            <p:childTnLst>
                              <p:par>
                                <p:cTn id="79" presetID="18" presetClass="entr" presetSubtype="9" fill="hold" grpId="0" nodeType="afterEffect">
                                  <p:stCondLst>
                                    <p:cond delay="0"/>
                                  </p:stCondLst>
                                  <p:childTnLst>
                                    <p:set>
                                      <p:cBhvr>
                                        <p:cTn id="80" dur="1" fill="hold">
                                          <p:stCondLst>
                                            <p:cond delay="0"/>
                                          </p:stCondLst>
                                        </p:cTn>
                                        <p:tgtEl>
                                          <p:spTgt spid="335882"/>
                                        </p:tgtEl>
                                        <p:attrNameLst>
                                          <p:attrName>style.visibility</p:attrName>
                                        </p:attrNameLst>
                                      </p:cBhvr>
                                      <p:to>
                                        <p:strVal val="visible"/>
                                      </p:to>
                                    </p:set>
                                    <p:animEffect transition="in" filter="strips(upLeft)">
                                      <p:cBhvr>
                                        <p:cTn id="81" dur="500"/>
                                        <p:tgtEl>
                                          <p:spTgt spid="335882"/>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17" presetClass="entr" presetSubtype="1" fill="hold" grpId="0" nodeType="clickEffect">
                                  <p:stCondLst>
                                    <p:cond delay="0"/>
                                  </p:stCondLst>
                                  <p:childTnLst>
                                    <p:set>
                                      <p:cBhvr>
                                        <p:cTn id="85" dur="1" fill="hold">
                                          <p:stCondLst>
                                            <p:cond delay="0"/>
                                          </p:stCondLst>
                                        </p:cTn>
                                        <p:tgtEl>
                                          <p:spTgt spid="335884"/>
                                        </p:tgtEl>
                                        <p:attrNameLst>
                                          <p:attrName>style.visibility</p:attrName>
                                        </p:attrNameLst>
                                      </p:cBhvr>
                                      <p:to>
                                        <p:strVal val="visible"/>
                                      </p:to>
                                    </p:set>
                                    <p:anim calcmode="lin" valueType="num">
                                      <p:cBhvr>
                                        <p:cTn id="86" dur="500" fill="hold"/>
                                        <p:tgtEl>
                                          <p:spTgt spid="335884"/>
                                        </p:tgtEl>
                                        <p:attrNameLst>
                                          <p:attrName>ppt_x</p:attrName>
                                        </p:attrNameLst>
                                      </p:cBhvr>
                                      <p:tavLst>
                                        <p:tav tm="0">
                                          <p:val>
                                            <p:strVal val="#ppt_x"/>
                                          </p:val>
                                        </p:tav>
                                        <p:tav tm="100000">
                                          <p:val>
                                            <p:strVal val="#ppt_x"/>
                                          </p:val>
                                        </p:tav>
                                      </p:tavLst>
                                    </p:anim>
                                    <p:anim calcmode="lin" valueType="num">
                                      <p:cBhvr>
                                        <p:cTn id="87" dur="500" fill="hold"/>
                                        <p:tgtEl>
                                          <p:spTgt spid="335884"/>
                                        </p:tgtEl>
                                        <p:attrNameLst>
                                          <p:attrName>ppt_y</p:attrName>
                                        </p:attrNameLst>
                                      </p:cBhvr>
                                      <p:tavLst>
                                        <p:tav tm="0">
                                          <p:val>
                                            <p:strVal val="#ppt_y-#ppt_h/2"/>
                                          </p:val>
                                        </p:tav>
                                        <p:tav tm="100000">
                                          <p:val>
                                            <p:strVal val="#ppt_y"/>
                                          </p:val>
                                        </p:tav>
                                      </p:tavLst>
                                    </p:anim>
                                    <p:anim calcmode="lin" valueType="num">
                                      <p:cBhvr>
                                        <p:cTn id="88" dur="500" fill="hold"/>
                                        <p:tgtEl>
                                          <p:spTgt spid="335884"/>
                                        </p:tgtEl>
                                        <p:attrNameLst>
                                          <p:attrName>ppt_w</p:attrName>
                                        </p:attrNameLst>
                                      </p:cBhvr>
                                      <p:tavLst>
                                        <p:tav tm="0">
                                          <p:val>
                                            <p:strVal val="#ppt_w"/>
                                          </p:val>
                                        </p:tav>
                                        <p:tav tm="100000">
                                          <p:val>
                                            <p:strVal val="#ppt_w"/>
                                          </p:val>
                                        </p:tav>
                                      </p:tavLst>
                                    </p:anim>
                                    <p:anim calcmode="lin" valueType="num">
                                      <p:cBhvr>
                                        <p:cTn id="89" dur="500" fill="hold"/>
                                        <p:tgtEl>
                                          <p:spTgt spid="335884"/>
                                        </p:tgtEl>
                                        <p:attrNameLst>
                                          <p:attrName>ppt_h</p:attrName>
                                        </p:attrNameLst>
                                      </p:cBhvr>
                                      <p:tavLst>
                                        <p:tav tm="0">
                                          <p:val>
                                            <p:fltVal val="0"/>
                                          </p:val>
                                        </p:tav>
                                        <p:tav tm="100000">
                                          <p:val>
                                            <p:strVal val="#ppt_h"/>
                                          </p:val>
                                        </p:tav>
                                      </p:tavLst>
                                    </p:anim>
                                  </p:childTnLst>
                                </p:cTn>
                              </p:par>
                            </p:childTnLst>
                          </p:cTn>
                        </p:par>
                        <p:par>
                          <p:cTn id="90" fill="hold" nodeType="afterGroup">
                            <p:stCondLst>
                              <p:cond delay="500"/>
                            </p:stCondLst>
                            <p:childTnLst>
                              <p:par>
                                <p:cTn id="91" presetID="18" presetClass="entr" presetSubtype="9" fill="hold" grpId="0" nodeType="afterEffect">
                                  <p:stCondLst>
                                    <p:cond delay="0"/>
                                  </p:stCondLst>
                                  <p:childTnLst>
                                    <p:set>
                                      <p:cBhvr>
                                        <p:cTn id="92" dur="1" fill="hold">
                                          <p:stCondLst>
                                            <p:cond delay="0"/>
                                          </p:stCondLst>
                                        </p:cTn>
                                        <p:tgtEl>
                                          <p:spTgt spid="335883"/>
                                        </p:tgtEl>
                                        <p:attrNameLst>
                                          <p:attrName>style.visibility</p:attrName>
                                        </p:attrNameLst>
                                      </p:cBhvr>
                                      <p:to>
                                        <p:strVal val="visible"/>
                                      </p:to>
                                    </p:set>
                                    <p:animEffect transition="in" filter="strips(upLeft)">
                                      <p:cBhvr>
                                        <p:cTn id="93" dur="500"/>
                                        <p:tgtEl>
                                          <p:spTgt spid="335883"/>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17" presetClass="entr" presetSubtype="1" fill="hold" nodeType="clickEffect">
                                  <p:stCondLst>
                                    <p:cond delay="0"/>
                                  </p:stCondLst>
                                  <p:childTnLst>
                                    <p:set>
                                      <p:cBhvr>
                                        <p:cTn id="97" dur="1" fill="hold">
                                          <p:stCondLst>
                                            <p:cond delay="0"/>
                                          </p:stCondLst>
                                        </p:cTn>
                                        <p:tgtEl>
                                          <p:spTgt spid="335885"/>
                                        </p:tgtEl>
                                        <p:attrNameLst>
                                          <p:attrName>style.visibility</p:attrName>
                                        </p:attrNameLst>
                                      </p:cBhvr>
                                      <p:to>
                                        <p:strVal val="visible"/>
                                      </p:to>
                                    </p:set>
                                    <p:anim calcmode="lin" valueType="num">
                                      <p:cBhvr>
                                        <p:cTn id="98" dur="500" fill="hold"/>
                                        <p:tgtEl>
                                          <p:spTgt spid="335885"/>
                                        </p:tgtEl>
                                        <p:attrNameLst>
                                          <p:attrName>ppt_x</p:attrName>
                                        </p:attrNameLst>
                                      </p:cBhvr>
                                      <p:tavLst>
                                        <p:tav tm="0">
                                          <p:val>
                                            <p:strVal val="#ppt_x"/>
                                          </p:val>
                                        </p:tav>
                                        <p:tav tm="100000">
                                          <p:val>
                                            <p:strVal val="#ppt_x"/>
                                          </p:val>
                                        </p:tav>
                                      </p:tavLst>
                                    </p:anim>
                                    <p:anim calcmode="lin" valueType="num">
                                      <p:cBhvr>
                                        <p:cTn id="99" dur="500" fill="hold"/>
                                        <p:tgtEl>
                                          <p:spTgt spid="335885"/>
                                        </p:tgtEl>
                                        <p:attrNameLst>
                                          <p:attrName>ppt_y</p:attrName>
                                        </p:attrNameLst>
                                      </p:cBhvr>
                                      <p:tavLst>
                                        <p:tav tm="0">
                                          <p:val>
                                            <p:strVal val="#ppt_y-#ppt_h/2"/>
                                          </p:val>
                                        </p:tav>
                                        <p:tav tm="100000">
                                          <p:val>
                                            <p:strVal val="#ppt_y"/>
                                          </p:val>
                                        </p:tav>
                                      </p:tavLst>
                                    </p:anim>
                                    <p:anim calcmode="lin" valueType="num">
                                      <p:cBhvr>
                                        <p:cTn id="100" dur="500" fill="hold"/>
                                        <p:tgtEl>
                                          <p:spTgt spid="335885"/>
                                        </p:tgtEl>
                                        <p:attrNameLst>
                                          <p:attrName>ppt_w</p:attrName>
                                        </p:attrNameLst>
                                      </p:cBhvr>
                                      <p:tavLst>
                                        <p:tav tm="0">
                                          <p:val>
                                            <p:strVal val="#ppt_w"/>
                                          </p:val>
                                        </p:tav>
                                        <p:tav tm="100000">
                                          <p:val>
                                            <p:strVal val="#ppt_w"/>
                                          </p:val>
                                        </p:tav>
                                      </p:tavLst>
                                    </p:anim>
                                    <p:anim calcmode="lin" valueType="num">
                                      <p:cBhvr>
                                        <p:cTn id="101" dur="500" fill="hold"/>
                                        <p:tgtEl>
                                          <p:spTgt spid="335885"/>
                                        </p:tgtEl>
                                        <p:attrNameLst>
                                          <p:attrName>ppt_h</p:attrName>
                                        </p:attrNameLst>
                                      </p:cBhvr>
                                      <p:tavLst>
                                        <p:tav tm="0">
                                          <p:val>
                                            <p:fltVal val="0"/>
                                          </p:val>
                                        </p:tav>
                                        <p:tav tm="100000">
                                          <p:val>
                                            <p:strVal val="#ppt_h"/>
                                          </p:val>
                                        </p:tav>
                                      </p:tavLst>
                                    </p:anim>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8" presetClass="entr" presetSubtype="3" fill="hold" grpId="0" nodeType="clickEffect">
                                  <p:stCondLst>
                                    <p:cond delay="0"/>
                                  </p:stCondLst>
                                  <p:childTnLst>
                                    <p:set>
                                      <p:cBhvr>
                                        <p:cTn id="105" dur="1" fill="hold">
                                          <p:stCondLst>
                                            <p:cond delay="0"/>
                                          </p:stCondLst>
                                        </p:cTn>
                                        <p:tgtEl>
                                          <p:spTgt spid="335890"/>
                                        </p:tgtEl>
                                        <p:attrNameLst>
                                          <p:attrName>style.visibility</p:attrName>
                                        </p:attrNameLst>
                                      </p:cBhvr>
                                      <p:to>
                                        <p:strVal val="visible"/>
                                      </p:to>
                                    </p:set>
                                    <p:animEffect transition="in" filter="strips(upRight)">
                                      <p:cBhvr>
                                        <p:cTn id="106" dur="500"/>
                                        <p:tgtEl>
                                          <p:spTgt spid="335890"/>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8" presetClass="entr" presetSubtype="6" fill="hold" grpId="0" nodeType="clickEffect">
                                  <p:stCondLst>
                                    <p:cond delay="0"/>
                                  </p:stCondLst>
                                  <p:childTnLst>
                                    <p:set>
                                      <p:cBhvr>
                                        <p:cTn id="110" dur="1" fill="hold">
                                          <p:stCondLst>
                                            <p:cond delay="0"/>
                                          </p:stCondLst>
                                        </p:cTn>
                                        <p:tgtEl>
                                          <p:spTgt spid="335891"/>
                                        </p:tgtEl>
                                        <p:attrNameLst>
                                          <p:attrName>style.visibility</p:attrName>
                                        </p:attrNameLst>
                                      </p:cBhvr>
                                      <p:to>
                                        <p:strVal val="visible"/>
                                      </p:to>
                                    </p:set>
                                    <p:animEffect transition="in" filter="strips(downRight)">
                                      <p:cBhvr>
                                        <p:cTn id="111" dur="500"/>
                                        <p:tgtEl>
                                          <p:spTgt spid="335891"/>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18" presetClass="entr" presetSubtype="12" fill="hold" grpId="0" nodeType="clickEffect">
                                  <p:stCondLst>
                                    <p:cond delay="0"/>
                                  </p:stCondLst>
                                  <p:childTnLst>
                                    <p:set>
                                      <p:cBhvr>
                                        <p:cTn id="115" dur="1" fill="hold">
                                          <p:stCondLst>
                                            <p:cond delay="0"/>
                                          </p:stCondLst>
                                        </p:cTn>
                                        <p:tgtEl>
                                          <p:spTgt spid="335892"/>
                                        </p:tgtEl>
                                        <p:attrNameLst>
                                          <p:attrName>style.visibility</p:attrName>
                                        </p:attrNameLst>
                                      </p:cBhvr>
                                      <p:to>
                                        <p:strVal val="visible"/>
                                      </p:to>
                                    </p:set>
                                    <p:animEffect transition="in" filter="strips(downLeft)">
                                      <p:cBhvr>
                                        <p:cTn id="116" dur="500"/>
                                        <p:tgtEl>
                                          <p:spTgt spid="335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875" grpId="0" build="p" bldLvl="2" autoUpdateAnimBg="0"/>
      <p:bldP spid="335876" grpId="0" autoUpdateAnimBg="0"/>
      <p:bldP spid="335877" grpId="0" animBg="1"/>
      <p:bldP spid="335878" grpId="0" animBg="1"/>
      <p:bldP spid="335879" grpId="0" animBg="1"/>
      <p:bldP spid="335880" grpId="0" animBg="1"/>
      <p:bldP spid="335881" grpId="0" animBg="1"/>
      <p:bldP spid="335882" grpId="0" animBg="1"/>
      <p:bldP spid="335883" grpId="0" animBg="1"/>
      <p:bldP spid="335884" grpId="0" animBg="1"/>
      <p:bldP spid="335888" grpId="0" autoUpdateAnimBg="0"/>
      <p:bldP spid="335889" grpId="0" autoUpdateAnimBg="0"/>
      <p:bldP spid="335890" grpId="0" animBg="1" autoUpdateAnimBg="0"/>
      <p:bldP spid="335891" grpId="0" animBg="1" autoUpdateAnimBg="0"/>
      <p:bldP spid="335892" grpId="0" animBg="1"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3"/>
          <p:cNvSpPr>
            <a:spLocks noGrp="1"/>
          </p:cNvSpPr>
          <p:nvPr>
            <p:ph type="sldNum" sz="quarter" idx="10"/>
          </p:nvPr>
        </p:nvSpPr>
        <p:spPr>
          <a:noFill/>
        </p:spPr>
        <p:txBody>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6627299E-DE11-47CD-A21E-854EC36560CC}" type="slidenum">
              <a:rPr lang="en-US" altLang="zh-CN" sz="1400" b="0">
                <a:ea typeface="宋体" pitchFamily="2" charset="-122"/>
              </a:rPr>
              <a:pPr eaLnBrk="1" hangingPunct="1"/>
              <a:t>60</a:t>
            </a:fld>
            <a:endParaRPr lang="en-US" altLang="zh-CN" sz="1400" b="0">
              <a:ea typeface="宋体" pitchFamily="2" charset="-122"/>
            </a:endParaRPr>
          </a:p>
        </p:txBody>
      </p:sp>
      <p:sp>
        <p:nvSpPr>
          <p:cNvPr id="63491" name="Rectangle 2"/>
          <p:cNvSpPr>
            <a:spLocks noGrp="1" noChangeArrowheads="1"/>
          </p:cNvSpPr>
          <p:nvPr>
            <p:ph type="title"/>
          </p:nvPr>
        </p:nvSpPr>
        <p:spPr/>
        <p:txBody>
          <a:bodyPr/>
          <a:lstStyle/>
          <a:p>
            <a:pPr eaLnBrk="1" hangingPunct="1"/>
            <a:r>
              <a:rPr lang="en-US" altLang="zh-CN" dirty="0" smtClean="0">
                <a:latin typeface="宋体" pitchFamily="2" charset="-122"/>
              </a:rPr>
              <a:t>7.4.2 </a:t>
            </a:r>
            <a:r>
              <a:rPr lang="zh-CN" altLang="en-US" dirty="0" smtClean="0">
                <a:latin typeface="宋体" pitchFamily="2" charset="-122"/>
              </a:rPr>
              <a:t>引用调用</a:t>
            </a:r>
            <a:r>
              <a:rPr lang="zh-CN" altLang="en-US" sz="3200" dirty="0" smtClean="0">
                <a:latin typeface="宋体" pitchFamily="2" charset="-122"/>
              </a:rPr>
              <a:t>（</a:t>
            </a:r>
            <a:r>
              <a:rPr lang="en-US" altLang="zh-CN" sz="3200" dirty="0" smtClean="0">
                <a:latin typeface="宋体" pitchFamily="2" charset="-122"/>
              </a:rPr>
              <a:t>call-by-reference</a:t>
            </a:r>
            <a:r>
              <a:rPr lang="zh-CN" altLang="en-US" sz="3200" dirty="0" smtClean="0">
                <a:latin typeface="宋体" pitchFamily="2" charset="-122"/>
              </a:rPr>
              <a:t>）</a:t>
            </a:r>
          </a:p>
        </p:txBody>
      </p:sp>
      <p:sp>
        <p:nvSpPr>
          <p:cNvPr id="347139" name="Rectangle 3"/>
          <p:cNvSpPr>
            <a:spLocks noGrp="1" noChangeArrowheads="1"/>
          </p:cNvSpPr>
          <p:nvPr>
            <p:ph type="body" idx="1"/>
          </p:nvPr>
        </p:nvSpPr>
        <p:spPr>
          <a:xfrm>
            <a:off x="228600" y="1219199"/>
            <a:ext cx="8686800" cy="5495165"/>
          </a:xfrm>
        </p:spPr>
        <p:txBody>
          <a:bodyPr/>
          <a:lstStyle/>
          <a:p>
            <a:pPr eaLnBrk="1" hangingPunct="1">
              <a:lnSpc>
                <a:spcPct val="90000"/>
              </a:lnSpc>
            </a:pPr>
            <a:r>
              <a:rPr lang="zh-CN" altLang="en-US" sz="2400" dirty="0" smtClean="0">
                <a:latin typeface="Times New Roman" panose="02020603050405020304" pitchFamily="18" charset="0"/>
                <a:cs typeface="Times New Roman" panose="02020603050405020304" pitchFamily="18" charset="0"/>
              </a:rPr>
              <a:t>原则上要求：实参必须是已经分配了存储空间的变量。</a:t>
            </a:r>
          </a:p>
          <a:p>
            <a:pPr eaLnBrk="1" hangingPunct="1">
              <a:lnSpc>
                <a:spcPct val="90000"/>
              </a:lnSpc>
            </a:pPr>
            <a:r>
              <a:rPr lang="zh-CN" altLang="en-US" sz="2400" dirty="0" smtClean="0">
                <a:latin typeface="Times New Roman" panose="02020603050405020304" pitchFamily="18" charset="0"/>
                <a:cs typeface="Times New Roman" panose="02020603050405020304" pitchFamily="18" charset="0"/>
              </a:rPr>
              <a:t>调用过程</a:t>
            </a:r>
            <a:r>
              <a:rPr lang="zh-CN" altLang="en-US" sz="2400" dirty="0">
                <a:latin typeface="Times New Roman" panose="02020603050405020304" pitchFamily="18" charset="0"/>
                <a:cs typeface="Times New Roman" panose="02020603050405020304" pitchFamily="18" charset="0"/>
              </a:rPr>
              <a:t>把实参存储单元的</a:t>
            </a:r>
            <a:r>
              <a:rPr lang="zh-CN" altLang="en-US" sz="2400" dirty="0" smtClean="0">
                <a:latin typeface="Times New Roman" panose="02020603050405020304" pitchFamily="18" charset="0"/>
                <a:cs typeface="Times New Roman" panose="02020603050405020304" pitchFamily="18" charset="0"/>
              </a:rPr>
              <a:t>地址（即一个指向实参存储单元的指针）传递给被调用过程的相应形参。</a:t>
            </a:r>
          </a:p>
          <a:p>
            <a:pPr eaLnBrk="1" hangingPunct="1">
              <a:lnSpc>
                <a:spcPct val="90000"/>
              </a:lnSpc>
            </a:pPr>
            <a:r>
              <a:rPr lang="zh-CN" altLang="en-US" sz="2400" dirty="0" smtClean="0">
                <a:latin typeface="Times New Roman" panose="02020603050405020304" pitchFamily="18" charset="0"/>
                <a:cs typeface="Times New Roman" panose="02020603050405020304" pitchFamily="18" charset="0"/>
              </a:rPr>
              <a:t>被调用过程执行时，通过形参间接地引用实参。</a:t>
            </a:r>
            <a:endParaRPr lang="en-US" altLang="zh-CN" sz="2400" dirty="0" smtClean="0">
              <a:latin typeface="Times New Roman" panose="02020603050405020304" pitchFamily="18" charset="0"/>
              <a:cs typeface="Times New Roman" panose="02020603050405020304" pitchFamily="18" charset="0"/>
            </a:endParaRPr>
          </a:p>
          <a:p>
            <a:pPr lvl="1" eaLnBrk="1" hangingPunct="1">
              <a:lnSpc>
                <a:spcPct val="90000"/>
              </a:lnSpc>
            </a:pPr>
            <a:r>
              <a:rPr lang="zh-CN" altLang="en-US" sz="2000" dirty="0" smtClean="0">
                <a:latin typeface="Times New Roman" panose="02020603050405020304" pitchFamily="18" charset="0"/>
                <a:cs typeface="Times New Roman" panose="02020603050405020304" pitchFamily="18" charset="0"/>
              </a:rPr>
              <a:t>可以把形参看成是实参的别名，对形参的任何引用都是对相应实参的引用。</a:t>
            </a:r>
          </a:p>
          <a:p>
            <a:pPr eaLnBrk="1" hangingPunct="1">
              <a:lnSpc>
                <a:spcPct val="90000"/>
              </a:lnSpc>
            </a:pPr>
            <a:r>
              <a:rPr lang="en-US" altLang="zh-CN" sz="2400" cap="all" dirty="0" smtClean="0">
                <a:latin typeface="Times New Roman" panose="02020603050405020304" pitchFamily="18" charset="0"/>
                <a:cs typeface="Times New Roman" panose="02020603050405020304" pitchFamily="18" charset="0"/>
              </a:rPr>
              <a:t>Fortran</a:t>
            </a:r>
            <a:r>
              <a:rPr lang="zh-CN" altLang="en-US" sz="2400" dirty="0" smtClean="0">
                <a:latin typeface="Times New Roman" panose="02020603050405020304" pitchFamily="18" charset="0"/>
                <a:cs typeface="Times New Roman" panose="02020603050405020304" pitchFamily="18" charset="0"/>
              </a:rPr>
              <a:t>语言唯一的参数传递机制。</a:t>
            </a:r>
          </a:p>
          <a:p>
            <a:pPr eaLnBrk="1" hangingPunct="1">
              <a:lnSpc>
                <a:spcPct val="90000"/>
              </a:lnSpc>
            </a:pPr>
            <a:r>
              <a:rPr lang="en-US" altLang="zh-CN" sz="2400" dirty="0" smtClean="0">
                <a:latin typeface="Times New Roman" panose="02020603050405020304" pitchFamily="18" charset="0"/>
                <a:cs typeface="Times New Roman" panose="02020603050405020304" pitchFamily="18" charset="0"/>
              </a:rPr>
              <a:t>Pascal</a:t>
            </a:r>
            <a:r>
              <a:rPr lang="zh-CN" altLang="en-US" sz="2400" dirty="0" smtClean="0">
                <a:latin typeface="Times New Roman" panose="02020603050405020304" pitchFamily="18" charset="0"/>
                <a:cs typeface="Times New Roman" panose="02020603050405020304" pitchFamily="18" charset="0"/>
              </a:rPr>
              <a:t>语言，通过在形参前加关键字</a:t>
            </a:r>
            <a:r>
              <a:rPr lang="en-US" altLang="zh-CN" sz="2400" dirty="0" err="1" smtClean="0">
                <a:latin typeface="Times New Roman" panose="02020603050405020304" pitchFamily="18" charset="0"/>
                <a:cs typeface="Times New Roman" panose="02020603050405020304" pitchFamily="18" charset="0"/>
              </a:rPr>
              <a:t>var</a:t>
            </a:r>
            <a:r>
              <a:rPr lang="zh-CN" altLang="en-US" sz="2400" dirty="0" smtClean="0">
                <a:latin typeface="Times New Roman" panose="02020603050405020304" pitchFamily="18" charset="0"/>
                <a:cs typeface="Times New Roman" panose="02020603050405020304" pitchFamily="18" charset="0"/>
              </a:rPr>
              <a:t>来指定采用引用调用机制。</a:t>
            </a:r>
          </a:p>
          <a:p>
            <a:pPr lvl="1" eaLnBrk="1" hangingPunct="1">
              <a:lnSpc>
                <a:spcPct val="90000"/>
              </a:lnSpc>
              <a:buFontTx/>
              <a:buNone/>
            </a:pPr>
            <a:r>
              <a:rPr lang="en-US" altLang="zh-CN" dirty="0" smtClean="0">
                <a:latin typeface="Times New Roman" pitchFamily="18" charset="0"/>
                <a:cs typeface="Times New Roman" panose="02020603050405020304" pitchFamily="18" charset="0"/>
              </a:rPr>
              <a:t>procedure inc_1(</a:t>
            </a:r>
            <a:r>
              <a:rPr lang="en-US" altLang="zh-CN" dirty="0" err="1" smtClean="0">
                <a:latin typeface="Times New Roman" pitchFamily="18" charset="0"/>
                <a:cs typeface="Times New Roman" panose="02020603050405020304" pitchFamily="18" charset="0"/>
              </a:rPr>
              <a:t>var</a:t>
            </a:r>
            <a:r>
              <a:rPr lang="en-US" altLang="zh-CN" dirty="0" smtClean="0">
                <a:latin typeface="Times New Roman" pitchFamily="18" charset="0"/>
                <a:cs typeface="Times New Roman" panose="02020603050405020304" pitchFamily="18" charset="0"/>
              </a:rPr>
              <a:t> x: integer);  </a:t>
            </a:r>
          </a:p>
          <a:p>
            <a:pPr lvl="1" eaLnBrk="1" hangingPunct="1">
              <a:lnSpc>
                <a:spcPct val="90000"/>
              </a:lnSpc>
              <a:buFontTx/>
              <a:buNone/>
            </a:pPr>
            <a:r>
              <a:rPr lang="en-US" altLang="zh-CN" dirty="0" smtClean="0">
                <a:latin typeface="Times New Roman" pitchFamily="18" charset="0"/>
                <a:cs typeface="Times New Roman" panose="02020603050405020304" pitchFamily="18" charset="0"/>
              </a:rPr>
              <a:t> begin  x:=x+1  end;</a:t>
            </a:r>
          </a:p>
          <a:p>
            <a:pPr eaLnBrk="1" hangingPunct="1">
              <a:lnSpc>
                <a:spcPct val="90000"/>
              </a:lnSpc>
            </a:pPr>
            <a:r>
              <a:rPr lang="en-US" altLang="zh-CN" sz="2400" dirty="0" smtClean="0">
                <a:latin typeface="Times New Roman" panose="02020603050405020304" pitchFamily="18" charset="0"/>
                <a:cs typeface="Times New Roman" panose="02020603050405020304" pitchFamily="18" charset="0"/>
              </a:rPr>
              <a:t>C++</a:t>
            </a:r>
            <a:r>
              <a:rPr lang="zh-CN" altLang="en-US" sz="2400" dirty="0" smtClean="0">
                <a:latin typeface="Times New Roman" panose="02020603050405020304" pitchFamily="18" charset="0"/>
                <a:cs typeface="Times New Roman" panose="02020603050405020304" pitchFamily="18" charset="0"/>
              </a:rPr>
              <a:t>中，通过在形参的类型关键字后加符号‘</a:t>
            </a:r>
            <a:r>
              <a:rPr lang="en-US" altLang="zh-CN" sz="2400" dirty="0" smtClean="0">
                <a:latin typeface="Times New Roman" panose="02020603050405020304" pitchFamily="18" charset="0"/>
                <a:cs typeface="Times New Roman" panose="02020603050405020304" pitchFamily="18" charset="0"/>
              </a:rPr>
              <a:t>&amp;</a:t>
            </a:r>
            <a:r>
              <a:rPr lang="zh-CN" altLang="en-US" sz="2400" dirty="0" smtClean="0">
                <a:latin typeface="Times New Roman" panose="02020603050405020304" pitchFamily="18" charset="0"/>
                <a:cs typeface="Times New Roman" panose="02020603050405020304" pitchFamily="18" charset="0"/>
              </a:rPr>
              <a:t>’指明采用引用调用机制，如：</a:t>
            </a:r>
          </a:p>
          <a:p>
            <a:pPr lvl="1" eaLnBrk="1" hangingPunct="1">
              <a:lnSpc>
                <a:spcPct val="90000"/>
              </a:lnSpc>
              <a:buFontTx/>
              <a:buNone/>
            </a:pPr>
            <a:r>
              <a:rPr lang="en-US" altLang="zh-CN" dirty="0" smtClean="0">
                <a:latin typeface="Times New Roman" pitchFamily="18" charset="0"/>
                <a:cs typeface="Times New Roman" panose="02020603050405020304" pitchFamily="18" charset="0"/>
              </a:rPr>
              <a:t>void inc_1(</a:t>
            </a:r>
            <a:r>
              <a:rPr lang="en-US" altLang="zh-CN" dirty="0" err="1" smtClean="0">
                <a:latin typeface="Times New Roman" pitchFamily="18" charset="0"/>
                <a:cs typeface="Times New Roman" panose="02020603050405020304" pitchFamily="18" charset="0"/>
              </a:rPr>
              <a:t>int</a:t>
            </a:r>
            <a:r>
              <a:rPr lang="en-US" altLang="zh-CN" dirty="0" smtClean="0">
                <a:latin typeface="Times New Roman" pitchFamily="18" charset="0"/>
                <a:cs typeface="Times New Roman" panose="02020603050405020304" pitchFamily="18" charset="0"/>
              </a:rPr>
              <a:t> &amp;x)  { x++ ;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7139">
                                            <p:txEl>
                                              <p:pRg st="0" end="0"/>
                                            </p:txEl>
                                          </p:spTgt>
                                        </p:tgtEl>
                                        <p:attrNameLst>
                                          <p:attrName>style.visibility</p:attrName>
                                        </p:attrNameLst>
                                      </p:cBhvr>
                                      <p:to>
                                        <p:strVal val="visible"/>
                                      </p:to>
                                    </p:set>
                                    <p:animEffect transition="in" filter="wipe(up)">
                                      <p:cBhvr>
                                        <p:cTn id="7" dur="500"/>
                                        <p:tgtEl>
                                          <p:spTgt spid="3471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47139">
                                            <p:txEl>
                                              <p:pRg st="1" end="1"/>
                                            </p:txEl>
                                          </p:spTgt>
                                        </p:tgtEl>
                                        <p:attrNameLst>
                                          <p:attrName>style.visibility</p:attrName>
                                        </p:attrNameLst>
                                      </p:cBhvr>
                                      <p:to>
                                        <p:strVal val="visible"/>
                                      </p:to>
                                    </p:set>
                                    <p:animEffect transition="in" filter="wipe(up)">
                                      <p:cBhvr>
                                        <p:cTn id="12" dur="500"/>
                                        <p:tgtEl>
                                          <p:spTgt spid="3471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47139">
                                            <p:txEl>
                                              <p:pRg st="2" end="2"/>
                                            </p:txEl>
                                          </p:spTgt>
                                        </p:tgtEl>
                                        <p:attrNameLst>
                                          <p:attrName>style.visibility</p:attrName>
                                        </p:attrNameLst>
                                      </p:cBhvr>
                                      <p:to>
                                        <p:strVal val="visible"/>
                                      </p:to>
                                    </p:set>
                                    <p:animEffect transition="in" filter="wipe(up)">
                                      <p:cBhvr>
                                        <p:cTn id="17" dur="500"/>
                                        <p:tgtEl>
                                          <p:spTgt spid="347139">
                                            <p:txEl>
                                              <p:pRg st="2" end="2"/>
                                            </p:txEl>
                                          </p:spTgt>
                                        </p:tgtEl>
                                      </p:cBhvr>
                                    </p:animEffect>
                                  </p:childTnLst>
                                </p:cTn>
                              </p:par>
                            </p:childTnLst>
                          </p:cTn>
                        </p:par>
                        <p:par>
                          <p:cTn id="18" fill="hold">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347139">
                                            <p:txEl>
                                              <p:pRg st="3" end="3"/>
                                            </p:txEl>
                                          </p:spTgt>
                                        </p:tgtEl>
                                        <p:attrNameLst>
                                          <p:attrName>style.visibility</p:attrName>
                                        </p:attrNameLst>
                                      </p:cBhvr>
                                      <p:to>
                                        <p:strVal val="visible"/>
                                      </p:to>
                                    </p:set>
                                    <p:animEffect transition="in" filter="wipe(up)">
                                      <p:cBhvr>
                                        <p:cTn id="21" dur="500"/>
                                        <p:tgtEl>
                                          <p:spTgt spid="347139">
                                            <p:txEl>
                                              <p:pRg st="3" end="3"/>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347139">
                                            <p:txEl>
                                              <p:pRg st="4" end="4"/>
                                            </p:txEl>
                                          </p:spTgt>
                                        </p:tgtEl>
                                        <p:attrNameLst>
                                          <p:attrName>style.visibility</p:attrName>
                                        </p:attrNameLst>
                                      </p:cBhvr>
                                      <p:to>
                                        <p:strVal val="visible"/>
                                      </p:to>
                                    </p:set>
                                    <p:animEffect transition="in" filter="wipe(up)">
                                      <p:cBhvr>
                                        <p:cTn id="26" dur="500"/>
                                        <p:tgtEl>
                                          <p:spTgt spid="347139">
                                            <p:txEl>
                                              <p:pRg st="4" end="4"/>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347139">
                                            <p:txEl>
                                              <p:pRg st="5" end="5"/>
                                            </p:txEl>
                                          </p:spTgt>
                                        </p:tgtEl>
                                        <p:attrNameLst>
                                          <p:attrName>style.visibility</p:attrName>
                                        </p:attrNameLst>
                                      </p:cBhvr>
                                      <p:to>
                                        <p:strVal val="visible"/>
                                      </p:to>
                                    </p:set>
                                    <p:animEffect transition="in" filter="wipe(up)">
                                      <p:cBhvr>
                                        <p:cTn id="31" dur="500"/>
                                        <p:tgtEl>
                                          <p:spTgt spid="347139">
                                            <p:txEl>
                                              <p:pRg st="5" end="5"/>
                                            </p:txEl>
                                          </p:spTgt>
                                        </p:tgtEl>
                                      </p:cBhvr>
                                    </p:animEffect>
                                  </p:childTnLst>
                                </p:cTn>
                              </p:par>
                            </p:childTnLst>
                          </p:cTn>
                        </p:par>
                        <p:par>
                          <p:cTn id="32" fill="hold">
                            <p:stCondLst>
                              <p:cond delay="500"/>
                            </p:stCondLst>
                            <p:childTnLst>
                              <p:par>
                                <p:cTn id="33" presetID="22" presetClass="entr" presetSubtype="1" fill="hold" grpId="0" nodeType="afterEffect">
                                  <p:stCondLst>
                                    <p:cond delay="0"/>
                                  </p:stCondLst>
                                  <p:childTnLst>
                                    <p:set>
                                      <p:cBhvr>
                                        <p:cTn id="34" dur="1" fill="hold">
                                          <p:stCondLst>
                                            <p:cond delay="0"/>
                                          </p:stCondLst>
                                        </p:cTn>
                                        <p:tgtEl>
                                          <p:spTgt spid="347139">
                                            <p:txEl>
                                              <p:pRg st="6" end="6"/>
                                            </p:txEl>
                                          </p:spTgt>
                                        </p:tgtEl>
                                        <p:attrNameLst>
                                          <p:attrName>style.visibility</p:attrName>
                                        </p:attrNameLst>
                                      </p:cBhvr>
                                      <p:to>
                                        <p:strVal val="visible"/>
                                      </p:to>
                                    </p:set>
                                    <p:animEffect transition="in" filter="wipe(up)">
                                      <p:cBhvr>
                                        <p:cTn id="35" dur="500"/>
                                        <p:tgtEl>
                                          <p:spTgt spid="347139">
                                            <p:txEl>
                                              <p:pRg st="6" end="6"/>
                                            </p:txEl>
                                          </p:spTgt>
                                        </p:tgtEl>
                                      </p:cBhvr>
                                    </p:animEffect>
                                  </p:childTnLst>
                                </p:cTn>
                              </p:par>
                            </p:childTnLst>
                          </p:cTn>
                        </p:par>
                        <p:par>
                          <p:cTn id="36" fill="hold">
                            <p:stCondLst>
                              <p:cond delay="1000"/>
                            </p:stCondLst>
                            <p:childTnLst>
                              <p:par>
                                <p:cTn id="37" presetID="22" presetClass="entr" presetSubtype="1" fill="hold" grpId="0" nodeType="afterEffect">
                                  <p:stCondLst>
                                    <p:cond delay="0"/>
                                  </p:stCondLst>
                                  <p:childTnLst>
                                    <p:set>
                                      <p:cBhvr>
                                        <p:cTn id="38" dur="1" fill="hold">
                                          <p:stCondLst>
                                            <p:cond delay="0"/>
                                          </p:stCondLst>
                                        </p:cTn>
                                        <p:tgtEl>
                                          <p:spTgt spid="347139">
                                            <p:txEl>
                                              <p:pRg st="7" end="7"/>
                                            </p:txEl>
                                          </p:spTgt>
                                        </p:tgtEl>
                                        <p:attrNameLst>
                                          <p:attrName>style.visibility</p:attrName>
                                        </p:attrNameLst>
                                      </p:cBhvr>
                                      <p:to>
                                        <p:strVal val="visible"/>
                                      </p:to>
                                    </p:set>
                                    <p:animEffect transition="in" filter="wipe(up)">
                                      <p:cBhvr>
                                        <p:cTn id="39" dur="500"/>
                                        <p:tgtEl>
                                          <p:spTgt spid="347139">
                                            <p:txEl>
                                              <p:pRg st="7" end="7"/>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347139">
                                            <p:txEl>
                                              <p:pRg st="8" end="8"/>
                                            </p:txEl>
                                          </p:spTgt>
                                        </p:tgtEl>
                                        <p:attrNameLst>
                                          <p:attrName>style.visibility</p:attrName>
                                        </p:attrNameLst>
                                      </p:cBhvr>
                                      <p:to>
                                        <p:strVal val="visible"/>
                                      </p:to>
                                    </p:set>
                                    <p:animEffect transition="in" filter="wipe(up)">
                                      <p:cBhvr>
                                        <p:cTn id="44" dur="500"/>
                                        <p:tgtEl>
                                          <p:spTgt spid="347139">
                                            <p:txEl>
                                              <p:pRg st="8" end="8"/>
                                            </p:txEl>
                                          </p:spTgt>
                                        </p:tgtEl>
                                      </p:cBhvr>
                                    </p:animEffect>
                                  </p:childTnLst>
                                </p:cTn>
                              </p:par>
                            </p:childTnLst>
                          </p:cTn>
                        </p:par>
                        <p:par>
                          <p:cTn id="45" fill="hold">
                            <p:stCondLst>
                              <p:cond delay="500"/>
                            </p:stCondLst>
                            <p:childTnLst>
                              <p:par>
                                <p:cTn id="46" presetID="22" presetClass="entr" presetSubtype="1" fill="hold" grpId="0" nodeType="afterEffect">
                                  <p:stCondLst>
                                    <p:cond delay="0"/>
                                  </p:stCondLst>
                                  <p:childTnLst>
                                    <p:set>
                                      <p:cBhvr>
                                        <p:cTn id="47" dur="1" fill="hold">
                                          <p:stCondLst>
                                            <p:cond delay="0"/>
                                          </p:stCondLst>
                                        </p:cTn>
                                        <p:tgtEl>
                                          <p:spTgt spid="347139">
                                            <p:txEl>
                                              <p:pRg st="9" end="9"/>
                                            </p:txEl>
                                          </p:spTgt>
                                        </p:tgtEl>
                                        <p:attrNameLst>
                                          <p:attrName>style.visibility</p:attrName>
                                        </p:attrNameLst>
                                      </p:cBhvr>
                                      <p:to>
                                        <p:strVal val="visible"/>
                                      </p:to>
                                    </p:set>
                                    <p:animEffect transition="in" filter="wipe(up)">
                                      <p:cBhvr>
                                        <p:cTn id="48" dur="500"/>
                                        <p:tgtEl>
                                          <p:spTgt spid="34713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39" grpId="0" uiExpand="1"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3"/>
          <p:cNvSpPr>
            <a:spLocks noGrp="1"/>
          </p:cNvSpPr>
          <p:nvPr>
            <p:ph type="sldNum" sz="quarter" idx="10"/>
          </p:nvPr>
        </p:nvSpPr>
        <p:spPr>
          <a:noFill/>
        </p:spPr>
        <p:txBody>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ED402AB4-E133-41A2-A108-27C1854BB76A}" type="slidenum">
              <a:rPr lang="en-US" altLang="zh-CN" sz="1400" b="0">
                <a:ea typeface="宋体" pitchFamily="2" charset="-122"/>
              </a:rPr>
              <a:pPr eaLnBrk="1" hangingPunct="1"/>
              <a:t>61</a:t>
            </a:fld>
            <a:endParaRPr lang="en-US" altLang="zh-CN" sz="1400" b="0">
              <a:ea typeface="宋体" pitchFamily="2" charset="-122"/>
            </a:endParaRPr>
          </a:p>
        </p:txBody>
      </p:sp>
      <p:sp>
        <p:nvSpPr>
          <p:cNvPr id="64515" name="Rectangle 2"/>
          <p:cNvSpPr>
            <a:spLocks noGrp="1" noChangeArrowheads="1"/>
          </p:cNvSpPr>
          <p:nvPr>
            <p:ph type="title"/>
          </p:nvPr>
        </p:nvSpPr>
        <p:spPr/>
        <p:txBody>
          <a:bodyPr/>
          <a:lstStyle/>
          <a:p>
            <a:pPr eaLnBrk="1" hangingPunct="1"/>
            <a:r>
              <a:rPr lang="zh-CN" altLang="en-US" dirty="0" smtClean="0">
                <a:latin typeface="宋体" pitchFamily="2" charset="-122"/>
              </a:rPr>
              <a:t>引用调用（续）</a:t>
            </a:r>
          </a:p>
        </p:txBody>
      </p:sp>
      <p:sp>
        <p:nvSpPr>
          <p:cNvPr id="348163" name="Rectangle 3"/>
          <p:cNvSpPr>
            <a:spLocks noGrp="1" noChangeArrowheads="1"/>
          </p:cNvSpPr>
          <p:nvPr>
            <p:ph type="body" idx="1"/>
          </p:nvPr>
        </p:nvSpPr>
        <p:spPr/>
        <p:txBody>
          <a:bodyPr/>
          <a:lstStyle/>
          <a:p>
            <a:pPr eaLnBrk="1" hangingPunct="1"/>
            <a:r>
              <a:rPr lang="en-US" altLang="zh-CN" sz="2400" dirty="0" smtClean="0">
                <a:latin typeface="Times New Roman" panose="02020603050405020304" pitchFamily="18" charset="0"/>
                <a:cs typeface="Times New Roman" panose="02020603050405020304" pitchFamily="18" charset="0"/>
              </a:rPr>
              <a:t>C</a:t>
            </a:r>
            <a:r>
              <a:rPr lang="zh-CN" altLang="en-US" sz="2400" dirty="0" smtClean="0">
                <a:latin typeface="Times New Roman" panose="02020603050405020304" pitchFamily="18" charset="0"/>
                <a:cs typeface="Times New Roman" panose="02020603050405020304" pitchFamily="18" charset="0"/>
              </a:rPr>
              <a:t>语言只有传值调用机制，但可以通过传递引用或显式指针来实现引用调用的效果。</a:t>
            </a:r>
          </a:p>
          <a:p>
            <a:pPr eaLnBrk="1" hangingPunct="1"/>
            <a:r>
              <a:rPr lang="en-US" altLang="zh-CN" sz="2400" dirty="0" smtClean="0">
                <a:latin typeface="Times New Roman" panose="02020603050405020304" pitchFamily="18" charset="0"/>
                <a:cs typeface="Times New Roman" panose="02020603050405020304" pitchFamily="18" charset="0"/>
              </a:rPr>
              <a:t>C</a:t>
            </a:r>
            <a:r>
              <a:rPr lang="zh-CN" altLang="en-US" sz="2400" dirty="0" smtClean="0">
                <a:latin typeface="Times New Roman" panose="02020603050405020304" pitchFamily="18" charset="0"/>
                <a:cs typeface="Times New Roman" panose="02020603050405020304" pitchFamily="18" charset="0"/>
              </a:rPr>
              <a:t>语言使用‘</a:t>
            </a:r>
            <a:r>
              <a:rPr lang="en-US" altLang="zh-CN" sz="2400" dirty="0" smtClean="0">
                <a:latin typeface="Times New Roman" panose="02020603050405020304" pitchFamily="18" charset="0"/>
                <a:cs typeface="Times New Roman" panose="02020603050405020304" pitchFamily="18" charset="0"/>
              </a:rPr>
              <a:t>&amp;</a:t>
            </a:r>
            <a:r>
              <a:rPr lang="zh-CN" altLang="en-US" sz="2400" dirty="0" smtClean="0">
                <a:latin typeface="Times New Roman" panose="02020603050405020304" pitchFamily="18" charset="0"/>
                <a:cs typeface="Times New Roman" panose="02020603050405020304" pitchFamily="18" charset="0"/>
              </a:rPr>
              <a:t>’指示变量的地址，使用操作‘*’撤销引用指针。</a:t>
            </a:r>
          </a:p>
          <a:p>
            <a:pPr eaLnBrk="1" hangingPunct="1"/>
            <a:r>
              <a:rPr lang="zh-CN" altLang="en-US" sz="2400" dirty="0" smtClean="0">
                <a:latin typeface="Times New Roman" panose="02020603050405020304" pitchFamily="18" charset="0"/>
                <a:cs typeface="Times New Roman" panose="02020603050405020304" pitchFamily="18" charset="0"/>
              </a:rPr>
              <a:t>如：</a:t>
            </a:r>
          </a:p>
          <a:p>
            <a:pPr lvl="1" eaLnBrk="1" hangingPunct="1">
              <a:buNone/>
            </a:pPr>
            <a:r>
              <a:rPr lang="en-US" altLang="zh-CN" dirty="0" err="1">
                <a:latin typeface="Times New Roman" pitchFamily="18" charset="0"/>
                <a:cs typeface="Times New Roman" panose="02020603050405020304" pitchFamily="18" charset="0"/>
              </a:rPr>
              <a:t>int</a:t>
            </a:r>
            <a:r>
              <a:rPr lang="en-US" altLang="zh-CN" dirty="0">
                <a:latin typeface="Times New Roman" pitchFamily="18" charset="0"/>
                <a:cs typeface="Times New Roman" panose="02020603050405020304" pitchFamily="18" charset="0"/>
              </a:rPr>
              <a:t> a;</a:t>
            </a:r>
          </a:p>
          <a:p>
            <a:pPr lvl="1" eaLnBrk="1" hangingPunct="1">
              <a:buFontTx/>
              <a:buNone/>
            </a:pPr>
            <a:r>
              <a:rPr lang="en-US" altLang="zh-CN" dirty="0" smtClean="0">
                <a:latin typeface="Times New Roman" pitchFamily="18" charset="0"/>
                <a:cs typeface="Times New Roman" panose="02020603050405020304" pitchFamily="18" charset="0"/>
              </a:rPr>
              <a:t>void inc_1(</a:t>
            </a:r>
            <a:r>
              <a:rPr lang="en-US" altLang="zh-CN" dirty="0" err="1" smtClean="0">
                <a:latin typeface="Times New Roman" pitchFamily="18" charset="0"/>
                <a:cs typeface="Times New Roman" panose="02020603050405020304" pitchFamily="18" charset="0"/>
              </a:rPr>
              <a:t>int</a:t>
            </a:r>
            <a:r>
              <a:rPr lang="en-US" altLang="zh-CN" dirty="0" smtClean="0">
                <a:latin typeface="Times New Roman" pitchFamily="18" charset="0"/>
                <a:cs typeface="Times New Roman" panose="02020603050405020304" pitchFamily="18" charset="0"/>
              </a:rPr>
              <a:t> *x)                 // C </a:t>
            </a:r>
            <a:r>
              <a:rPr lang="zh-CN" altLang="en-US" dirty="0" smtClean="0">
                <a:latin typeface="Times New Roman" pitchFamily="18" charset="0"/>
                <a:cs typeface="Times New Roman" panose="02020603050405020304" pitchFamily="18" charset="0"/>
              </a:rPr>
              <a:t>模拟引用调用</a:t>
            </a:r>
          </a:p>
          <a:p>
            <a:pPr lvl="1" eaLnBrk="1" hangingPunct="1">
              <a:buFontTx/>
              <a:buNone/>
            </a:pPr>
            <a:r>
              <a:rPr lang="zh-CN" altLang="en-US" dirty="0" smtClean="0">
                <a:latin typeface="Times New Roman" pitchFamily="18" charset="0"/>
                <a:cs typeface="Times New Roman" panose="02020603050405020304" pitchFamily="18" charset="0"/>
              </a:rPr>
              <a:t>  </a:t>
            </a:r>
            <a:r>
              <a:rPr lang="en-US" altLang="zh-CN" dirty="0" smtClean="0">
                <a:latin typeface="Times New Roman" pitchFamily="18" charset="0"/>
                <a:cs typeface="Times New Roman" panose="02020603050405020304" pitchFamily="18" charset="0"/>
              </a:rPr>
              <a:t>{ (*x)++; }</a:t>
            </a:r>
          </a:p>
          <a:p>
            <a:pPr lvl="1" eaLnBrk="1" hangingPunct="1">
              <a:buFontTx/>
              <a:buNone/>
            </a:pPr>
            <a:r>
              <a:rPr lang="en-US" altLang="zh-CN" dirty="0" smtClean="0">
                <a:latin typeface="Times New Roman" pitchFamily="18" charset="0"/>
                <a:cs typeface="Times New Roman" panose="02020603050405020304" pitchFamily="18" charset="0"/>
              </a:rPr>
              <a:t>……</a:t>
            </a:r>
          </a:p>
          <a:p>
            <a:pPr lvl="1" eaLnBrk="1" hangingPunct="1">
              <a:buFontTx/>
              <a:buNone/>
            </a:pPr>
            <a:r>
              <a:rPr lang="en-US" altLang="zh-CN" dirty="0" smtClean="0">
                <a:latin typeface="Times New Roman" pitchFamily="18" charset="0"/>
                <a:cs typeface="Times New Roman" panose="02020603050405020304" pitchFamily="18" charset="0"/>
              </a:rPr>
              <a:t>inc_1(&amp;a);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8163">
                                            <p:txEl>
                                              <p:pRg st="0" end="0"/>
                                            </p:txEl>
                                          </p:spTgt>
                                        </p:tgtEl>
                                        <p:attrNameLst>
                                          <p:attrName>style.visibility</p:attrName>
                                        </p:attrNameLst>
                                      </p:cBhvr>
                                      <p:to>
                                        <p:strVal val="visible"/>
                                      </p:to>
                                    </p:set>
                                    <p:animEffect transition="in" filter="wipe(up)">
                                      <p:cBhvr>
                                        <p:cTn id="7" dur="500"/>
                                        <p:tgtEl>
                                          <p:spTgt spid="3481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48163">
                                            <p:txEl>
                                              <p:pRg st="1" end="1"/>
                                            </p:txEl>
                                          </p:spTgt>
                                        </p:tgtEl>
                                        <p:attrNameLst>
                                          <p:attrName>style.visibility</p:attrName>
                                        </p:attrNameLst>
                                      </p:cBhvr>
                                      <p:to>
                                        <p:strVal val="visible"/>
                                      </p:to>
                                    </p:set>
                                    <p:animEffect transition="in" filter="wipe(up)">
                                      <p:cBhvr>
                                        <p:cTn id="12" dur="500"/>
                                        <p:tgtEl>
                                          <p:spTgt spid="3481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48163">
                                            <p:txEl>
                                              <p:pRg st="2" end="2"/>
                                            </p:txEl>
                                          </p:spTgt>
                                        </p:tgtEl>
                                        <p:attrNameLst>
                                          <p:attrName>style.visibility</p:attrName>
                                        </p:attrNameLst>
                                      </p:cBhvr>
                                      <p:to>
                                        <p:strVal val="visible"/>
                                      </p:to>
                                    </p:set>
                                    <p:animEffect transition="in" filter="wipe(up)">
                                      <p:cBhvr>
                                        <p:cTn id="17" dur="500"/>
                                        <p:tgtEl>
                                          <p:spTgt spid="348163">
                                            <p:txEl>
                                              <p:pRg st="2" end="2"/>
                                            </p:txEl>
                                          </p:spTgt>
                                        </p:tgtEl>
                                      </p:cBhvr>
                                    </p:animEffect>
                                  </p:childTnLst>
                                </p:cTn>
                              </p:par>
                            </p:childTnLst>
                          </p:cTn>
                        </p:par>
                        <p:par>
                          <p:cTn id="18" fill="hold">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348163">
                                            <p:txEl>
                                              <p:pRg st="3" end="3"/>
                                            </p:txEl>
                                          </p:spTgt>
                                        </p:tgtEl>
                                        <p:attrNameLst>
                                          <p:attrName>style.visibility</p:attrName>
                                        </p:attrNameLst>
                                      </p:cBhvr>
                                      <p:to>
                                        <p:strVal val="visible"/>
                                      </p:to>
                                    </p:set>
                                    <p:animEffect transition="in" filter="wipe(up)">
                                      <p:cBhvr>
                                        <p:cTn id="21" dur="500"/>
                                        <p:tgtEl>
                                          <p:spTgt spid="348163">
                                            <p:txEl>
                                              <p:pRg st="3" end="3"/>
                                            </p:txEl>
                                          </p:spTgt>
                                        </p:tgtEl>
                                      </p:cBhvr>
                                    </p:animEffect>
                                  </p:childTnLst>
                                </p:cTn>
                              </p:par>
                            </p:childTnLst>
                          </p:cTn>
                        </p:par>
                        <p:par>
                          <p:cTn id="22" fill="hold">
                            <p:stCondLst>
                              <p:cond delay="1000"/>
                            </p:stCondLst>
                            <p:childTnLst>
                              <p:par>
                                <p:cTn id="23" presetID="22" presetClass="entr" presetSubtype="1" fill="hold" grpId="0" nodeType="afterEffect">
                                  <p:stCondLst>
                                    <p:cond delay="0"/>
                                  </p:stCondLst>
                                  <p:childTnLst>
                                    <p:set>
                                      <p:cBhvr>
                                        <p:cTn id="24" dur="1" fill="hold">
                                          <p:stCondLst>
                                            <p:cond delay="0"/>
                                          </p:stCondLst>
                                        </p:cTn>
                                        <p:tgtEl>
                                          <p:spTgt spid="348163">
                                            <p:txEl>
                                              <p:pRg st="4" end="4"/>
                                            </p:txEl>
                                          </p:spTgt>
                                        </p:tgtEl>
                                        <p:attrNameLst>
                                          <p:attrName>style.visibility</p:attrName>
                                        </p:attrNameLst>
                                      </p:cBhvr>
                                      <p:to>
                                        <p:strVal val="visible"/>
                                      </p:to>
                                    </p:set>
                                    <p:animEffect transition="in" filter="wipe(up)">
                                      <p:cBhvr>
                                        <p:cTn id="25" dur="500"/>
                                        <p:tgtEl>
                                          <p:spTgt spid="348163">
                                            <p:txEl>
                                              <p:pRg st="4" end="4"/>
                                            </p:txEl>
                                          </p:spTgt>
                                        </p:tgtEl>
                                      </p:cBhvr>
                                    </p:animEffect>
                                  </p:childTnLst>
                                </p:cTn>
                              </p:par>
                            </p:childTnLst>
                          </p:cTn>
                        </p:par>
                        <p:par>
                          <p:cTn id="26" fill="hold">
                            <p:stCondLst>
                              <p:cond delay="1500"/>
                            </p:stCondLst>
                            <p:childTnLst>
                              <p:par>
                                <p:cTn id="27" presetID="22" presetClass="entr" presetSubtype="1" fill="hold" grpId="0" nodeType="afterEffect">
                                  <p:stCondLst>
                                    <p:cond delay="0"/>
                                  </p:stCondLst>
                                  <p:childTnLst>
                                    <p:set>
                                      <p:cBhvr>
                                        <p:cTn id="28" dur="1" fill="hold">
                                          <p:stCondLst>
                                            <p:cond delay="0"/>
                                          </p:stCondLst>
                                        </p:cTn>
                                        <p:tgtEl>
                                          <p:spTgt spid="348163">
                                            <p:txEl>
                                              <p:pRg st="5" end="5"/>
                                            </p:txEl>
                                          </p:spTgt>
                                        </p:tgtEl>
                                        <p:attrNameLst>
                                          <p:attrName>style.visibility</p:attrName>
                                        </p:attrNameLst>
                                      </p:cBhvr>
                                      <p:to>
                                        <p:strVal val="visible"/>
                                      </p:to>
                                    </p:set>
                                    <p:animEffect transition="in" filter="wipe(up)">
                                      <p:cBhvr>
                                        <p:cTn id="29" dur="500"/>
                                        <p:tgtEl>
                                          <p:spTgt spid="348163">
                                            <p:txEl>
                                              <p:pRg st="5" end="5"/>
                                            </p:txEl>
                                          </p:spTgt>
                                        </p:tgtEl>
                                      </p:cBhvr>
                                    </p:animEffect>
                                  </p:childTnLst>
                                </p:cTn>
                              </p:par>
                            </p:childTnLst>
                          </p:cTn>
                        </p:par>
                        <p:par>
                          <p:cTn id="30" fill="hold">
                            <p:stCondLst>
                              <p:cond delay="2000"/>
                            </p:stCondLst>
                            <p:childTnLst>
                              <p:par>
                                <p:cTn id="31" presetID="22" presetClass="entr" presetSubtype="1" fill="hold" grpId="0" nodeType="afterEffect">
                                  <p:stCondLst>
                                    <p:cond delay="0"/>
                                  </p:stCondLst>
                                  <p:childTnLst>
                                    <p:set>
                                      <p:cBhvr>
                                        <p:cTn id="32" dur="1" fill="hold">
                                          <p:stCondLst>
                                            <p:cond delay="0"/>
                                          </p:stCondLst>
                                        </p:cTn>
                                        <p:tgtEl>
                                          <p:spTgt spid="348163">
                                            <p:txEl>
                                              <p:pRg st="6" end="6"/>
                                            </p:txEl>
                                          </p:spTgt>
                                        </p:tgtEl>
                                        <p:attrNameLst>
                                          <p:attrName>style.visibility</p:attrName>
                                        </p:attrNameLst>
                                      </p:cBhvr>
                                      <p:to>
                                        <p:strVal val="visible"/>
                                      </p:to>
                                    </p:set>
                                    <p:animEffect transition="in" filter="wipe(up)">
                                      <p:cBhvr>
                                        <p:cTn id="33" dur="500"/>
                                        <p:tgtEl>
                                          <p:spTgt spid="348163">
                                            <p:txEl>
                                              <p:pRg st="6" end="6"/>
                                            </p:txEl>
                                          </p:spTgt>
                                        </p:tgtEl>
                                      </p:cBhvr>
                                    </p:animEffect>
                                  </p:childTnLst>
                                </p:cTn>
                              </p:par>
                            </p:childTnLst>
                          </p:cTn>
                        </p:par>
                        <p:par>
                          <p:cTn id="34" fill="hold">
                            <p:stCondLst>
                              <p:cond delay="2500"/>
                            </p:stCondLst>
                            <p:childTnLst>
                              <p:par>
                                <p:cTn id="35" presetID="22" presetClass="entr" presetSubtype="1" fill="hold" grpId="0" nodeType="afterEffect">
                                  <p:stCondLst>
                                    <p:cond delay="0"/>
                                  </p:stCondLst>
                                  <p:childTnLst>
                                    <p:set>
                                      <p:cBhvr>
                                        <p:cTn id="36" dur="1" fill="hold">
                                          <p:stCondLst>
                                            <p:cond delay="0"/>
                                          </p:stCondLst>
                                        </p:cTn>
                                        <p:tgtEl>
                                          <p:spTgt spid="348163">
                                            <p:txEl>
                                              <p:pRg st="7" end="7"/>
                                            </p:txEl>
                                          </p:spTgt>
                                        </p:tgtEl>
                                        <p:attrNameLst>
                                          <p:attrName>style.visibility</p:attrName>
                                        </p:attrNameLst>
                                      </p:cBhvr>
                                      <p:to>
                                        <p:strVal val="visible"/>
                                      </p:to>
                                    </p:set>
                                    <p:animEffect transition="in" filter="wipe(up)">
                                      <p:cBhvr>
                                        <p:cTn id="37" dur="500"/>
                                        <p:tgtEl>
                                          <p:spTgt spid="34816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63" grpId="0" uiExpand="1" build="p"/>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灯片编号占位符 3"/>
          <p:cNvSpPr>
            <a:spLocks noGrp="1"/>
          </p:cNvSpPr>
          <p:nvPr>
            <p:ph type="sldNum" sz="quarter" idx="10"/>
          </p:nvPr>
        </p:nvSpPr>
        <p:spPr>
          <a:noFill/>
        </p:spPr>
        <p:txBody>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EE799B3C-8743-4D79-827B-6BBE64F54DB9}" type="slidenum">
              <a:rPr lang="en-US" altLang="zh-CN" sz="1400" b="0">
                <a:ea typeface="宋体" pitchFamily="2" charset="-122"/>
              </a:rPr>
              <a:pPr eaLnBrk="1" hangingPunct="1"/>
              <a:t>62</a:t>
            </a:fld>
            <a:endParaRPr lang="en-US" altLang="zh-CN" sz="1400" b="0">
              <a:ea typeface="宋体" pitchFamily="2" charset="-122"/>
            </a:endParaRPr>
          </a:p>
        </p:txBody>
      </p:sp>
      <p:sp>
        <p:nvSpPr>
          <p:cNvPr id="65539" name="Rectangle 2"/>
          <p:cNvSpPr>
            <a:spLocks noGrp="1" noChangeArrowheads="1"/>
          </p:cNvSpPr>
          <p:nvPr>
            <p:ph type="title"/>
          </p:nvPr>
        </p:nvSpPr>
        <p:spPr/>
        <p:txBody>
          <a:bodyPr/>
          <a:lstStyle/>
          <a:p>
            <a:pPr eaLnBrk="1" hangingPunct="1"/>
            <a:r>
              <a:rPr lang="zh-CN" altLang="en-US" dirty="0" smtClean="0">
                <a:latin typeface="宋体" pitchFamily="2" charset="-122"/>
              </a:rPr>
              <a:t>引用调用的实现</a:t>
            </a:r>
          </a:p>
        </p:txBody>
      </p:sp>
      <p:sp>
        <p:nvSpPr>
          <p:cNvPr id="275459" name="Rectangle 3"/>
          <p:cNvSpPr>
            <a:spLocks noGrp="1" noChangeArrowheads="1"/>
          </p:cNvSpPr>
          <p:nvPr>
            <p:ph type="body" idx="1"/>
          </p:nvPr>
        </p:nvSpPr>
        <p:spPr>
          <a:xfrm>
            <a:off x="284163" y="1088740"/>
            <a:ext cx="8338287" cy="5508910"/>
          </a:xfrm>
        </p:spPr>
        <p:txBody>
          <a:bodyPr/>
          <a:lstStyle/>
          <a:p>
            <a:r>
              <a:rPr lang="zh-CN" altLang="zh-CN" sz="2400" dirty="0" smtClean="0"/>
              <a:t>调用</a:t>
            </a:r>
            <a:r>
              <a:rPr lang="zh-CN" altLang="zh-CN" sz="2400" dirty="0"/>
              <a:t>过程对实参求值。</a:t>
            </a:r>
          </a:p>
          <a:p>
            <a:r>
              <a:rPr lang="zh-CN" altLang="zh-CN" sz="2400" dirty="0" smtClean="0"/>
              <a:t>如果</a:t>
            </a:r>
            <a:r>
              <a:rPr lang="zh-CN" altLang="zh-CN" sz="2400" dirty="0"/>
              <a:t>实参是具有左值的名字或表达式</a:t>
            </a:r>
            <a:r>
              <a:rPr lang="zh-CN" altLang="zh-CN" sz="2400" dirty="0" smtClean="0"/>
              <a:t>，</a:t>
            </a:r>
            <a:r>
              <a:rPr lang="zh-CN" altLang="en-US" sz="2400" dirty="0" smtClean="0"/>
              <a:t>则</a:t>
            </a:r>
            <a:r>
              <a:rPr lang="zh-CN" altLang="zh-CN" sz="2400" dirty="0" smtClean="0"/>
              <a:t>传递</a:t>
            </a:r>
            <a:r>
              <a:rPr lang="zh-CN" altLang="zh-CN" sz="2400" dirty="0"/>
              <a:t>这个左值本身。</a:t>
            </a:r>
          </a:p>
          <a:p>
            <a:r>
              <a:rPr lang="zh-CN" altLang="zh-CN" sz="2400" dirty="0" smtClean="0"/>
              <a:t>如果</a:t>
            </a:r>
            <a:r>
              <a:rPr lang="zh-CN" altLang="zh-CN" sz="2400" dirty="0"/>
              <a:t>实参是一个没有左值的表达式（如</a:t>
            </a:r>
            <a:r>
              <a:rPr lang="en-US" altLang="zh-CN" sz="2400" dirty="0" err="1"/>
              <a:t>a+b</a:t>
            </a:r>
            <a:r>
              <a:rPr lang="zh-CN" altLang="zh-CN" sz="2400" dirty="0"/>
              <a:t>或</a:t>
            </a:r>
            <a:r>
              <a:rPr lang="en-US" altLang="zh-CN" sz="2400" dirty="0"/>
              <a:t>2</a:t>
            </a:r>
            <a:r>
              <a:rPr lang="zh-CN" altLang="zh-CN" sz="2400" dirty="0"/>
              <a:t>等），则为它申请一临时数据空间</a:t>
            </a:r>
            <a:r>
              <a:rPr lang="zh-CN" altLang="zh-CN" sz="2400" dirty="0" smtClean="0"/>
              <a:t>，计算</a:t>
            </a:r>
            <a:r>
              <a:rPr lang="zh-CN" altLang="zh-CN" sz="2400" dirty="0"/>
              <a:t>出的表达式的</a:t>
            </a:r>
            <a:r>
              <a:rPr lang="zh-CN" altLang="zh-CN" sz="2400" dirty="0" smtClean="0"/>
              <a:t>值</a:t>
            </a:r>
            <a:r>
              <a:rPr lang="zh-CN" altLang="en-US" sz="2400" dirty="0" smtClean="0"/>
              <a:t>并</a:t>
            </a:r>
            <a:r>
              <a:rPr lang="zh-CN" altLang="zh-CN" sz="2400" dirty="0" smtClean="0"/>
              <a:t>存入</a:t>
            </a:r>
            <a:r>
              <a:rPr lang="zh-CN" altLang="zh-CN" sz="2400" dirty="0"/>
              <a:t>该单元，然后传递这个存储单元的地址</a:t>
            </a:r>
            <a:r>
              <a:rPr lang="zh-CN" altLang="zh-CN" sz="2400" dirty="0" smtClean="0"/>
              <a:t>。</a:t>
            </a:r>
            <a:endParaRPr lang="en-US" altLang="zh-CN" sz="2400" dirty="0" smtClean="0"/>
          </a:p>
          <a:p>
            <a:pPr eaLnBrk="1" hangingPunct="1"/>
            <a:r>
              <a:rPr lang="zh-CN" altLang="en-US" sz="2400" dirty="0" smtClean="0">
                <a:latin typeface="宋体" pitchFamily="2" charset="-122"/>
              </a:rPr>
              <a:t>把实参的</a:t>
            </a:r>
            <a:r>
              <a:rPr lang="zh-CN" altLang="en-US" sz="2400" dirty="0" smtClean="0">
                <a:solidFill>
                  <a:srgbClr val="0000FF"/>
                </a:solidFill>
                <a:latin typeface="宋体" pitchFamily="2" charset="-122"/>
              </a:rPr>
              <a:t>左值</a:t>
            </a:r>
            <a:r>
              <a:rPr lang="zh-CN" altLang="en-US" sz="2400" dirty="0" smtClean="0">
                <a:latin typeface="宋体" pitchFamily="2" charset="-122"/>
              </a:rPr>
              <a:t>写入被调用过程</a:t>
            </a:r>
            <a:r>
              <a:rPr lang="zh-CN" altLang="en-US" sz="2400" smtClean="0">
                <a:latin typeface="宋体" pitchFamily="2" charset="-122"/>
              </a:rPr>
              <a:t>活动记录中相应</a:t>
            </a:r>
            <a:r>
              <a:rPr lang="zh-CN" altLang="en-US" sz="2400" dirty="0" smtClean="0">
                <a:latin typeface="宋体" pitchFamily="2" charset="-122"/>
              </a:rPr>
              <a:t>形参的存储单元中。</a:t>
            </a:r>
          </a:p>
          <a:p>
            <a:pPr eaLnBrk="1" hangingPunct="1"/>
            <a:r>
              <a:rPr lang="zh-CN" altLang="en-US" sz="2400" dirty="0" smtClean="0">
                <a:latin typeface="宋体" pitchFamily="2" charset="-122"/>
              </a:rPr>
              <a:t>被调用过程执行时，通过形参间接地引用实参。</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75459">
                                            <p:txEl>
                                              <p:pRg st="0" end="0"/>
                                            </p:txEl>
                                          </p:spTgt>
                                        </p:tgtEl>
                                        <p:attrNameLst>
                                          <p:attrName>style.visibility</p:attrName>
                                        </p:attrNameLst>
                                      </p:cBhvr>
                                      <p:to>
                                        <p:strVal val="visible"/>
                                      </p:to>
                                    </p:set>
                                    <p:animEffect transition="in" filter="wipe(up)">
                                      <p:cBhvr>
                                        <p:cTn id="7" dur="500"/>
                                        <p:tgtEl>
                                          <p:spTgt spid="2754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75459">
                                            <p:txEl>
                                              <p:pRg st="1" end="1"/>
                                            </p:txEl>
                                          </p:spTgt>
                                        </p:tgtEl>
                                        <p:attrNameLst>
                                          <p:attrName>style.visibility</p:attrName>
                                        </p:attrNameLst>
                                      </p:cBhvr>
                                      <p:to>
                                        <p:strVal val="visible"/>
                                      </p:to>
                                    </p:set>
                                    <p:animEffect transition="in" filter="wipe(up)">
                                      <p:cBhvr>
                                        <p:cTn id="12" dur="500"/>
                                        <p:tgtEl>
                                          <p:spTgt spid="2754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75459">
                                            <p:txEl>
                                              <p:pRg st="2" end="2"/>
                                            </p:txEl>
                                          </p:spTgt>
                                        </p:tgtEl>
                                        <p:attrNameLst>
                                          <p:attrName>style.visibility</p:attrName>
                                        </p:attrNameLst>
                                      </p:cBhvr>
                                      <p:to>
                                        <p:strVal val="visible"/>
                                      </p:to>
                                    </p:set>
                                    <p:animEffect transition="in" filter="wipe(up)">
                                      <p:cBhvr>
                                        <p:cTn id="17" dur="500"/>
                                        <p:tgtEl>
                                          <p:spTgt spid="2754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75459">
                                            <p:txEl>
                                              <p:pRg st="3" end="3"/>
                                            </p:txEl>
                                          </p:spTgt>
                                        </p:tgtEl>
                                        <p:attrNameLst>
                                          <p:attrName>style.visibility</p:attrName>
                                        </p:attrNameLst>
                                      </p:cBhvr>
                                      <p:to>
                                        <p:strVal val="visible"/>
                                      </p:to>
                                    </p:set>
                                    <p:animEffect transition="in" filter="wipe(up)">
                                      <p:cBhvr>
                                        <p:cTn id="22" dur="500"/>
                                        <p:tgtEl>
                                          <p:spTgt spid="27545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75459">
                                            <p:txEl>
                                              <p:pRg st="4" end="4"/>
                                            </p:txEl>
                                          </p:spTgt>
                                        </p:tgtEl>
                                        <p:attrNameLst>
                                          <p:attrName>style.visibility</p:attrName>
                                        </p:attrNameLst>
                                      </p:cBhvr>
                                      <p:to>
                                        <p:strVal val="visible"/>
                                      </p:to>
                                    </p:set>
                                    <p:animEffect transition="in" filter="wipe(up)">
                                      <p:cBhvr>
                                        <p:cTn id="27" dur="500"/>
                                        <p:tgtEl>
                                          <p:spTgt spid="2754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59" grpId="0" build="p"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灯片编号占位符 3"/>
          <p:cNvSpPr>
            <a:spLocks noGrp="1"/>
          </p:cNvSpPr>
          <p:nvPr>
            <p:ph type="sldNum" sz="quarter" idx="10"/>
          </p:nvPr>
        </p:nvSpPr>
        <p:spPr>
          <a:noFill/>
        </p:spPr>
        <p:txBody>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EE799B3C-8743-4D79-827B-6BBE64F54DB9}" type="slidenum">
              <a:rPr lang="en-US" altLang="zh-CN" sz="1400" b="0">
                <a:ea typeface="宋体" pitchFamily="2" charset="-122"/>
              </a:rPr>
              <a:pPr eaLnBrk="1" hangingPunct="1"/>
              <a:t>63</a:t>
            </a:fld>
            <a:endParaRPr lang="en-US" altLang="zh-CN" sz="1400" b="0">
              <a:ea typeface="宋体" pitchFamily="2" charset="-122"/>
            </a:endParaRPr>
          </a:p>
        </p:txBody>
      </p:sp>
      <p:sp>
        <p:nvSpPr>
          <p:cNvPr id="65539" name="Rectangle 2"/>
          <p:cNvSpPr>
            <a:spLocks noGrp="1" noChangeArrowheads="1"/>
          </p:cNvSpPr>
          <p:nvPr>
            <p:ph type="title"/>
          </p:nvPr>
        </p:nvSpPr>
        <p:spPr/>
        <p:txBody>
          <a:bodyPr/>
          <a:lstStyle/>
          <a:p>
            <a:pPr eaLnBrk="1" hangingPunct="1"/>
            <a:r>
              <a:rPr lang="zh-CN" altLang="en-US" dirty="0" smtClean="0">
                <a:latin typeface="宋体" pitchFamily="2" charset="-122"/>
              </a:rPr>
              <a:t>引用调用示例</a:t>
            </a:r>
          </a:p>
        </p:txBody>
      </p:sp>
      <p:sp>
        <p:nvSpPr>
          <p:cNvPr id="275459" name="Rectangle 3"/>
          <p:cNvSpPr>
            <a:spLocks noGrp="1" noChangeArrowheads="1"/>
          </p:cNvSpPr>
          <p:nvPr>
            <p:ph type="body" idx="1"/>
          </p:nvPr>
        </p:nvSpPr>
        <p:spPr>
          <a:xfrm>
            <a:off x="284161" y="1178750"/>
            <a:ext cx="5592983" cy="5418900"/>
          </a:xfrm>
          <a:ln>
            <a:solidFill>
              <a:schemeClr val="tx1"/>
            </a:solidFill>
          </a:ln>
        </p:spPr>
        <p:txBody>
          <a:bodyPr>
            <a:noAutofit/>
          </a:bodyPr>
          <a:lstStyle/>
          <a:p>
            <a:pPr marL="0" indent="0">
              <a:spcBef>
                <a:spcPts val="0"/>
              </a:spcBef>
              <a:buNone/>
            </a:pPr>
            <a:r>
              <a:rPr lang="en-US" altLang="zh-CN" sz="2400" dirty="0" smtClean="0">
                <a:latin typeface="Times New Roman" panose="02020603050405020304" pitchFamily="18" charset="0"/>
                <a:cs typeface="Times New Roman" panose="02020603050405020304" pitchFamily="18" charset="0"/>
              </a:rPr>
              <a:t>program  </a:t>
            </a:r>
            <a:r>
              <a:rPr lang="en-US" altLang="zh-CN" sz="2400" dirty="0" err="1">
                <a:latin typeface="Times New Roman" panose="02020603050405020304" pitchFamily="18" charset="0"/>
                <a:cs typeface="Times New Roman" panose="02020603050405020304" pitchFamily="18" charset="0"/>
              </a:rPr>
              <a:t>addr_ref</a:t>
            </a:r>
            <a:r>
              <a:rPr lang="en-US" altLang="zh-CN" sz="2400" dirty="0">
                <a:latin typeface="Times New Roman" panose="02020603050405020304" pitchFamily="18" charset="0"/>
                <a:cs typeface="Times New Roman" panose="02020603050405020304" pitchFamily="18" charset="0"/>
              </a:rPr>
              <a:t>(input, output);</a:t>
            </a:r>
            <a:endParaRPr lang="zh-CN" altLang="zh-CN" sz="2400" dirty="0">
              <a:latin typeface="Times New Roman" panose="02020603050405020304" pitchFamily="18" charset="0"/>
              <a:cs typeface="Times New Roman" panose="02020603050405020304" pitchFamily="18" charset="0"/>
            </a:endParaRPr>
          </a:p>
          <a:p>
            <a:pPr marL="0" indent="0">
              <a:spcBef>
                <a:spcPts val="0"/>
              </a:spcBef>
              <a:buNone/>
            </a:pPr>
            <a:r>
              <a:rPr lang="es-ES_tradnl" altLang="zh-CN" sz="2400" dirty="0" smtClean="0">
                <a:latin typeface="Times New Roman" panose="02020603050405020304" pitchFamily="18" charset="0"/>
                <a:cs typeface="Times New Roman" panose="02020603050405020304" pitchFamily="18" charset="0"/>
              </a:rPr>
              <a:t>  </a:t>
            </a:r>
            <a:r>
              <a:rPr lang="es-ES_tradnl" altLang="zh-CN" sz="2400" dirty="0">
                <a:latin typeface="Times New Roman" panose="02020603050405020304" pitchFamily="18" charset="0"/>
                <a:cs typeface="Times New Roman" panose="02020603050405020304" pitchFamily="18" charset="0"/>
              </a:rPr>
              <a:t>var  a, b: integer;</a:t>
            </a:r>
            <a:endParaRPr lang="zh-CN" altLang="zh-CN" sz="2400" dirty="0">
              <a:latin typeface="Times New Roman" panose="02020603050405020304" pitchFamily="18" charset="0"/>
              <a:cs typeface="Times New Roman" panose="02020603050405020304" pitchFamily="18" charset="0"/>
            </a:endParaRPr>
          </a:p>
          <a:p>
            <a:pPr marL="0" indent="0">
              <a:spcBef>
                <a:spcPts val="0"/>
              </a:spcBef>
              <a:buNone/>
            </a:pPr>
            <a:r>
              <a:rPr lang="es-ES_tradnl" altLang="zh-CN" sz="2400" dirty="0" smtClean="0">
                <a:latin typeface="Times New Roman" panose="02020603050405020304" pitchFamily="18" charset="0"/>
                <a:cs typeface="Times New Roman" panose="02020603050405020304" pitchFamily="18" charset="0"/>
              </a:rPr>
              <a:t>  </a:t>
            </a:r>
            <a:r>
              <a:rPr lang="es-ES_tradnl" altLang="zh-CN" sz="2400" dirty="0">
                <a:latin typeface="Times New Roman" panose="02020603050405020304" pitchFamily="18" charset="0"/>
                <a:cs typeface="Times New Roman" panose="02020603050405020304" pitchFamily="18" charset="0"/>
              </a:rPr>
              <a:t>procedure  exchange(var x, y: integer);</a:t>
            </a:r>
            <a:endParaRPr lang="zh-CN" altLang="zh-CN" sz="2400" dirty="0">
              <a:latin typeface="Times New Roman" panose="02020603050405020304" pitchFamily="18" charset="0"/>
              <a:cs typeface="Times New Roman" panose="02020603050405020304" pitchFamily="18" charset="0"/>
            </a:endParaRPr>
          </a:p>
          <a:p>
            <a:pPr marL="0" indent="0">
              <a:spcBef>
                <a:spcPts val="0"/>
              </a:spcBef>
              <a:buNone/>
            </a:pPr>
            <a:r>
              <a:rPr lang="en-US" altLang="zh-CN" sz="2400" dirty="0" smtClean="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var</a:t>
            </a:r>
            <a:r>
              <a:rPr lang="en-US" altLang="zh-CN" sz="2400" dirty="0">
                <a:latin typeface="Times New Roman" panose="02020603050405020304" pitchFamily="18" charset="0"/>
                <a:cs typeface="Times New Roman" panose="02020603050405020304" pitchFamily="18" charset="0"/>
              </a:rPr>
              <a:t>  temp: integer;</a:t>
            </a:r>
            <a:endParaRPr lang="zh-CN" altLang="zh-CN" sz="2400" dirty="0">
              <a:latin typeface="Times New Roman" panose="02020603050405020304" pitchFamily="18" charset="0"/>
              <a:cs typeface="Times New Roman" panose="02020603050405020304" pitchFamily="18" charset="0"/>
            </a:endParaRPr>
          </a:p>
          <a:p>
            <a:pPr marL="0" indent="0">
              <a:spcBef>
                <a:spcPts val="0"/>
              </a:spcBef>
              <a:buNone/>
            </a:pPr>
            <a:r>
              <a:rPr lang="en-US" altLang="zh-CN"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begin</a:t>
            </a:r>
            <a:endParaRPr lang="zh-CN" altLang="zh-CN" sz="2400" dirty="0">
              <a:latin typeface="Times New Roman" panose="02020603050405020304" pitchFamily="18" charset="0"/>
              <a:cs typeface="Times New Roman" panose="02020603050405020304" pitchFamily="18" charset="0"/>
            </a:endParaRPr>
          </a:p>
          <a:p>
            <a:pPr marL="0" indent="0">
              <a:spcBef>
                <a:spcPts val="0"/>
              </a:spcBef>
              <a:buNone/>
            </a:pPr>
            <a:r>
              <a:rPr lang="en-US" altLang="zh-CN"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temp:=x;</a:t>
            </a:r>
            <a:endParaRPr lang="zh-CN" altLang="zh-CN" sz="2400" dirty="0">
              <a:latin typeface="Times New Roman" panose="02020603050405020304" pitchFamily="18" charset="0"/>
              <a:cs typeface="Times New Roman" panose="02020603050405020304" pitchFamily="18" charset="0"/>
            </a:endParaRPr>
          </a:p>
          <a:p>
            <a:pPr marL="0" indent="0">
              <a:spcBef>
                <a:spcPts val="0"/>
              </a:spcBef>
              <a:buNone/>
            </a:pPr>
            <a:r>
              <a:rPr lang="en-US" altLang="zh-CN"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x:=y;</a:t>
            </a:r>
            <a:endParaRPr lang="zh-CN" altLang="zh-CN" sz="2400" dirty="0">
              <a:latin typeface="Times New Roman" panose="02020603050405020304" pitchFamily="18" charset="0"/>
              <a:cs typeface="Times New Roman" panose="02020603050405020304" pitchFamily="18" charset="0"/>
            </a:endParaRPr>
          </a:p>
          <a:p>
            <a:pPr marL="0" indent="0">
              <a:spcBef>
                <a:spcPts val="0"/>
              </a:spcBef>
              <a:buNone/>
            </a:pPr>
            <a:r>
              <a:rPr lang="en-US" altLang="zh-CN"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y:=temp</a:t>
            </a:r>
            <a:endParaRPr lang="zh-CN" altLang="zh-CN" sz="2400" dirty="0">
              <a:latin typeface="Times New Roman" panose="02020603050405020304" pitchFamily="18" charset="0"/>
              <a:cs typeface="Times New Roman" panose="02020603050405020304" pitchFamily="18" charset="0"/>
            </a:endParaRPr>
          </a:p>
          <a:p>
            <a:pPr marL="0" indent="0">
              <a:spcBef>
                <a:spcPts val="0"/>
              </a:spcBef>
              <a:buNone/>
            </a:pPr>
            <a:r>
              <a:rPr lang="en-US" altLang="zh-CN"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end;</a:t>
            </a:r>
            <a:endParaRPr lang="zh-CN" altLang="zh-CN" sz="2400" dirty="0">
              <a:latin typeface="Times New Roman" panose="02020603050405020304" pitchFamily="18" charset="0"/>
              <a:cs typeface="Times New Roman" panose="02020603050405020304" pitchFamily="18" charset="0"/>
            </a:endParaRPr>
          </a:p>
          <a:p>
            <a:pPr marL="0" indent="0">
              <a:spcBef>
                <a:spcPts val="0"/>
              </a:spcBef>
              <a:buNone/>
            </a:pPr>
            <a:r>
              <a:rPr lang="en-US" altLang="zh-CN" sz="2400" dirty="0" smtClean="0">
                <a:latin typeface="Times New Roman" panose="02020603050405020304" pitchFamily="18" charset="0"/>
                <a:cs typeface="Times New Roman" panose="02020603050405020304" pitchFamily="18" charset="0"/>
              </a:rPr>
              <a:t>  begin</a:t>
            </a:r>
            <a:endParaRPr lang="zh-CN" altLang="zh-CN" sz="2400" dirty="0">
              <a:latin typeface="Times New Roman" panose="02020603050405020304" pitchFamily="18" charset="0"/>
              <a:cs typeface="Times New Roman" panose="02020603050405020304" pitchFamily="18" charset="0"/>
            </a:endParaRPr>
          </a:p>
          <a:p>
            <a:pPr marL="0" indent="0">
              <a:spcBef>
                <a:spcPts val="0"/>
              </a:spcBef>
              <a:buNone/>
            </a:pPr>
            <a:r>
              <a:rPr lang="en-US" altLang="zh-CN"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a:=1;  b:=2;</a:t>
            </a:r>
            <a:endParaRPr lang="zh-CN" altLang="zh-CN" sz="2400" dirty="0">
              <a:latin typeface="Times New Roman" panose="02020603050405020304" pitchFamily="18" charset="0"/>
              <a:cs typeface="Times New Roman" panose="02020603050405020304" pitchFamily="18" charset="0"/>
            </a:endParaRPr>
          </a:p>
          <a:p>
            <a:pPr marL="0" indent="0">
              <a:spcBef>
                <a:spcPts val="0"/>
              </a:spcBef>
              <a:buNone/>
            </a:pPr>
            <a:r>
              <a:rPr lang="en-US" altLang="zh-CN"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exchange(</a:t>
            </a:r>
            <a:r>
              <a:rPr lang="en-US" altLang="zh-CN" sz="2400" dirty="0" err="1">
                <a:latin typeface="Times New Roman" panose="02020603050405020304" pitchFamily="18" charset="0"/>
                <a:cs typeface="Times New Roman" panose="02020603050405020304" pitchFamily="18" charset="0"/>
              </a:rPr>
              <a:t>a,b</a:t>
            </a:r>
            <a:r>
              <a:rPr lang="en-US" altLang="zh-CN" sz="2400"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a:p>
            <a:pPr marL="0" indent="0">
              <a:spcBef>
                <a:spcPts val="0"/>
              </a:spcBef>
              <a:buNone/>
            </a:pPr>
            <a:r>
              <a:rPr lang="en-US" altLang="zh-CN" sz="2400" dirty="0" smtClean="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writeln</a:t>
            </a:r>
            <a:r>
              <a:rPr lang="en-US" altLang="zh-CN" sz="2400" dirty="0">
                <a:latin typeface="Times New Roman" panose="02020603050405020304" pitchFamily="18" charset="0"/>
                <a:cs typeface="Times New Roman" panose="02020603050405020304" pitchFamily="18" charset="0"/>
              </a:rPr>
              <a:t>(‘a=’,a);  </a:t>
            </a:r>
            <a:r>
              <a:rPr lang="en-US" altLang="zh-CN" sz="2400" dirty="0" err="1">
                <a:latin typeface="Times New Roman" panose="02020603050405020304" pitchFamily="18" charset="0"/>
                <a:cs typeface="Times New Roman" panose="02020603050405020304" pitchFamily="18" charset="0"/>
              </a:rPr>
              <a:t>writeln</a:t>
            </a:r>
            <a:r>
              <a:rPr lang="en-US" altLang="zh-CN" sz="2400" dirty="0">
                <a:latin typeface="Times New Roman" panose="02020603050405020304" pitchFamily="18" charset="0"/>
                <a:cs typeface="Times New Roman" panose="02020603050405020304" pitchFamily="18" charset="0"/>
              </a:rPr>
              <a:t>(‘b=’,b)</a:t>
            </a:r>
            <a:endParaRPr lang="zh-CN" altLang="zh-CN" sz="2400" dirty="0">
              <a:latin typeface="Times New Roman" panose="02020603050405020304" pitchFamily="18" charset="0"/>
              <a:cs typeface="Times New Roman" panose="02020603050405020304" pitchFamily="18" charset="0"/>
            </a:endParaRPr>
          </a:p>
          <a:p>
            <a:pPr marL="0" indent="0">
              <a:spcBef>
                <a:spcPts val="0"/>
              </a:spcBef>
              <a:buNone/>
            </a:pPr>
            <a:r>
              <a:rPr lang="en-US" altLang="zh-CN"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end.</a:t>
            </a:r>
            <a:endParaRPr lang="zh-CN" altLang="en-US" sz="2400" dirty="0" smtClean="0">
              <a:latin typeface="Times New Roman" panose="02020603050405020304" pitchFamily="18" charset="0"/>
              <a:cs typeface="Times New Roman" panose="02020603050405020304" pitchFamily="18" charset="0"/>
            </a:endParaRPr>
          </a:p>
        </p:txBody>
      </p:sp>
      <p:grpSp>
        <p:nvGrpSpPr>
          <p:cNvPr id="275460" name="Group 4"/>
          <p:cNvGrpSpPr>
            <a:grpSpLocks/>
          </p:cNvGrpSpPr>
          <p:nvPr/>
        </p:nvGrpSpPr>
        <p:grpSpPr bwMode="auto">
          <a:xfrm>
            <a:off x="6301680" y="1065213"/>
            <a:ext cx="2590800" cy="1555751"/>
            <a:chOff x="3456" y="671"/>
            <a:chExt cx="1632" cy="980"/>
          </a:xfrm>
        </p:grpSpPr>
        <p:sp>
          <p:nvSpPr>
            <p:cNvPr id="65568" name="Rectangle 5"/>
            <p:cNvSpPr>
              <a:spLocks noChangeArrowheads="1"/>
            </p:cNvSpPr>
            <p:nvPr/>
          </p:nvSpPr>
          <p:spPr bwMode="auto">
            <a:xfrm>
              <a:off x="3456" y="672"/>
              <a:ext cx="1632" cy="96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ea typeface="宋体" pitchFamily="2" charset="-122"/>
              </a:endParaRPr>
            </a:p>
          </p:txBody>
        </p:sp>
        <p:sp>
          <p:nvSpPr>
            <p:cNvPr id="65569" name="Text Box 6"/>
            <p:cNvSpPr txBox="1">
              <a:spLocks noChangeArrowheads="1"/>
            </p:cNvSpPr>
            <p:nvPr/>
          </p:nvSpPr>
          <p:spPr bwMode="auto">
            <a:xfrm>
              <a:off x="3840" y="671"/>
              <a:ext cx="845"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dirty="0" err="1">
                  <a:ea typeface="宋体" pitchFamily="2" charset="-122"/>
                </a:rPr>
                <a:t>a</a:t>
              </a:r>
              <a:r>
                <a:rPr lang="en-US" altLang="zh-CN" dirty="0" err="1" smtClean="0">
                  <a:ea typeface="宋体" pitchFamily="2" charset="-122"/>
                </a:rPr>
                <a:t>ddr_ref</a:t>
              </a:r>
              <a:endParaRPr lang="en-US" altLang="zh-CN" dirty="0">
                <a:ea typeface="宋体" pitchFamily="2" charset="-122"/>
              </a:endParaRPr>
            </a:p>
          </p:txBody>
        </p:sp>
        <p:sp>
          <p:nvSpPr>
            <p:cNvPr id="65570" name="Text Box 7"/>
            <p:cNvSpPr txBox="1">
              <a:spLocks noChangeArrowheads="1"/>
            </p:cNvSpPr>
            <p:nvPr/>
          </p:nvSpPr>
          <p:spPr bwMode="auto">
            <a:xfrm>
              <a:off x="3682" y="1133"/>
              <a:ext cx="223" cy="5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a</a:t>
              </a:r>
            </a:p>
            <a:p>
              <a:pPr algn="ctr" eaLnBrk="1" hangingPunct="1"/>
              <a:r>
                <a:rPr lang="en-US" altLang="zh-CN">
                  <a:ea typeface="宋体" pitchFamily="2" charset="-122"/>
                </a:rPr>
                <a:t>b</a:t>
              </a:r>
            </a:p>
          </p:txBody>
        </p:sp>
        <p:sp>
          <p:nvSpPr>
            <p:cNvPr id="65571" name="Line 8"/>
            <p:cNvSpPr>
              <a:spLocks noChangeShapeType="1"/>
            </p:cNvSpPr>
            <p:nvPr/>
          </p:nvSpPr>
          <p:spPr bwMode="auto">
            <a:xfrm>
              <a:off x="3456" y="912"/>
              <a:ext cx="16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72" name="Line 9"/>
            <p:cNvSpPr>
              <a:spLocks noChangeShapeType="1"/>
            </p:cNvSpPr>
            <p:nvPr/>
          </p:nvSpPr>
          <p:spPr bwMode="auto">
            <a:xfrm>
              <a:off x="3456" y="1152"/>
              <a:ext cx="16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73" name="Line 10"/>
            <p:cNvSpPr>
              <a:spLocks noChangeShapeType="1"/>
            </p:cNvSpPr>
            <p:nvPr/>
          </p:nvSpPr>
          <p:spPr bwMode="auto">
            <a:xfrm>
              <a:off x="3456" y="1392"/>
              <a:ext cx="16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75467" name="Text Box 11"/>
          <p:cNvSpPr txBox="1">
            <a:spLocks noChangeArrowheads="1"/>
          </p:cNvSpPr>
          <p:nvPr/>
        </p:nvSpPr>
        <p:spPr bwMode="auto">
          <a:xfrm>
            <a:off x="6987480" y="1828800"/>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solidFill>
                  <a:srgbClr val="0000FF"/>
                </a:solidFill>
                <a:ea typeface="宋体" pitchFamily="2" charset="-122"/>
              </a:rPr>
              <a:t>1</a:t>
            </a:r>
          </a:p>
        </p:txBody>
      </p:sp>
      <p:sp>
        <p:nvSpPr>
          <p:cNvPr id="275468" name="Text Box 12"/>
          <p:cNvSpPr txBox="1">
            <a:spLocks noChangeArrowheads="1"/>
          </p:cNvSpPr>
          <p:nvPr/>
        </p:nvSpPr>
        <p:spPr bwMode="auto">
          <a:xfrm>
            <a:off x="6987480" y="2209800"/>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solidFill>
                  <a:srgbClr val="0000FF"/>
                </a:solidFill>
                <a:ea typeface="宋体" pitchFamily="2" charset="-122"/>
              </a:rPr>
              <a:t>2</a:t>
            </a:r>
          </a:p>
        </p:txBody>
      </p:sp>
      <p:grpSp>
        <p:nvGrpSpPr>
          <p:cNvPr id="275469" name="Group 13"/>
          <p:cNvGrpSpPr>
            <a:grpSpLocks/>
          </p:cNvGrpSpPr>
          <p:nvPr/>
        </p:nvGrpSpPr>
        <p:grpSpPr bwMode="auto">
          <a:xfrm>
            <a:off x="6301680" y="2589213"/>
            <a:ext cx="2590800" cy="2516188"/>
            <a:chOff x="3456" y="1631"/>
            <a:chExt cx="1632" cy="1585"/>
          </a:xfrm>
        </p:grpSpPr>
        <p:sp>
          <p:nvSpPr>
            <p:cNvPr id="65560" name="Rectangle 14"/>
            <p:cNvSpPr>
              <a:spLocks noChangeArrowheads="1"/>
            </p:cNvSpPr>
            <p:nvPr/>
          </p:nvSpPr>
          <p:spPr bwMode="auto">
            <a:xfrm>
              <a:off x="3456" y="1680"/>
              <a:ext cx="1632" cy="1536"/>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ea typeface="宋体" pitchFamily="2" charset="-122"/>
              </a:endParaRPr>
            </a:p>
          </p:txBody>
        </p:sp>
        <p:sp>
          <p:nvSpPr>
            <p:cNvPr id="65561" name="Text Box 15"/>
            <p:cNvSpPr txBox="1">
              <a:spLocks noChangeArrowheads="1"/>
            </p:cNvSpPr>
            <p:nvPr/>
          </p:nvSpPr>
          <p:spPr bwMode="auto">
            <a:xfrm>
              <a:off x="3816" y="1631"/>
              <a:ext cx="881"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dirty="0" smtClean="0">
                  <a:ea typeface="宋体" pitchFamily="2" charset="-122"/>
                </a:rPr>
                <a:t>exchange</a:t>
              </a:r>
              <a:endParaRPr lang="en-US" altLang="zh-CN" dirty="0">
                <a:ea typeface="宋体" pitchFamily="2" charset="-122"/>
              </a:endParaRPr>
            </a:p>
          </p:txBody>
        </p:sp>
        <p:sp>
          <p:nvSpPr>
            <p:cNvPr id="65562" name="Line 16"/>
            <p:cNvSpPr>
              <a:spLocks noChangeShapeType="1"/>
            </p:cNvSpPr>
            <p:nvPr/>
          </p:nvSpPr>
          <p:spPr bwMode="auto">
            <a:xfrm>
              <a:off x="3456" y="1920"/>
              <a:ext cx="16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63" name="Line 17"/>
            <p:cNvSpPr>
              <a:spLocks noChangeShapeType="1"/>
            </p:cNvSpPr>
            <p:nvPr/>
          </p:nvSpPr>
          <p:spPr bwMode="auto">
            <a:xfrm>
              <a:off x="3456" y="2160"/>
              <a:ext cx="16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64" name="Line 18"/>
            <p:cNvSpPr>
              <a:spLocks noChangeShapeType="1"/>
            </p:cNvSpPr>
            <p:nvPr/>
          </p:nvSpPr>
          <p:spPr bwMode="auto">
            <a:xfrm>
              <a:off x="3456" y="2400"/>
              <a:ext cx="16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65" name="Line 19"/>
            <p:cNvSpPr>
              <a:spLocks noChangeShapeType="1"/>
            </p:cNvSpPr>
            <p:nvPr/>
          </p:nvSpPr>
          <p:spPr bwMode="auto">
            <a:xfrm>
              <a:off x="3456" y="2976"/>
              <a:ext cx="16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66" name="Text Box 20"/>
            <p:cNvSpPr txBox="1">
              <a:spLocks noChangeArrowheads="1"/>
            </p:cNvSpPr>
            <p:nvPr/>
          </p:nvSpPr>
          <p:spPr bwMode="auto">
            <a:xfrm>
              <a:off x="3696" y="1872"/>
              <a:ext cx="212" cy="5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x</a:t>
              </a:r>
            </a:p>
            <a:p>
              <a:pPr algn="ctr" eaLnBrk="1" hangingPunct="1"/>
              <a:r>
                <a:rPr lang="en-US" altLang="zh-CN">
                  <a:ea typeface="宋体" pitchFamily="2" charset="-122"/>
                </a:rPr>
                <a:t>y</a:t>
              </a:r>
            </a:p>
          </p:txBody>
        </p:sp>
        <p:sp>
          <p:nvSpPr>
            <p:cNvPr id="65567" name="Text Box 21"/>
            <p:cNvSpPr txBox="1">
              <a:spLocks noChangeArrowheads="1"/>
            </p:cNvSpPr>
            <p:nvPr/>
          </p:nvSpPr>
          <p:spPr bwMode="auto">
            <a:xfrm>
              <a:off x="3469" y="2928"/>
              <a:ext cx="53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temp</a:t>
              </a:r>
            </a:p>
          </p:txBody>
        </p:sp>
      </p:grpSp>
      <p:sp>
        <p:nvSpPr>
          <p:cNvPr id="275478" name="Line 22"/>
          <p:cNvSpPr>
            <a:spLocks noChangeShapeType="1"/>
          </p:cNvSpPr>
          <p:nvPr/>
        </p:nvSpPr>
        <p:spPr bwMode="auto">
          <a:xfrm>
            <a:off x="7247830" y="2057400"/>
            <a:ext cx="381000" cy="121920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5480" name="Line 24"/>
          <p:cNvSpPr>
            <a:spLocks noChangeShapeType="1"/>
          </p:cNvSpPr>
          <p:nvPr/>
        </p:nvSpPr>
        <p:spPr bwMode="auto">
          <a:xfrm>
            <a:off x="7063680" y="3276600"/>
            <a:ext cx="228600" cy="1676400"/>
          </a:xfrm>
          <a:prstGeom prst="line">
            <a:avLst/>
          </a:prstGeom>
          <a:noFill/>
          <a:ln w="28575">
            <a:solidFill>
              <a:srgbClr val="FF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5481" name="Text Box 25"/>
          <p:cNvSpPr txBox="1">
            <a:spLocks noChangeArrowheads="1"/>
          </p:cNvSpPr>
          <p:nvPr/>
        </p:nvSpPr>
        <p:spPr bwMode="auto">
          <a:xfrm>
            <a:off x="7978080" y="4648200"/>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solidFill>
                  <a:srgbClr val="0000FF"/>
                </a:solidFill>
                <a:ea typeface="宋体" pitchFamily="2" charset="-122"/>
              </a:rPr>
              <a:t>1</a:t>
            </a:r>
          </a:p>
        </p:txBody>
      </p:sp>
      <p:sp>
        <p:nvSpPr>
          <p:cNvPr id="275482" name="Line 26"/>
          <p:cNvSpPr>
            <a:spLocks noChangeShapeType="1"/>
          </p:cNvSpPr>
          <p:nvPr/>
        </p:nvSpPr>
        <p:spPr bwMode="auto">
          <a:xfrm flipV="1">
            <a:off x="7368480" y="3276600"/>
            <a:ext cx="304800" cy="381000"/>
          </a:xfrm>
          <a:prstGeom prst="line">
            <a:avLst/>
          </a:prstGeom>
          <a:noFill/>
          <a:ln w="28575">
            <a:solidFill>
              <a:srgbClr val="FF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5483" name="Text Box 27"/>
          <p:cNvSpPr txBox="1">
            <a:spLocks noChangeArrowheads="1"/>
          </p:cNvSpPr>
          <p:nvPr/>
        </p:nvSpPr>
        <p:spPr bwMode="auto">
          <a:xfrm>
            <a:off x="7063680" y="1905000"/>
            <a:ext cx="1143000" cy="2746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lnSpc>
                <a:spcPct val="50000"/>
              </a:lnSpc>
            </a:pPr>
            <a:r>
              <a:rPr lang="en-US" altLang="zh-CN">
                <a:solidFill>
                  <a:srgbClr val="FF3399"/>
                </a:solidFill>
                <a:ea typeface="宋体" pitchFamily="2" charset="-122"/>
              </a:rPr>
              <a:t>         2</a:t>
            </a:r>
          </a:p>
        </p:txBody>
      </p:sp>
      <p:sp>
        <p:nvSpPr>
          <p:cNvPr id="275484" name="Line 28"/>
          <p:cNvSpPr>
            <a:spLocks noChangeShapeType="1"/>
          </p:cNvSpPr>
          <p:nvPr/>
        </p:nvSpPr>
        <p:spPr bwMode="auto">
          <a:xfrm flipV="1">
            <a:off x="8359080" y="3657600"/>
            <a:ext cx="76200" cy="1143000"/>
          </a:xfrm>
          <a:prstGeom prst="line">
            <a:avLst/>
          </a:prstGeom>
          <a:noFill/>
          <a:ln w="28575">
            <a:solidFill>
              <a:srgbClr val="FF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5485" name="Text Box 29"/>
          <p:cNvSpPr txBox="1">
            <a:spLocks noChangeArrowheads="1"/>
          </p:cNvSpPr>
          <p:nvPr/>
        </p:nvSpPr>
        <p:spPr bwMode="auto">
          <a:xfrm>
            <a:off x="6987480" y="2225675"/>
            <a:ext cx="1828800" cy="3476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r" eaLnBrk="1" hangingPunct="1">
              <a:lnSpc>
                <a:spcPct val="70000"/>
              </a:lnSpc>
            </a:pPr>
            <a:r>
              <a:rPr lang="en-US" altLang="zh-CN">
                <a:solidFill>
                  <a:srgbClr val="FF3399"/>
                </a:solidFill>
                <a:ea typeface="宋体" pitchFamily="2" charset="-122"/>
              </a:rPr>
              <a:t>          1</a:t>
            </a:r>
          </a:p>
        </p:txBody>
      </p:sp>
      <p:sp>
        <p:nvSpPr>
          <p:cNvPr id="275486" name="Arc 30"/>
          <p:cNvSpPr>
            <a:spLocks/>
          </p:cNvSpPr>
          <p:nvPr/>
        </p:nvSpPr>
        <p:spPr bwMode="auto">
          <a:xfrm flipH="1" flipV="1">
            <a:off x="5996880" y="1981200"/>
            <a:ext cx="533400" cy="1268413"/>
          </a:xfrm>
          <a:custGeom>
            <a:avLst/>
            <a:gdLst>
              <a:gd name="T0" fmla="*/ 0 w 21600"/>
              <a:gd name="T1" fmla="*/ 0 h 41286"/>
              <a:gd name="T2" fmla="*/ 219509 w 21600"/>
              <a:gd name="T3" fmla="*/ 1268413 h 41286"/>
              <a:gd name="T4" fmla="*/ 0 w 21600"/>
              <a:gd name="T5" fmla="*/ 663608 h 41286"/>
              <a:gd name="T6" fmla="*/ 0 60000 65536"/>
              <a:gd name="T7" fmla="*/ 0 60000 65536"/>
              <a:gd name="T8" fmla="*/ 0 60000 65536"/>
            </a:gdLst>
            <a:ahLst/>
            <a:cxnLst>
              <a:cxn ang="T6">
                <a:pos x="T0" y="T1"/>
              </a:cxn>
              <a:cxn ang="T7">
                <a:pos x="T2" y="T3"/>
              </a:cxn>
              <a:cxn ang="T8">
                <a:pos x="T4" y="T5"/>
              </a:cxn>
            </a:cxnLst>
            <a:rect l="0" t="0" r="r" b="b"/>
            <a:pathLst>
              <a:path w="21600" h="41286" fill="none" extrusionOk="0">
                <a:moveTo>
                  <a:pt x="-1" y="0"/>
                </a:moveTo>
                <a:cubicBezTo>
                  <a:pt x="11929" y="0"/>
                  <a:pt x="21600" y="9670"/>
                  <a:pt x="21600" y="21600"/>
                </a:cubicBezTo>
                <a:cubicBezTo>
                  <a:pt x="21600" y="30089"/>
                  <a:pt x="16626" y="37792"/>
                  <a:pt x="8889" y="41286"/>
                </a:cubicBezTo>
              </a:path>
              <a:path w="21600" h="41286" stroke="0" extrusionOk="0">
                <a:moveTo>
                  <a:pt x="-1" y="0"/>
                </a:moveTo>
                <a:cubicBezTo>
                  <a:pt x="11929" y="0"/>
                  <a:pt x="21600" y="9670"/>
                  <a:pt x="21600" y="21600"/>
                </a:cubicBezTo>
                <a:cubicBezTo>
                  <a:pt x="21600" y="30089"/>
                  <a:pt x="16626" y="37792"/>
                  <a:pt x="8889" y="41286"/>
                </a:cubicBezTo>
                <a:lnTo>
                  <a:pt x="0" y="21600"/>
                </a:lnTo>
                <a:lnTo>
                  <a:pt x="-1" y="0"/>
                </a:lnTo>
                <a:close/>
              </a:path>
            </a:pathLst>
          </a:custGeom>
          <a:noFill/>
          <a:ln w="28575">
            <a:solidFill>
              <a:schemeClr val="tx1"/>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5487" name="Arc 31"/>
          <p:cNvSpPr>
            <a:spLocks/>
          </p:cNvSpPr>
          <p:nvPr/>
        </p:nvSpPr>
        <p:spPr bwMode="auto">
          <a:xfrm flipH="1" flipV="1">
            <a:off x="5996880" y="2389188"/>
            <a:ext cx="533400" cy="1268412"/>
          </a:xfrm>
          <a:custGeom>
            <a:avLst/>
            <a:gdLst>
              <a:gd name="T0" fmla="*/ 0 w 21600"/>
              <a:gd name="T1" fmla="*/ 0 h 41286"/>
              <a:gd name="T2" fmla="*/ 219509 w 21600"/>
              <a:gd name="T3" fmla="*/ 1268412 h 41286"/>
              <a:gd name="T4" fmla="*/ 0 w 21600"/>
              <a:gd name="T5" fmla="*/ 663607 h 41286"/>
              <a:gd name="T6" fmla="*/ 0 60000 65536"/>
              <a:gd name="T7" fmla="*/ 0 60000 65536"/>
              <a:gd name="T8" fmla="*/ 0 60000 65536"/>
            </a:gdLst>
            <a:ahLst/>
            <a:cxnLst>
              <a:cxn ang="T6">
                <a:pos x="T0" y="T1"/>
              </a:cxn>
              <a:cxn ang="T7">
                <a:pos x="T2" y="T3"/>
              </a:cxn>
              <a:cxn ang="T8">
                <a:pos x="T4" y="T5"/>
              </a:cxn>
            </a:cxnLst>
            <a:rect l="0" t="0" r="r" b="b"/>
            <a:pathLst>
              <a:path w="21600" h="41286" fill="none" extrusionOk="0">
                <a:moveTo>
                  <a:pt x="-1" y="0"/>
                </a:moveTo>
                <a:cubicBezTo>
                  <a:pt x="11929" y="0"/>
                  <a:pt x="21600" y="9670"/>
                  <a:pt x="21600" y="21600"/>
                </a:cubicBezTo>
                <a:cubicBezTo>
                  <a:pt x="21600" y="30089"/>
                  <a:pt x="16626" y="37792"/>
                  <a:pt x="8889" y="41286"/>
                </a:cubicBezTo>
              </a:path>
              <a:path w="21600" h="41286" stroke="0" extrusionOk="0">
                <a:moveTo>
                  <a:pt x="-1" y="0"/>
                </a:moveTo>
                <a:cubicBezTo>
                  <a:pt x="11929" y="0"/>
                  <a:pt x="21600" y="9670"/>
                  <a:pt x="21600" y="21600"/>
                </a:cubicBezTo>
                <a:cubicBezTo>
                  <a:pt x="21600" y="30089"/>
                  <a:pt x="16626" y="37792"/>
                  <a:pt x="8889" y="41286"/>
                </a:cubicBezTo>
                <a:lnTo>
                  <a:pt x="0" y="21600"/>
                </a:lnTo>
                <a:lnTo>
                  <a:pt x="-1" y="0"/>
                </a:lnTo>
                <a:close/>
              </a:path>
            </a:pathLst>
          </a:custGeom>
          <a:noFill/>
          <a:ln w="28575">
            <a:solidFill>
              <a:schemeClr val="tx1"/>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5488" name="Arc 32"/>
          <p:cNvSpPr>
            <a:spLocks/>
          </p:cNvSpPr>
          <p:nvPr/>
        </p:nvSpPr>
        <p:spPr bwMode="auto">
          <a:xfrm flipH="1" flipV="1">
            <a:off x="5996880" y="1981200"/>
            <a:ext cx="533400" cy="1268413"/>
          </a:xfrm>
          <a:custGeom>
            <a:avLst/>
            <a:gdLst>
              <a:gd name="T0" fmla="*/ 0 w 21600"/>
              <a:gd name="T1" fmla="*/ 0 h 41286"/>
              <a:gd name="T2" fmla="*/ 219509 w 21600"/>
              <a:gd name="T3" fmla="*/ 1268413 h 41286"/>
              <a:gd name="T4" fmla="*/ 0 w 21600"/>
              <a:gd name="T5" fmla="*/ 663608 h 41286"/>
              <a:gd name="T6" fmla="*/ 0 60000 65536"/>
              <a:gd name="T7" fmla="*/ 0 60000 65536"/>
              <a:gd name="T8" fmla="*/ 0 60000 65536"/>
            </a:gdLst>
            <a:ahLst/>
            <a:cxnLst>
              <a:cxn ang="T6">
                <a:pos x="T0" y="T1"/>
              </a:cxn>
              <a:cxn ang="T7">
                <a:pos x="T2" y="T3"/>
              </a:cxn>
              <a:cxn ang="T8">
                <a:pos x="T4" y="T5"/>
              </a:cxn>
            </a:cxnLst>
            <a:rect l="0" t="0" r="r" b="b"/>
            <a:pathLst>
              <a:path w="21600" h="41286" fill="none" extrusionOk="0">
                <a:moveTo>
                  <a:pt x="-1" y="0"/>
                </a:moveTo>
                <a:cubicBezTo>
                  <a:pt x="11929" y="0"/>
                  <a:pt x="21600" y="9670"/>
                  <a:pt x="21600" y="21600"/>
                </a:cubicBezTo>
                <a:cubicBezTo>
                  <a:pt x="21600" y="30089"/>
                  <a:pt x="16626" y="37792"/>
                  <a:pt x="8889" y="41286"/>
                </a:cubicBezTo>
              </a:path>
              <a:path w="21600" h="41286" stroke="0" extrusionOk="0">
                <a:moveTo>
                  <a:pt x="-1" y="0"/>
                </a:moveTo>
                <a:cubicBezTo>
                  <a:pt x="11929" y="0"/>
                  <a:pt x="21600" y="9670"/>
                  <a:pt x="21600" y="21600"/>
                </a:cubicBezTo>
                <a:cubicBezTo>
                  <a:pt x="21600" y="30089"/>
                  <a:pt x="16626" y="37792"/>
                  <a:pt x="8889" y="41286"/>
                </a:cubicBezTo>
                <a:lnTo>
                  <a:pt x="0" y="21600"/>
                </a:lnTo>
                <a:lnTo>
                  <a:pt x="-1" y="0"/>
                </a:lnTo>
                <a:close/>
              </a:path>
            </a:pathLst>
          </a:custGeom>
          <a:noFill/>
          <a:ln w="28575">
            <a:solidFill>
              <a:srgbClr val="FF0000"/>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5489" name="Line 33"/>
          <p:cNvSpPr>
            <a:spLocks noChangeShapeType="1"/>
          </p:cNvSpPr>
          <p:nvPr/>
        </p:nvSpPr>
        <p:spPr bwMode="auto">
          <a:xfrm>
            <a:off x="7292280" y="2057400"/>
            <a:ext cx="685800" cy="281940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5490" name="Arc 34"/>
          <p:cNvSpPr>
            <a:spLocks/>
          </p:cNvSpPr>
          <p:nvPr/>
        </p:nvSpPr>
        <p:spPr bwMode="auto">
          <a:xfrm flipH="1" flipV="1">
            <a:off x="5996880" y="2389188"/>
            <a:ext cx="533400" cy="1268412"/>
          </a:xfrm>
          <a:custGeom>
            <a:avLst/>
            <a:gdLst>
              <a:gd name="T0" fmla="*/ 0 w 21600"/>
              <a:gd name="T1" fmla="*/ 0 h 41286"/>
              <a:gd name="T2" fmla="*/ 219509 w 21600"/>
              <a:gd name="T3" fmla="*/ 1268412 h 41286"/>
              <a:gd name="T4" fmla="*/ 0 w 21600"/>
              <a:gd name="T5" fmla="*/ 663607 h 41286"/>
              <a:gd name="T6" fmla="*/ 0 60000 65536"/>
              <a:gd name="T7" fmla="*/ 0 60000 65536"/>
              <a:gd name="T8" fmla="*/ 0 60000 65536"/>
            </a:gdLst>
            <a:ahLst/>
            <a:cxnLst>
              <a:cxn ang="T6">
                <a:pos x="T0" y="T1"/>
              </a:cxn>
              <a:cxn ang="T7">
                <a:pos x="T2" y="T3"/>
              </a:cxn>
              <a:cxn ang="T8">
                <a:pos x="T4" y="T5"/>
              </a:cxn>
            </a:cxnLst>
            <a:rect l="0" t="0" r="r" b="b"/>
            <a:pathLst>
              <a:path w="21600" h="41286" fill="none" extrusionOk="0">
                <a:moveTo>
                  <a:pt x="-1" y="0"/>
                </a:moveTo>
                <a:cubicBezTo>
                  <a:pt x="11929" y="0"/>
                  <a:pt x="21600" y="9670"/>
                  <a:pt x="21600" y="21600"/>
                </a:cubicBezTo>
                <a:cubicBezTo>
                  <a:pt x="21600" y="30089"/>
                  <a:pt x="16626" y="37792"/>
                  <a:pt x="8889" y="41286"/>
                </a:cubicBezTo>
              </a:path>
              <a:path w="21600" h="41286" stroke="0" extrusionOk="0">
                <a:moveTo>
                  <a:pt x="-1" y="0"/>
                </a:moveTo>
                <a:cubicBezTo>
                  <a:pt x="11929" y="0"/>
                  <a:pt x="21600" y="9670"/>
                  <a:pt x="21600" y="21600"/>
                </a:cubicBezTo>
                <a:cubicBezTo>
                  <a:pt x="21600" y="30089"/>
                  <a:pt x="16626" y="37792"/>
                  <a:pt x="8889" y="41286"/>
                </a:cubicBezTo>
                <a:lnTo>
                  <a:pt x="0" y="21600"/>
                </a:lnTo>
                <a:lnTo>
                  <a:pt x="-1" y="0"/>
                </a:lnTo>
                <a:close/>
              </a:path>
            </a:pathLst>
          </a:custGeom>
          <a:noFill/>
          <a:ln w="28575">
            <a:solidFill>
              <a:schemeClr val="accent1"/>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5491" name="Line 35"/>
          <p:cNvSpPr>
            <a:spLocks noChangeShapeType="1"/>
          </p:cNvSpPr>
          <p:nvPr/>
        </p:nvSpPr>
        <p:spPr bwMode="auto">
          <a:xfrm flipV="1">
            <a:off x="7403405" y="2060575"/>
            <a:ext cx="304800" cy="381000"/>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5492" name="Line 36"/>
          <p:cNvSpPr>
            <a:spLocks noChangeShapeType="1"/>
          </p:cNvSpPr>
          <p:nvPr/>
        </p:nvSpPr>
        <p:spPr bwMode="auto">
          <a:xfrm flipV="1">
            <a:off x="8359080" y="2438400"/>
            <a:ext cx="152400" cy="2362200"/>
          </a:xfrm>
          <a:prstGeom prst="line">
            <a:avLst/>
          </a:prstGeom>
          <a:noFill/>
          <a:ln w="28575">
            <a:solidFill>
              <a:srgbClr val="FF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5479" name="Line 23"/>
          <p:cNvSpPr>
            <a:spLocks noChangeShapeType="1"/>
          </p:cNvSpPr>
          <p:nvPr/>
        </p:nvSpPr>
        <p:spPr bwMode="auto">
          <a:xfrm>
            <a:off x="7247830" y="2438400"/>
            <a:ext cx="381000" cy="121920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矩形 1"/>
          <p:cNvSpPr/>
          <p:nvPr/>
        </p:nvSpPr>
        <p:spPr bwMode="auto">
          <a:xfrm>
            <a:off x="6338723" y="5428859"/>
            <a:ext cx="2187370" cy="1215135"/>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hangingPunct="1"/>
            <a:r>
              <a:rPr lang="zh-CN" altLang="en-US" dirty="0"/>
              <a:t>执行</a:t>
            </a:r>
            <a:r>
              <a:rPr lang="zh-CN" altLang="en-US" dirty="0" smtClean="0"/>
              <a:t>结果</a:t>
            </a:r>
            <a:endParaRPr lang="en-US" altLang="zh-CN" dirty="0" smtClean="0"/>
          </a:p>
          <a:p>
            <a:pPr eaLnBrk="1" hangingPunct="1"/>
            <a:r>
              <a:rPr lang="en-US" altLang="en-US" dirty="0" smtClean="0"/>
              <a:t>    </a:t>
            </a:r>
            <a:r>
              <a:rPr lang="en-US" altLang="zh-CN" dirty="0" smtClean="0">
                <a:latin typeface="Verdana" pitchFamily="34" charset="0"/>
              </a:rPr>
              <a:t>a=2</a:t>
            </a:r>
          </a:p>
          <a:p>
            <a:pPr eaLnBrk="1" hangingPunct="1"/>
            <a:r>
              <a:rPr lang="en-US" altLang="zh-CN" dirty="0" smtClean="0">
                <a:latin typeface="Verdana" pitchFamily="34" charset="0"/>
              </a:rPr>
              <a:t>   </a:t>
            </a:r>
            <a:r>
              <a:rPr lang="en-US" altLang="zh-CN" dirty="0">
                <a:latin typeface="Verdana" pitchFamily="34" charset="0"/>
              </a:rPr>
              <a:t>b=1</a:t>
            </a: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1"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42193216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75460"/>
                                        </p:tgtEl>
                                        <p:attrNameLst>
                                          <p:attrName>style.visibility</p:attrName>
                                        </p:attrNameLst>
                                      </p:cBhvr>
                                      <p:to>
                                        <p:strVal val="visible"/>
                                      </p:to>
                                    </p:set>
                                    <p:animEffect transition="in" filter="wipe(up)">
                                      <p:cBhvr>
                                        <p:cTn id="7" dur="500"/>
                                        <p:tgtEl>
                                          <p:spTgt spid="2754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275467"/>
                                        </p:tgtEl>
                                        <p:attrNameLst>
                                          <p:attrName>style.visibility</p:attrName>
                                        </p:attrNameLst>
                                      </p:cBhvr>
                                      <p:to>
                                        <p:strVal val="visible"/>
                                      </p:to>
                                    </p:set>
                                    <p:anim calcmode="lin" valueType="num">
                                      <p:cBhvr>
                                        <p:cTn id="12" dur="500" fill="hold"/>
                                        <p:tgtEl>
                                          <p:spTgt spid="275467"/>
                                        </p:tgtEl>
                                        <p:attrNameLst>
                                          <p:attrName>ppt_x</p:attrName>
                                        </p:attrNameLst>
                                      </p:cBhvr>
                                      <p:tavLst>
                                        <p:tav tm="0">
                                          <p:val>
                                            <p:strVal val="#ppt_x-#ppt_w/2"/>
                                          </p:val>
                                        </p:tav>
                                        <p:tav tm="100000">
                                          <p:val>
                                            <p:strVal val="#ppt_x"/>
                                          </p:val>
                                        </p:tav>
                                      </p:tavLst>
                                    </p:anim>
                                    <p:anim calcmode="lin" valueType="num">
                                      <p:cBhvr>
                                        <p:cTn id="13" dur="500" fill="hold"/>
                                        <p:tgtEl>
                                          <p:spTgt spid="275467"/>
                                        </p:tgtEl>
                                        <p:attrNameLst>
                                          <p:attrName>ppt_y</p:attrName>
                                        </p:attrNameLst>
                                      </p:cBhvr>
                                      <p:tavLst>
                                        <p:tav tm="0">
                                          <p:val>
                                            <p:strVal val="#ppt_y"/>
                                          </p:val>
                                        </p:tav>
                                        <p:tav tm="100000">
                                          <p:val>
                                            <p:strVal val="#ppt_y"/>
                                          </p:val>
                                        </p:tav>
                                      </p:tavLst>
                                    </p:anim>
                                    <p:anim calcmode="lin" valueType="num">
                                      <p:cBhvr>
                                        <p:cTn id="14" dur="500" fill="hold"/>
                                        <p:tgtEl>
                                          <p:spTgt spid="275467"/>
                                        </p:tgtEl>
                                        <p:attrNameLst>
                                          <p:attrName>ppt_w</p:attrName>
                                        </p:attrNameLst>
                                      </p:cBhvr>
                                      <p:tavLst>
                                        <p:tav tm="0">
                                          <p:val>
                                            <p:fltVal val="0"/>
                                          </p:val>
                                        </p:tav>
                                        <p:tav tm="100000">
                                          <p:val>
                                            <p:strVal val="#ppt_w"/>
                                          </p:val>
                                        </p:tav>
                                      </p:tavLst>
                                    </p:anim>
                                    <p:anim calcmode="lin" valueType="num">
                                      <p:cBhvr>
                                        <p:cTn id="15" dur="500" fill="hold"/>
                                        <p:tgtEl>
                                          <p:spTgt spid="275467"/>
                                        </p:tgtEl>
                                        <p:attrNameLst>
                                          <p:attrName>ppt_h</p:attrName>
                                        </p:attrNameLst>
                                      </p:cBhvr>
                                      <p:tavLst>
                                        <p:tav tm="0">
                                          <p:val>
                                            <p:strVal val="#ppt_h"/>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7" presetClass="entr" presetSubtype="8" fill="hold" grpId="0" nodeType="clickEffect">
                                  <p:stCondLst>
                                    <p:cond delay="0"/>
                                  </p:stCondLst>
                                  <p:childTnLst>
                                    <p:set>
                                      <p:cBhvr>
                                        <p:cTn id="19" dur="1" fill="hold">
                                          <p:stCondLst>
                                            <p:cond delay="0"/>
                                          </p:stCondLst>
                                        </p:cTn>
                                        <p:tgtEl>
                                          <p:spTgt spid="275468"/>
                                        </p:tgtEl>
                                        <p:attrNameLst>
                                          <p:attrName>style.visibility</p:attrName>
                                        </p:attrNameLst>
                                      </p:cBhvr>
                                      <p:to>
                                        <p:strVal val="visible"/>
                                      </p:to>
                                    </p:set>
                                    <p:anim calcmode="lin" valueType="num">
                                      <p:cBhvr>
                                        <p:cTn id="20" dur="500" fill="hold"/>
                                        <p:tgtEl>
                                          <p:spTgt spid="275468"/>
                                        </p:tgtEl>
                                        <p:attrNameLst>
                                          <p:attrName>ppt_x</p:attrName>
                                        </p:attrNameLst>
                                      </p:cBhvr>
                                      <p:tavLst>
                                        <p:tav tm="0">
                                          <p:val>
                                            <p:strVal val="#ppt_x-#ppt_w/2"/>
                                          </p:val>
                                        </p:tav>
                                        <p:tav tm="100000">
                                          <p:val>
                                            <p:strVal val="#ppt_x"/>
                                          </p:val>
                                        </p:tav>
                                      </p:tavLst>
                                    </p:anim>
                                    <p:anim calcmode="lin" valueType="num">
                                      <p:cBhvr>
                                        <p:cTn id="21" dur="500" fill="hold"/>
                                        <p:tgtEl>
                                          <p:spTgt spid="275468"/>
                                        </p:tgtEl>
                                        <p:attrNameLst>
                                          <p:attrName>ppt_y</p:attrName>
                                        </p:attrNameLst>
                                      </p:cBhvr>
                                      <p:tavLst>
                                        <p:tav tm="0">
                                          <p:val>
                                            <p:strVal val="#ppt_y"/>
                                          </p:val>
                                        </p:tav>
                                        <p:tav tm="100000">
                                          <p:val>
                                            <p:strVal val="#ppt_y"/>
                                          </p:val>
                                        </p:tav>
                                      </p:tavLst>
                                    </p:anim>
                                    <p:anim calcmode="lin" valueType="num">
                                      <p:cBhvr>
                                        <p:cTn id="22" dur="500" fill="hold"/>
                                        <p:tgtEl>
                                          <p:spTgt spid="275468"/>
                                        </p:tgtEl>
                                        <p:attrNameLst>
                                          <p:attrName>ppt_w</p:attrName>
                                        </p:attrNameLst>
                                      </p:cBhvr>
                                      <p:tavLst>
                                        <p:tav tm="0">
                                          <p:val>
                                            <p:fltVal val="0"/>
                                          </p:val>
                                        </p:tav>
                                        <p:tav tm="100000">
                                          <p:val>
                                            <p:strVal val="#ppt_w"/>
                                          </p:val>
                                        </p:tav>
                                      </p:tavLst>
                                    </p:anim>
                                    <p:anim calcmode="lin" valueType="num">
                                      <p:cBhvr>
                                        <p:cTn id="23" dur="500" fill="hold"/>
                                        <p:tgtEl>
                                          <p:spTgt spid="275468"/>
                                        </p:tgtEl>
                                        <p:attrNameLst>
                                          <p:attrName>ppt_h</p:attrName>
                                        </p:attrNameLst>
                                      </p:cBhvr>
                                      <p:tavLst>
                                        <p:tav tm="0">
                                          <p:val>
                                            <p:strVal val="#ppt_h"/>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nodeType="clickEffect">
                                  <p:stCondLst>
                                    <p:cond delay="0"/>
                                  </p:stCondLst>
                                  <p:childTnLst>
                                    <p:set>
                                      <p:cBhvr>
                                        <p:cTn id="27" dur="1" fill="hold">
                                          <p:stCondLst>
                                            <p:cond delay="0"/>
                                          </p:stCondLst>
                                        </p:cTn>
                                        <p:tgtEl>
                                          <p:spTgt spid="275469"/>
                                        </p:tgtEl>
                                        <p:attrNameLst>
                                          <p:attrName>style.visibility</p:attrName>
                                        </p:attrNameLst>
                                      </p:cBhvr>
                                      <p:to>
                                        <p:strVal val="visible"/>
                                      </p:to>
                                    </p:set>
                                    <p:anim calcmode="lin" valueType="num">
                                      <p:cBhvr additive="base">
                                        <p:cTn id="28" dur="500" fill="hold"/>
                                        <p:tgtEl>
                                          <p:spTgt spid="275469"/>
                                        </p:tgtEl>
                                        <p:attrNameLst>
                                          <p:attrName>ppt_x</p:attrName>
                                        </p:attrNameLst>
                                      </p:cBhvr>
                                      <p:tavLst>
                                        <p:tav tm="0">
                                          <p:val>
                                            <p:strVal val="#ppt_x"/>
                                          </p:val>
                                        </p:tav>
                                        <p:tav tm="100000">
                                          <p:val>
                                            <p:strVal val="#ppt_x"/>
                                          </p:val>
                                        </p:tav>
                                      </p:tavLst>
                                    </p:anim>
                                    <p:anim calcmode="lin" valueType="num">
                                      <p:cBhvr additive="base">
                                        <p:cTn id="29" dur="500" fill="hold"/>
                                        <p:tgtEl>
                                          <p:spTgt spid="275469"/>
                                        </p:tgtEl>
                                        <p:attrNameLst>
                                          <p:attrName>ppt_y</p:attrName>
                                        </p:attrNameLst>
                                      </p:cBhvr>
                                      <p:tavLst>
                                        <p:tav tm="0">
                                          <p:val>
                                            <p:strVal val="1+#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18" presetClass="entr" presetSubtype="6" fill="hold" grpId="0" nodeType="clickEffect">
                                  <p:stCondLst>
                                    <p:cond delay="0"/>
                                  </p:stCondLst>
                                  <p:childTnLst>
                                    <p:set>
                                      <p:cBhvr>
                                        <p:cTn id="33" dur="1" fill="hold">
                                          <p:stCondLst>
                                            <p:cond delay="0"/>
                                          </p:stCondLst>
                                        </p:cTn>
                                        <p:tgtEl>
                                          <p:spTgt spid="275478"/>
                                        </p:tgtEl>
                                        <p:attrNameLst>
                                          <p:attrName>style.visibility</p:attrName>
                                        </p:attrNameLst>
                                      </p:cBhvr>
                                      <p:to>
                                        <p:strVal val="visible"/>
                                      </p:to>
                                    </p:set>
                                    <p:animEffect transition="in" filter="strips(downRight)">
                                      <p:cBhvr>
                                        <p:cTn id="34" dur="500"/>
                                        <p:tgtEl>
                                          <p:spTgt spid="275478"/>
                                        </p:tgtEl>
                                      </p:cBhvr>
                                    </p:animEffect>
                                  </p:childTnLst>
                                  <p:subTnLst>
                                    <p:set>
                                      <p:cBhvr override="childStyle">
                                        <p:cTn dur="1" fill="hold" display="0" masterRel="nextClick" afterEffect="1"/>
                                        <p:tgtEl>
                                          <p:spTgt spid="275478"/>
                                        </p:tgtEl>
                                        <p:attrNameLst>
                                          <p:attrName>style.visibility</p:attrName>
                                        </p:attrNameLst>
                                      </p:cBhvr>
                                      <p:to>
                                        <p:strVal val="hidden"/>
                                      </p:to>
                                    </p:set>
                                  </p:subTnLst>
                                </p:cTn>
                              </p:par>
                            </p:childTnLst>
                          </p:cTn>
                        </p:par>
                      </p:childTnLst>
                    </p:cTn>
                  </p:par>
                  <p:par>
                    <p:cTn id="35" fill="hold" nodeType="clickPar">
                      <p:stCondLst>
                        <p:cond delay="indefinite"/>
                      </p:stCondLst>
                      <p:childTnLst>
                        <p:par>
                          <p:cTn id="36" fill="hold" nodeType="withGroup">
                            <p:stCondLst>
                              <p:cond delay="0"/>
                            </p:stCondLst>
                            <p:childTnLst>
                              <p:par>
                                <p:cTn id="37" presetID="18" presetClass="entr" presetSubtype="9" fill="hold" grpId="0" nodeType="clickEffect">
                                  <p:stCondLst>
                                    <p:cond delay="0"/>
                                  </p:stCondLst>
                                  <p:childTnLst>
                                    <p:set>
                                      <p:cBhvr>
                                        <p:cTn id="38" dur="1" fill="hold">
                                          <p:stCondLst>
                                            <p:cond delay="0"/>
                                          </p:stCondLst>
                                        </p:cTn>
                                        <p:tgtEl>
                                          <p:spTgt spid="275486"/>
                                        </p:tgtEl>
                                        <p:attrNameLst>
                                          <p:attrName>style.visibility</p:attrName>
                                        </p:attrNameLst>
                                      </p:cBhvr>
                                      <p:to>
                                        <p:strVal val="visible"/>
                                      </p:to>
                                    </p:set>
                                    <p:animEffect transition="in" filter="strips(upLeft)">
                                      <p:cBhvr>
                                        <p:cTn id="39" dur="500"/>
                                        <p:tgtEl>
                                          <p:spTgt spid="275486"/>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8" presetClass="entr" presetSubtype="6" fill="hold" grpId="0" nodeType="clickEffect">
                                  <p:stCondLst>
                                    <p:cond delay="0"/>
                                  </p:stCondLst>
                                  <p:childTnLst>
                                    <p:set>
                                      <p:cBhvr>
                                        <p:cTn id="43" dur="1" fill="hold">
                                          <p:stCondLst>
                                            <p:cond delay="0"/>
                                          </p:stCondLst>
                                        </p:cTn>
                                        <p:tgtEl>
                                          <p:spTgt spid="275479"/>
                                        </p:tgtEl>
                                        <p:attrNameLst>
                                          <p:attrName>style.visibility</p:attrName>
                                        </p:attrNameLst>
                                      </p:cBhvr>
                                      <p:to>
                                        <p:strVal val="visible"/>
                                      </p:to>
                                    </p:set>
                                    <p:animEffect transition="in" filter="strips(downRight)">
                                      <p:cBhvr>
                                        <p:cTn id="44" dur="500"/>
                                        <p:tgtEl>
                                          <p:spTgt spid="275479"/>
                                        </p:tgtEl>
                                      </p:cBhvr>
                                    </p:animEffect>
                                  </p:childTnLst>
                                  <p:subTnLst>
                                    <p:set>
                                      <p:cBhvr override="childStyle">
                                        <p:cTn dur="1" fill="hold" display="0" masterRel="nextClick" afterEffect="1"/>
                                        <p:tgtEl>
                                          <p:spTgt spid="275479"/>
                                        </p:tgtEl>
                                        <p:attrNameLst>
                                          <p:attrName>style.visibility</p:attrName>
                                        </p:attrNameLst>
                                      </p:cBhvr>
                                      <p:to>
                                        <p:strVal val="hidden"/>
                                      </p:to>
                                    </p:set>
                                  </p:subTnLst>
                                </p:cTn>
                              </p:par>
                            </p:childTnLst>
                          </p:cTn>
                        </p:par>
                      </p:childTnLst>
                    </p:cTn>
                  </p:par>
                  <p:par>
                    <p:cTn id="45" fill="hold" nodeType="clickPar">
                      <p:stCondLst>
                        <p:cond delay="indefinite"/>
                      </p:stCondLst>
                      <p:childTnLst>
                        <p:par>
                          <p:cTn id="46" fill="hold" nodeType="withGroup">
                            <p:stCondLst>
                              <p:cond delay="0"/>
                            </p:stCondLst>
                            <p:childTnLst>
                              <p:par>
                                <p:cTn id="47" presetID="18" presetClass="entr" presetSubtype="9" fill="hold" grpId="0" nodeType="clickEffect">
                                  <p:stCondLst>
                                    <p:cond delay="0"/>
                                  </p:stCondLst>
                                  <p:childTnLst>
                                    <p:set>
                                      <p:cBhvr>
                                        <p:cTn id="48" dur="1" fill="hold">
                                          <p:stCondLst>
                                            <p:cond delay="0"/>
                                          </p:stCondLst>
                                        </p:cTn>
                                        <p:tgtEl>
                                          <p:spTgt spid="275487"/>
                                        </p:tgtEl>
                                        <p:attrNameLst>
                                          <p:attrName>style.visibility</p:attrName>
                                        </p:attrNameLst>
                                      </p:cBhvr>
                                      <p:to>
                                        <p:strVal val="visible"/>
                                      </p:to>
                                    </p:set>
                                    <p:animEffect transition="in" filter="strips(upLeft)">
                                      <p:cBhvr>
                                        <p:cTn id="49" dur="500"/>
                                        <p:tgtEl>
                                          <p:spTgt spid="275487"/>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8" presetClass="entr" presetSubtype="6" fill="hold" grpId="0" nodeType="clickEffect">
                                  <p:stCondLst>
                                    <p:cond delay="0"/>
                                  </p:stCondLst>
                                  <p:childTnLst>
                                    <p:set>
                                      <p:cBhvr>
                                        <p:cTn id="53" dur="1" fill="hold">
                                          <p:stCondLst>
                                            <p:cond delay="0"/>
                                          </p:stCondLst>
                                        </p:cTn>
                                        <p:tgtEl>
                                          <p:spTgt spid="275480"/>
                                        </p:tgtEl>
                                        <p:attrNameLst>
                                          <p:attrName>style.visibility</p:attrName>
                                        </p:attrNameLst>
                                      </p:cBhvr>
                                      <p:to>
                                        <p:strVal val="visible"/>
                                      </p:to>
                                    </p:set>
                                    <p:animEffect transition="in" filter="strips(downRight)">
                                      <p:cBhvr>
                                        <p:cTn id="54" dur="500"/>
                                        <p:tgtEl>
                                          <p:spTgt spid="275480"/>
                                        </p:tgtEl>
                                      </p:cBhvr>
                                    </p:animEffect>
                                  </p:childTnLst>
                                  <p:subTnLst>
                                    <p:set>
                                      <p:cBhvr override="childStyle">
                                        <p:cTn dur="1" fill="hold" display="0" masterRel="nextClick" afterEffect="1"/>
                                        <p:tgtEl>
                                          <p:spTgt spid="275480"/>
                                        </p:tgtEl>
                                        <p:attrNameLst>
                                          <p:attrName>style.visibility</p:attrName>
                                        </p:attrNameLst>
                                      </p:cBhvr>
                                      <p:to>
                                        <p:strVal val="hidden"/>
                                      </p:to>
                                    </p:set>
                                  </p:subTnLst>
                                </p:cTn>
                              </p:par>
                            </p:childTnLst>
                          </p:cTn>
                        </p:par>
                      </p:childTnLst>
                    </p:cTn>
                  </p:par>
                  <p:par>
                    <p:cTn id="55" fill="hold" nodeType="clickPar">
                      <p:stCondLst>
                        <p:cond delay="indefinite"/>
                      </p:stCondLst>
                      <p:childTnLst>
                        <p:par>
                          <p:cTn id="56" fill="hold" nodeType="withGroup">
                            <p:stCondLst>
                              <p:cond delay="0"/>
                            </p:stCondLst>
                            <p:childTnLst>
                              <p:par>
                                <p:cTn id="57" presetID="18" presetClass="entr" presetSubtype="9" fill="hold" grpId="0" nodeType="clickEffect">
                                  <p:stCondLst>
                                    <p:cond delay="0"/>
                                  </p:stCondLst>
                                  <p:childTnLst>
                                    <p:set>
                                      <p:cBhvr>
                                        <p:cTn id="58" dur="1" fill="hold">
                                          <p:stCondLst>
                                            <p:cond delay="0"/>
                                          </p:stCondLst>
                                        </p:cTn>
                                        <p:tgtEl>
                                          <p:spTgt spid="275488"/>
                                        </p:tgtEl>
                                        <p:attrNameLst>
                                          <p:attrName>style.visibility</p:attrName>
                                        </p:attrNameLst>
                                      </p:cBhvr>
                                      <p:to>
                                        <p:strVal val="visible"/>
                                      </p:to>
                                    </p:set>
                                    <p:animEffect transition="in" filter="strips(upLeft)">
                                      <p:cBhvr>
                                        <p:cTn id="59" dur="500"/>
                                        <p:tgtEl>
                                          <p:spTgt spid="275488"/>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8" presetClass="entr" presetSubtype="6" fill="hold" grpId="0" nodeType="clickEffect">
                                  <p:stCondLst>
                                    <p:cond delay="0"/>
                                  </p:stCondLst>
                                  <p:childTnLst>
                                    <p:set>
                                      <p:cBhvr>
                                        <p:cTn id="63" dur="1" fill="hold">
                                          <p:stCondLst>
                                            <p:cond delay="0"/>
                                          </p:stCondLst>
                                        </p:cTn>
                                        <p:tgtEl>
                                          <p:spTgt spid="275489"/>
                                        </p:tgtEl>
                                        <p:attrNameLst>
                                          <p:attrName>style.visibility</p:attrName>
                                        </p:attrNameLst>
                                      </p:cBhvr>
                                      <p:to>
                                        <p:strVal val="visible"/>
                                      </p:to>
                                    </p:set>
                                    <p:animEffect transition="in" filter="strips(downRight)">
                                      <p:cBhvr>
                                        <p:cTn id="64" dur="500"/>
                                        <p:tgtEl>
                                          <p:spTgt spid="275489"/>
                                        </p:tgtEl>
                                      </p:cBhvr>
                                    </p:animEffect>
                                  </p:childTnLst>
                                  <p:subTnLst>
                                    <p:set>
                                      <p:cBhvr override="childStyle">
                                        <p:cTn dur="1" fill="hold" display="0" masterRel="nextClick" afterEffect="1"/>
                                        <p:tgtEl>
                                          <p:spTgt spid="275489"/>
                                        </p:tgtEl>
                                        <p:attrNameLst>
                                          <p:attrName>style.visibility</p:attrName>
                                        </p:attrNameLst>
                                      </p:cBhvr>
                                      <p:to>
                                        <p:strVal val="hidden"/>
                                      </p:to>
                                    </p:set>
                                  </p:subTnLst>
                                </p:cTn>
                              </p:par>
                            </p:childTnLst>
                          </p:cTn>
                        </p:par>
                      </p:childTnLst>
                    </p:cTn>
                  </p:par>
                  <p:par>
                    <p:cTn id="65" fill="hold" nodeType="clickPar">
                      <p:stCondLst>
                        <p:cond delay="indefinite"/>
                      </p:stCondLst>
                      <p:childTnLst>
                        <p:par>
                          <p:cTn id="66" fill="hold" nodeType="withGroup">
                            <p:stCondLst>
                              <p:cond delay="0"/>
                            </p:stCondLst>
                            <p:childTnLst>
                              <p:par>
                                <p:cTn id="67" presetID="17" presetClass="entr" presetSubtype="8" fill="hold" grpId="0" nodeType="clickEffect">
                                  <p:stCondLst>
                                    <p:cond delay="0"/>
                                  </p:stCondLst>
                                  <p:childTnLst>
                                    <p:set>
                                      <p:cBhvr>
                                        <p:cTn id="68" dur="1" fill="hold">
                                          <p:stCondLst>
                                            <p:cond delay="0"/>
                                          </p:stCondLst>
                                        </p:cTn>
                                        <p:tgtEl>
                                          <p:spTgt spid="275481"/>
                                        </p:tgtEl>
                                        <p:attrNameLst>
                                          <p:attrName>style.visibility</p:attrName>
                                        </p:attrNameLst>
                                      </p:cBhvr>
                                      <p:to>
                                        <p:strVal val="visible"/>
                                      </p:to>
                                    </p:set>
                                    <p:anim calcmode="lin" valueType="num">
                                      <p:cBhvr>
                                        <p:cTn id="69" dur="500" fill="hold"/>
                                        <p:tgtEl>
                                          <p:spTgt spid="275481"/>
                                        </p:tgtEl>
                                        <p:attrNameLst>
                                          <p:attrName>ppt_x</p:attrName>
                                        </p:attrNameLst>
                                      </p:cBhvr>
                                      <p:tavLst>
                                        <p:tav tm="0">
                                          <p:val>
                                            <p:strVal val="#ppt_x-#ppt_w/2"/>
                                          </p:val>
                                        </p:tav>
                                        <p:tav tm="100000">
                                          <p:val>
                                            <p:strVal val="#ppt_x"/>
                                          </p:val>
                                        </p:tav>
                                      </p:tavLst>
                                    </p:anim>
                                    <p:anim calcmode="lin" valueType="num">
                                      <p:cBhvr>
                                        <p:cTn id="70" dur="500" fill="hold"/>
                                        <p:tgtEl>
                                          <p:spTgt spid="275481"/>
                                        </p:tgtEl>
                                        <p:attrNameLst>
                                          <p:attrName>ppt_y</p:attrName>
                                        </p:attrNameLst>
                                      </p:cBhvr>
                                      <p:tavLst>
                                        <p:tav tm="0">
                                          <p:val>
                                            <p:strVal val="#ppt_y"/>
                                          </p:val>
                                        </p:tav>
                                        <p:tav tm="100000">
                                          <p:val>
                                            <p:strVal val="#ppt_y"/>
                                          </p:val>
                                        </p:tav>
                                      </p:tavLst>
                                    </p:anim>
                                    <p:anim calcmode="lin" valueType="num">
                                      <p:cBhvr>
                                        <p:cTn id="71" dur="500" fill="hold"/>
                                        <p:tgtEl>
                                          <p:spTgt spid="275481"/>
                                        </p:tgtEl>
                                        <p:attrNameLst>
                                          <p:attrName>ppt_w</p:attrName>
                                        </p:attrNameLst>
                                      </p:cBhvr>
                                      <p:tavLst>
                                        <p:tav tm="0">
                                          <p:val>
                                            <p:fltVal val="0"/>
                                          </p:val>
                                        </p:tav>
                                        <p:tav tm="100000">
                                          <p:val>
                                            <p:strVal val="#ppt_w"/>
                                          </p:val>
                                        </p:tav>
                                      </p:tavLst>
                                    </p:anim>
                                    <p:anim calcmode="lin" valueType="num">
                                      <p:cBhvr>
                                        <p:cTn id="72" dur="500" fill="hold"/>
                                        <p:tgtEl>
                                          <p:spTgt spid="275481"/>
                                        </p:tgtEl>
                                        <p:attrNameLst>
                                          <p:attrName>ppt_h</p:attrName>
                                        </p:attrNameLst>
                                      </p:cBhvr>
                                      <p:tavLst>
                                        <p:tav tm="0">
                                          <p:val>
                                            <p:strVal val="#ppt_h"/>
                                          </p:val>
                                        </p:tav>
                                        <p:tav tm="100000">
                                          <p:val>
                                            <p:strVal val="#ppt_h"/>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18" presetClass="entr" presetSubtype="3" fill="hold" grpId="0" nodeType="clickEffect">
                                  <p:stCondLst>
                                    <p:cond delay="0"/>
                                  </p:stCondLst>
                                  <p:childTnLst>
                                    <p:set>
                                      <p:cBhvr>
                                        <p:cTn id="76" dur="1" fill="hold">
                                          <p:stCondLst>
                                            <p:cond delay="0"/>
                                          </p:stCondLst>
                                        </p:cTn>
                                        <p:tgtEl>
                                          <p:spTgt spid="275482"/>
                                        </p:tgtEl>
                                        <p:attrNameLst>
                                          <p:attrName>style.visibility</p:attrName>
                                        </p:attrNameLst>
                                      </p:cBhvr>
                                      <p:to>
                                        <p:strVal val="visible"/>
                                      </p:to>
                                    </p:set>
                                    <p:animEffect transition="in" filter="strips(upRight)">
                                      <p:cBhvr>
                                        <p:cTn id="77" dur="500"/>
                                        <p:tgtEl>
                                          <p:spTgt spid="275482"/>
                                        </p:tgtEl>
                                      </p:cBhvr>
                                    </p:animEffect>
                                  </p:childTnLst>
                                  <p:subTnLst>
                                    <p:set>
                                      <p:cBhvr override="childStyle">
                                        <p:cTn dur="1" fill="hold" display="0" masterRel="nextClick" afterEffect="1"/>
                                        <p:tgtEl>
                                          <p:spTgt spid="275482"/>
                                        </p:tgtEl>
                                        <p:attrNameLst>
                                          <p:attrName>style.visibility</p:attrName>
                                        </p:attrNameLst>
                                      </p:cBhvr>
                                      <p:to>
                                        <p:strVal val="hidden"/>
                                      </p:to>
                                    </p:set>
                                  </p:subTnLst>
                                </p:cTn>
                              </p:par>
                            </p:childTnLst>
                          </p:cTn>
                        </p:par>
                      </p:childTnLst>
                    </p:cTn>
                  </p:par>
                  <p:par>
                    <p:cTn id="78" fill="hold" nodeType="clickPar">
                      <p:stCondLst>
                        <p:cond delay="indefinite"/>
                      </p:stCondLst>
                      <p:childTnLst>
                        <p:par>
                          <p:cTn id="79" fill="hold" nodeType="withGroup">
                            <p:stCondLst>
                              <p:cond delay="0"/>
                            </p:stCondLst>
                            <p:childTnLst>
                              <p:par>
                                <p:cTn id="80" presetID="18" presetClass="entr" presetSubtype="9" fill="hold" grpId="0" nodeType="clickEffect">
                                  <p:stCondLst>
                                    <p:cond delay="0"/>
                                  </p:stCondLst>
                                  <p:childTnLst>
                                    <p:set>
                                      <p:cBhvr>
                                        <p:cTn id="81" dur="1" fill="hold">
                                          <p:stCondLst>
                                            <p:cond delay="0"/>
                                          </p:stCondLst>
                                        </p:cTn>
                                        <p:tgtEl>
                                          <p:spTgt spid="275490"/>
                                        </p:tgtEl>
                                        <p:attrNameLst>
                                          <p:attrName>style.visibility</p:attrName>
                                        </p:attrNameLst>
                                      </p:cBhvr>
                                      <p:to>
                                        <p:strVal val="visible"/>
                                      </p:to>
                                    </p:set>
                                    <p:animEffect transition="in" filter="strips(upLeft)">
                                      <p:cBhvr>
                                        <p:cTn id="82" dur="500"/>
                                        <p:tgtEl>
                                          <p:spTgt spid="275490"/>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18" presetClass="entr" presetSubtype="3" fill="hold" grpId="0" nodeType="clickEffect">
                                  <p:stCondLst>
                                    <p:cond delay="0"/>
                                  </p:stCondLst>
                                  <p:childTnLst>
                                    <p:set>
                                      <p:cBhvr>
                                        <p:cTn id="86" dur="1" fill="hold">
                                          <p:stCondLst>
                                            <p:cond delay="0"/>
                                          </p:stCondLst>
                                        </p:cTn>
                                        <p:tgtEl>
                                          <p:spTgt spid="275491"/>
                                        </p:tgtEl>
                                        <p:attrNameLst>
                                          <p:attrName>style.visibility</p:attrName>
                                        </p:attrNameLst>
                                      </p:cBhvr>
                                      <p:to>
                                        <p:strVal val="visible"/>
                                      </p:to>
                                    </p:set>
                                    <p:animEffect transition="in" filter="strips(upRight)">
                                      <p:cBhvr>
                                        <p:cTn id="87" dur="500"/>
                                        <p:tgtEl>
                                          <p:spTgt spid="275491"/>
                                        </p:tgtEl>
                                      </p:cBhvr>
                                    </p:animEffect>
                                  </p:childTnLst>
                                  <p:subTnLst>
                                    <p:set>
                                      <p:cBhvr override="childStyle">
                                        <p:cTn dur="1" fill="hold" display="0" masterRel="nextClick" afterEffect="1"/>
                                        <p:tgtEl>
                                          <p:spTgt spid="275491"/>
                                        </p:tgtEl>
                                        <p:attrNameLst>
                                          <p:attrName>style.visibility</p:attrName>
                                        </p:attrNameLst>
                                      </p:cBhvr>
                                      <p:to>
                                        <p:strVal val="hidden"/>
                                      </p:to>
                                    </p:set>
                                  </p:subTnLst>
                                </p:cTn>
                              </p:par>
                            </p:childTnLst>
                          </p:cTn>
                        </p:par>
                      </p:childTnLst>
                    </p:cTn>
                  </p:par>
                  <p:par>
                    <p:cTn id="88" fill="hold" nodeType="clickPar">
                      <p:stCondLst>
                        <p:cond delay="indefinite"/>
                      </p:stCondLst>
                      <p:childTnLst>
                        <p:par>
                          <p:cTn id="89" fill="hold" nodeType="withGroup">
                            <p:stCondLst>
                              <p:cond delay="0"/>
                            </p:stCondLst>
                            <p:childTnLst>
                              <p:par>
                                <p:cTn id="90" presetID="17" presetClass="entr" presetSubtype="8" fill="hold" grpId="0" nodeType="clickEffect">
                                  <p:stCondLst>
                                    <p:cond delay="0"/>
                                  </p:stCondLst>
                                  <p:childTnLst>
                                    <p:set>
                                      <p:cBhvr>
                                        <p:cTn id="91" dur="1" fill="hold">
                                          <p:stCondLst>
                                            <p:cond delay="0"/>
                                          </p:stCondLst>
                                        </p:cTn>
                                        <p:tgtEl>
                                          <p:spTgt spid="275483"/>
                                        </p:tgtEl>
                                        <p:attrNameLst>
                                          <p:attrName>style.visibility</p:attrName>
                                        </p:attrNameLst>
                                      </p:cBhvr>
                                      <p:to>
                                        <p:strVal val="visible"/>
                                      </p:to>
                                    </p:set>
                                    <p:anim calcmode="lin" valueType="num">
                                      <p:cBhvr>
                                        <p:cTn id="92" dur="500" fill="hold"/>
                                        <p:tgtEl>
                                          <p:spTgt spid="275483"/>
                                        </p:tgtEl>
                                        <p:attrNameLst>
                                          <p:attrName>ppt_x</p:attrName>
                                        </p:attrNameLst>
                                      </p:cBhvr>
                                      <p:tavLst>
                                        <p:tav tm="0">
                                          <p:val>
                                            <p:strVal val="#ppt_x-#ppt_w/2"/>
                                          </p:val>
                                        </p:tav>
                                        <p:tav tm="100000">
                                          <p:val>
                                            <p:strVal val="#ppt_x"/>
                                          </p:val>
                                        </p:tav>
                                      </p:tavLst>
                                    </p:anim>
                                    <p:anim calcmode="lin" valueType="num">
                                      <p:cBhvr>
                                        <p:cTn id="93" dur="500" fill="hold"/>
                                        <p:tgtEl>
                                          <p:spTgt spid="275483"/>
                                        </p:tgtEl>
                                        <p:attrNameLst>
                                          <p:attrName>ppt_y</p:attrName>
                                        </p:attrNameLst>
                                      </p:cBhvr>
                                      <p:tavLst>
                                        <p:tav tm="0">
                                          <p:val>
                                            <p:strVal val="#ppt_y"/>
                                          </p:val>
                                        </p:tav>
                                        <p:tav tm="100000">
                                          <p:val>
                                            <p:strVal val="#ppt_y"/>
                                          </p:val>
                                        </p:tav>
                                      </p:tavLst>
                                    </p:anim>
                                    <p:anim calcmode="lin" valueType="num">
                                      <p:cBhvr>
                                        <p:cTn id="94" dur="500" fill="hold"/>
                                        <p:tgtEl>
                                          <p:spTgt spid="275483"/>
                                        </p:tgtEl>
                                        <p:attrNameLst>
                                          <p:attrName>ppt_w</p:attrName>
                                        </p:attrNameLst>
                                      </p:cBhvr>
                                      <p:tavLst>
                                        <p:tav tm="0">
                                          <p:val>
                                            <p:fltVal val="0"/>
                                          </p:val>
                                        </p:tav>
                                        <p:tav tm="100000">
                                          <p:val>
                                            <p:strVal val="#ppt_w"/>
                                          </p:val>
                                        </p:tav>
                                      </p:tavLst>
                                    </p:anim>
                                    <p:anim calcmode="lin" valueType="num">
                                      <p:cBhvr>
                                        <p:cTn id="95" dur="500" fill="hold"/>
                                        <p:tgtEl>
                                          <p:spTgt spid="275483"/>
                                        </p:tgtEl>
                                        <p:attrNameLst>
                                          <p:attrName>ppt_h</p:attrName>
                                        </p:attrNameLst>
                                      </p:cBhvr>
                                      <p:tavLst>
                                        <p:tav tm="0">
                                          <p:val>
                                            <p:strVal val="#ppt_h"/>
                                          </p:val>
                                        </p:tav>
                                        <p:tav tm="100000">
                                          <p:val>
                                            <p:strVal val="#ppt_h"/>
                                          </p:val>
                                        </p:tav>
                                      </p:tavLst>
                                    </p:anim>
                                  </p:childTnLst>
                                </p:cTn>
                              </p:par>
                            </p:childTnLst>
                          </p:cTn>
                        </p:par>
                      </p:childTnLst>
                    </p:cTn>
                  </p:par>
                  <p:par>
                    <p:cTn id="96" fill="hold" nodeType="clickPar">
                      <p:stCondLst>
                        <p:cond delay="indefinite"/>
                      </p:stCondLst>
                      <p:childTnLst>
                        <p:par>
                          <p:cTn id="97" fill="hold" nodeType="withGroup">
                            <p:stCondLst>
                              <p:cond delay="0"/>
                            </p:stCondLst>
                            <p:childTnLst>
                              <p:par>
                                <p:cTn id="98" presetID="18" presetClass="entr" presetSubtype="3" fill="hold" grpId="0" nodeType="clickEffect">
                                  <p:stCondLst>
                                    <p:cond delay="0"/>
                                  </p:stCondLst>
                                  <p:childTnLst>
                                    <p:set>
                                      <p:cBhvr>
                                        <p:cTn id="99" dur="1" fill="hold">
                                          <p:stCondLst>
                                            <p:cond delay="0"/>
                                          </p:stCondLst>
                                        </p:cTn>
                                        <p:tgtEl>
                                          <p:spTgt spid="275484"/>
                                        </p:tgtEl>
                                        <p:attrNameLst>
                                          <p:attrName>style.visibility</p:attrName>
                                        </p:attrNameLst>
                                      </p:cBhvr>
                                      <p:to>
                                        <p:strVal val="visible"/>
                                      </p:to>
                                    </p:set>
                                    <p:animEffect transition="in" filter="strips(upRight)">
                                      <p:cBhvr>
                                        <p:cTn id="100" dur="500"/>
                                        <p:tgtEl>
                                          <p:spTgt spid="275484"/>
                                        </p:tgtEl>
                                      </p:cBhvr>
                                    </p:animEffect>
                                  </p:childTnLst>
                                  <p:subTnLst>
                                    <p:set>
                                      <p:cBhvr override="childStyle">
                                        <p:cTn dur="1" fill="hold" display="0" masterRel="nextClick" afterEffect="1"/>
                                        <p:tgtEl>
                                          <p:spTgt spid="275484"/>
                                        </p:tgtEl>
                                        <p:attrNameLst>
                                          <p:attrName>style.visibility</p:attrName>
                                        </p:attrNameLst>
                                      </p:cBhvr>
                                      <p:to>
                                        <p:strVal val="hidden"/>
                                      </p:to>
                                    </p:set>
                                  </p:subTnLst>
                                </p:cTn>
                              </p:par>
                            </p:childTnLst>
                          </p:cTn>
                        </p:par>
                      </p:childTnLst>
                    </p:cTn>
                  </p:par>
                  <p:par>
                    <p:cTn id="101" fill="hold" nodeType="clickPar">
                      <p:stCondLst>
                        <p:cond delay="indefinite"/>
                      </p:stCondLst>
                      <p:childTnLst>
                        <p:par>
                          <p:cTn id="102" fill="hold" nodeType="withGroup">
                            <p:stCondLst>
                              <p:cond delay="0"/>
                            </p:stCondLst>
                            <p:childTnLst>
                              <p:par>
                                <p:cTn id="103" presetID="18" presetClass="entr" presetSubtype="3" fill="hold" grpId="0" nodeType="clickEffect">
                                  <p:stCondLst>
                                    <p:cond delay="0"/>
                                  </p:stCondLst>
                                  <p:childTnLst>
                                    <p:set>
                                      <p:cBhvr>
                                        <p:cTn id="104" dur="1" fill="hold">
                                          <p:stCondLst>
                                            <p:cond delay="0"/>
                                          </p:stCondLst>
                                        </p:cTn>
                                        <p:tgtEl>
                                          <p:spTgt spid="275492"/>
                                        </p:tgtEl>
                                        <p:attrNameLst>
                                          <p:attrName>style.visibility</p:attrName>
                                        </p:attrNameLst>
                                      </p:cBhvr>
                                      <p:to>
                                        <p:strVal val="visible"/>
                                      </p:to>
                                    </p:set>
                                    <p:animEffect transition="in" filter="strips(upRight)">
                                      <p:cBhvr>
                                        <p:cTn id="105" dur="500"/>
                                        <p:tgtEl>
                                          <p:spTgt spid="275492"/>
                                        </p:tgtEl>
                                      </p:cBhvr>
                                    </p:animEffect>
                                  </p:childTnLst>
                                  <p:subTnLst>
                                    <p:set>
                                      <p:cBhvr override="childStyle">
                                        <p:cTn dur="1" fill="hold" display="0" masterRel="nextClick" afterEffect="1"/>
                                        <p:tgtEl>
                                          <p:spTgt spid="275492"/>
                                        </p:tgtEl>
                                        <p:attrNameLst>
                                          <p:attrName>style.visibility</p:attrName>
                                        </p:attrNameLst>
                                      </p:cBhvr>
                                      <p:to>
                                        <p:strVal val="hidden"/>
                                      </p:to>
                                    </p:set>
                                  </p:subTnLst>
                                </p:cTn>
                              </p:par>
                            </p:childTnLst>
                          </p:cTn>
                        </p:par>
                      </p:childTnLst>
                    </p:cTn>
                  </p:par>
                  <p:par>
                    <p:cTn id="106" fill="hold" nodeType="clickPar">
                      <p:stCondLst>
                        <p:cond delay="indefinite"/>
                      </p:stCondLst>
                      <p:childTnLst>
                        <p:par>
                          <p:cTn id="107" fill="hold" nodeType="withGroup">
                            <p:stCondLst>
                              <p:cond delay="0"/>
                            </p:stCondLst>
                            <p:childTnLst>
                              <p:par>
                                <p:cTn id="108" presetID="17" presetClass="entr" presetSubtype="8" fill="hold" grpId="0" nodeType="clickEffect">
                                  <p:stCondLst>
                                    <p:cond delay="0"/>
                                  </p:stCondLst>
                                  <p:childTnLst>
                                    <p:set>
                                      <p:cBhvr>
                                        <p:cTn id="109" dur="1" fill="hold">
                                          <p:stCondLst>
                                            <p:cond delay="0"/>
                                          </p:stCondLst>
                                        </p:cTn>
                                        <p:tgtEl>
                                          <p:spTgt spid="275485"/>
                                        </p:tgtEl>
                                        <p:attrNameLst>
                                          <p:attrName>style.visibility</p:attrName>
                                        </p:attrNameLst>
                                      </p:cBhvr>
                                      <p:to>
                                        <p:strVal val="visible"/>
                                      </p:to>
                                    </p:set>
                                    <p:anim calcmode="lin" valueType="num">
                                      <p:cBhvr>
                                        <p:cTn id="110" dur="500" fill="hold"/>
                                        <p:tgtEl>
                                          <p:spTgt spid="275485"/>
                                        </p:tgtEl>
                                        <p:attrNameLst>
                                          <p:attrName>ppt_x</p:attrName>
                                        </p:attrNameLst>
                                      </p:cBhvr>
                                      <p:tavLst>
                                        <p:tav tm="0">
                                          <p:val>
                                            <p:strVal val="#ppt_x-#ppt_w/2"/>
                                          </p:val>
                                        </p:tav>
                                        <p:tav tm="100000">
                                          <p:val>
                                            <p:strVal val="#ppt_x"/>
                                          </p:val>
                                        </p:tav>
                                      </p:tavLst>
                                    </p:anim>
                                    <p:anim calcmode="lin" valueType="num">
                                      <p:cBhvr>
                                        <p:cTn id="111" dur="500" fill="hold"/>
                                        <p:tgtEl>
                                          <p:spTgt spid="275485"/>
                                        </p:tgtEl>
                                        <p:attrNameLst>
                                          <p:attrName>ppt_y</p:attrName>
                                        </p:attrNameLst>
                                      </p:cBhvr>
                                      <p:tavLst>
                                        <p:tav tm="0">
                                          <p:val>
                                            <p:strVal val="#ppt_y"/>
                                          </p:val>
                                        </p:tav>
                                        <p:tav tm="100000">
                                          <p:val>
                                            <p:strVal val="#ppt_y"/>
                                          </p:val>
                                        </p:tav>
                                      </p:tavLst>
                                    </p:anim>
                                    <p:anim calcmode="lin" valueType="num">
                                      <p:cBhvr>
                                        <p:cTn id="112" dur="500" fill="hold"/>
                                        <p:tgtEl>
                                          <p:spTgt spid="275485"/>
                                        </p:tgtEl>
                                        <p:attrNameLst>
                                          <p:attrName>ppt_w</p:attrName>
                                        </p:attrNameLst>
                                      </p:cBhvr>
                                      <p:tavLst>
                                        <p:tav tm="0">
                                          <p:val>
                                            <p:fltVal val="0"/>
                                          </p:val>
                                        </p:tav>
                                        <p:tav tm="100000">
                                          <p:val>
                                            <p:strVal val="#ppt_w"/>
                                          </p:val>
                                        </p:tav>
                                      </p:tavLst>
                                    </p:anim>
                                    <p:anim calcmode="lin" valueType="num">
                                      <p:cBhvr>
                                        <p:cTn id="113" dur="500" fill="hold"/>
                                        <p:tgtEl>
                                          <p:spTgt spid="275485"/>
                                        </p:tgtEl>
                                        <p:attrNameLst>
                                          <p:attrName>ppt_h</p:attrName>
                                        </p:attrNameLst>
                                      </p:cBhvr>
                                      <p:tavLst>
                                        <p:tav tm="0">
                                          <p:val>
                                            <p:strVal val="#ppt_h"/>
                                          </p:val>
                                        </p:tav>
                                        <p:tav tm="100000">
                                          <p:val>
                                            <p:strVal val="#ppt_h"/>
                                          </p:val>
                                        </p:tav>
                                      </p:tavLst>
                                    </p:anim>
                                  </p:childTnLst>
                                </p:cTn>
                              </p:par>
                            </p:childTnLst>
                          </p:cTn>
                        </p:par>
                      </p:childTnLst>
                    </p:cTn>
                  </p:par>
                  <p:par>
                    <p:cTn id="114" fill="hold" nodeType="clickPar">
                      <p:stCondLst>
                        <p:cond delay="indefinite"/>
                      </p:stCondLst>
                      <p:childTnLst>
                        <p:par>
                          <p:cTn id="115" fill="hold" nodeType="withGroup">
                            <p:stCondLst>
                              <p:cond delay="0"/>
                            </p:stCondLst>
                            <p:childTnLst>
                              <p:par>
                                <p:cTn id="116" presetID="2" presetClass="exit" presetSubtype="4" fill="hold" grpId="1" nodeType="clickEffect">
                                  <p:stCondLst>
                                    <p:cond delay="0"/>
                                  </p:stCondLst>
                                  <p:childTnLst>
                                    <p:anim calcmode="lin" valueType="num">
                                      <p:cBhvr additive="base">
                                        <p:cTn id="117" dur="500"/>
                                        <p:tgtEl>
                                          <p:spTgt spid="275467"/>
                                        </p:tgtEl>
                                        <p:attrNameLst>
                                          <p:attrName>ppt_x</p:attrName>
                                        </p:attrNameLst>
                                      </p:cBhvr>
                                      <p:tavLst>
                                        <p:tav tm="0">
                                          <p:val>
                                            <p:strVal val="ppt_x"/>
                                          </p:val>
                                        </p:tav>
                                        <p:tav tm="100000">
                                          <p:val>
                                            <p:strVal val="ppt_x"/>
                                          </p:val>
                                        </p:tav>
                                      </p:tavLst>
                                    </p:anim>
                                    <p:anim calcmode="lin" valueType="num">
                                      <p:cBhvr additive="base">
                                        <p:cTn id="118" dur="500"/>
                                        <p:tgtEl>
                                          <p:spTgt spid="275467"/>
                                        </p:tgtEl>
                                        <p:attrNameLst>
                                          <p:attrName>ppt_y</p:attrName>
                                        </p:attrNameLst>
                                      </p:cBhvr>
                                      <p:tavLst>
                                        <p:tav tm="0">
                                          <p:val>
                                            <p:strVal val="ppt_y"/>
                                          </p:val>
                                        </p:tav>
                                        <p:tav tm="100000">
                                          <p:val>
                                            <p:strVal val="1+ppt_h/2"/>
                                          </p:val>
                                        </p:tav>
                                      </p:tavLst>
                                    </p:anim>
                                    <p:set>
                                      <p:cBhvr>
                                        <p:cTn id="119" dur="1" fill="hold">
                                          <p:stCondLst>
                                            <p:cond delay="499"/>
                                          </p:stCondLst>
                                        </p:cTn>
                                        <p:tgtEl>
                                          <p:spTgt spid="275467"/>
                                        </p:tgtEl>
                                        <p:attrNameLst>
                                          <p:attrName>style.visibility</p:attrName>
                                        </p:attrNameLst>
                                      </p:cBhvr>
                                      <p:to>
                                        <p:strVal val="hidden"/>
                                      </p:to>
                                    </p:set>
                                  </p:childTnLst>
                                </p:cTn>
                              </p:par>
                              <p:par>
                                <p:cTn id="120" presetID="2" presetClass="exit" presetSubtype="4" fill="hold" grpId="1" nodeType="withEffect">
                                  <p:stCondLst>
                                    <p:cond delay="0"/>
                                  </p:stCondLst>
                                  <p:childTnLst>
                                    <p:anim calcmode="lin" valueType="num">
                                      <p:cBhvr additive="base">
                                        <p:cTn id="121" dur="500"/>
                                        <p:tgtEl>
                                          <p:spTgt spid="275468"/>
                                        </p:tgtEl>
                                        <p:attrNameLst>
                                          <p:attrName>ppt_x</p:attrName>
                                        </p:attrNameLst>
                                      </p:cBhvr>
                                      <p:tavLst>
                                        <p:tav tm="0">
                                          <p:val>
                                            <p:strVal val="ppt_x"/>
                                          </p:val>
                                        </p:tav>
                                        <p:tav tm="100000">
                                          <p:val>
                                            <p:strVal val="ppt_x"/>
                                          </p:val>
                                        </p:tav>
                                      </p:tavLst>
                                    </p:anim>
                                    <p:anim calcmode="lin" valueType="num">
                                      <p:cBhvr additive="base">
                                        <p:cTn id="122" dur="500"/>
                                        <p:tgtEl>
                                          <p:spTgt spid="275468"/>
                                        </p:tgtEl>
                                        <p:attrNameLst>
                                          <p:attrName>ppt_y</p:attrName>
                                        </p:attrNameLst>
                                      </p:cBhvr>
                                      <p:tavLst>
                                        <p:tav tm="0">
                                          <p:val>
                                            <p:strVal val="ppt_y"/>
                                          </p:val>
                                        </p:tav>
                                        <p:tav tm="100000">
                                          <p:val>
                                            <p:strVal val="1+ppt_h/2"/>
                                          </p:val>
                                        </p:tav>
                                      </p:tavLst>
                                    </p:anim>
                                    <p:set>
                                      <p:cBhvr>
                                        <p:cTn id="123" dur="1" fill="hold">
                                          <p:stCondLst>
                                            <p:cond delay="499"/>
                                          </p:stCondLst>
                                        </p:cTn>
                                        <p:tgtEl>
                                          <p:spTgt spid="275468"/>
                                        </p:tgtEl>
                                        <p:attrNameLst>
                                          <p:attrName>style.visibility</p:attrName>
                                        </p:attrNameLst>
                                      </p:cBhvr>
                                      <p:to>
                                        <p:strVal val="hidden"/>
                                      </p:to>
                                    </p:set>
                                  </p:childTnLst>
                                </p:cTn>
                              </p:par>
                              <p:par>
                                <p:cTn id="124" presetID="2" presetClass="exit" presetSubtype="4" fill="hold" nodeType="withEffect">
                                  <p:stCondLst>
                                    <p:cond delay="0"/>
                                  </p:stCondLst>
                                  <p:childTnLst>
                                    <p:anim calcmode="lin" valueType="num">
                                      <p:cBhvr additive="base">
                                        <p:cTn id="125" dur="500"/>
                                        <p:tgtEl>
                                          <p:spTgt spid="275469"/>
                                        </p:tgtEl>
                                        <p:attrNameLst>
                                          <p:attrName>ppt_x</p:attrName>
                                        </p:attrNameLst>
                                      </p:cBhvr>
                                      <p:tavLst>
                                        <p:tav tm="0">
                                          <p:val>
                                            <p:strVal val="ppt_x"/>
                                          </p:val>
                                        </p:tav>
                                        <p:tav tm="100000">
                                          <p:val>
                                            <p:strVal val="ppt_x"/>
                                          </p:val>
                                        </p:tav>
                                      </p:tavLst>
                                    </p:anim>
                                    <p:anim calcmode="lin" valueType="num">
                                      <p:cBhvr additive="base">
                                        <p:cTn id="126" dur="500"/>
                                        <p:tgtEl>
                                          <p:spTgt spid="275469"/>
                                        </p:tgtEl>
                                        <p:attrNameLst>
                                          <p:attrName>ppt_y</p:attrName>
                                        </p:attrNameLst>
                                      </p:cBhvr>
                                      <p:tavLst>
                                        <p:tav tm="0">
                                          <p:val>
                                            <p:strVal val="ppt_y"/>
                                          </p:val>
                                        </p:tav>
                                        <p:tav tm="100000">
                                          <p:val>
                                            <p:strVal val="1+ppt_h/2"/>
                                          </p:val>
                                        </p:tav>
                                      </p:tavLst>
                                    </p:anim>
                                    <p:set>
                                      <p:cBhvr>
                                        <p:cTn id="127" dur="1" fill="hold">
                                          <p:stCondLst>
                                            <p:cond delay="499"/>
                                          </p:stCondLst>
                                        </p:cTn>
                                        <p:tgtEl>
                                          <p:spTgt spid="275469"/>
                                        </p:tgtEl>
                                        <p:attrNameLst>
                                          <p:attrName>style.visibility</p:attrName>
                                        </p:attrNameLst>
                                      </p:cBhvr>
                                      <p:to>
                                        <p:strVal val="hidden"/>
                                      </p:to>
                                    </p:set>
                                  </p:childTnLst>
                                </p:cTn>
                              </p:par>
                              <p:par>
                                <p:cTn id="128" presetID="2" presetClass="exit" presetSubtype="4" fill="hold" grpId="1" nodeType="withEffect">
                                  <p:stCondLst>
                                    <p:cond delay="0"/>
                                  </p:stCondLst>
                                  <p:childTnLst>
                                    <p:anim calcmode="lin" valueType="num">
                                      <p:cBhvr additive="base">
                                        <p:cTn id="129" dur="500"/>
                                        <p:tgtEl>
                                          <p:spTgt spid="275478"/>
                                        </p:tgtEl>
                                        <p:attrNameLst>
                                          <p:attrName>ppt_x</p:attrName>
                                        </p:attrNameLst>
                                      </p:cBhvr>
                                      <p:tavLst>
                                        <p:tav tm="0">
                                          <p:val>
                                            <p:strVal val="ppt_x"/>
                                          </p:val>
                                        </p:tav>
                                        <p:tav tm="100000">
                                          <p:val>
                                            <p:strVal val="ppt_x"/>
                                          </p:val>
                                        </p:tav>
                                      </p:tavLst>
                                    </p:anim>
                                    <p:anim calcmode="lin" valueType="num">
                                      <p:cBhvr additive="base">
                                        <p:cTn id="130" dur="500"/>
                                        <p:tgtEl>
                                          <p:spTgt spid="275478"/>
                                        </p:tgtEl>
                                        <p:attrNameLst>
                                          <p:attrName>ppt_y</p:attrName>
                                        </p:attrNameLst>
                                      </p:cBhvr>
                                      <p:tavLst>
                                        <p:tav tm="0">
                                          <p:val>
                                            <p:strVal val="ppt_y"/>
                                          </p:val>
                                        </p:tav>
                                        <p:tav tm="100000">
                                          <p:val>
                                            <p:strVal val="1+ppt_h/2"/>
                                          </p:val>
                                        </p:tav>
                                      </p:tavLst>
                                    </p:anim>
                                    <p:set>
                                      <p:cBhvr>
                                        <p:cTn id="131" dur="1" fill="hold">
                                          <p:stCondLst>
                                            <p:cond delay="499"/>
                                          </p:stCondLst>
                                        </p:cTn>
                                        <p:tgtEl>
                                          <p:spTgt spid="275478"/>
                                        </p:tgtEl>
                                        <p:attrNameLst>
                                          <p:attrName>style.visibility</p:attrName>
                                        </p:attrNameLst>
                                      </p:cBhvr>
                                      <p:to>
                                        <p:strVal val="hidden"/>
                                      </p:to>
                                    </p:set>
                                  </p:childTnLst>
                                </p:cTn>
                              </p:par>
                              <p:par>
                                <p:cTn id="132" presetID="2" presetClass="exit" presetSubtype="4" fill="hold" grpId="1" nodeType="withEffect">
                                  <p:stCondLst>
                                    <p:cond delay="0"/>
                                  </p:stCondLst>
                                  <p:childTnLst>
                                    <p:anim calcmode="lin" valueType="num">
                                      <p:cBhvr additive="base">
                                        <p:cTn id="133" dur="500"/>
                                        <p:tgtEl>
                                          <p:spTgt spid="275479"/>
                                        </p:tgtEl>
                                        <p:attrNameLst>
                                          <p:attrName>ppt_x</p:attrName>
                                        </p:attrNameLst>
                                      </p:cBhvr>
                                      <p:tavLst>
                                        <p:tav tm="0">
                                          <p:val>
                                            <p:strVal val="ppt_x"/>
                                          </p:val>
                                        </p:tav>
                                        <p:tav tm="100000">
                                          <p:val>
                                            <p:strVal val="ppt_x"/>
                                          </p:val>
                                        </p:tav>
                                      </p:tavLst>
                                    </p:anim>
                                    <p:anim calcmode="lin" valueType="num">
                                      <p:cBhvr additive="base">
                                        <p:cTn id="134" dur="500"/>
                                        <p:tgtEl>
                                          <p:spTgt spid="275479"/>
                                        </p:tgtEl>
                                        <p:attrNameLst>
                                          <p:attrName>ppt_y</p:attrName>
                                        </p:attrNameLst>
                                      </p:cBhvr>
                                      <p:tavLst>
                                        <p:tav tm="0">
                                          <p:val>
                                            <p:strVal val="ppt_y"/>
                                          </p:val>
                                        </p:tav>
                                        <p:tav tm="100000">
                                          <p:val>
                                            <p:strVal val="1+ppt_h/2"/>
                                          </p:val>
                                        </p:tav>
                                      </p:tavLst>
                                    </p:anim>
                                    <p:set>
                                      <p:cBhvr>
                                        <p:cTn id="135" dur="1" fill="hold">
                                          <p:stCondLst>
                                            <p:cond delay="499"/>
                                          </p:stCondLst>
                                        </p:cTn>
                                        <p:tgtEl>
                                          <p:spTgt spid="275479"/>
                                        </p:tgtEl>
                                        <p:attrNameLst>
                                          <p:attrName>style.visibility</p:attrName>
                                        </p:attrNameLst>
                                      </p:cBhvr>
                                      <p:to>
                                        <p:strVal val="hidden"/>
                                      </p:to>
                                    </p:set>
                                  </p:childTnLst>
                                </p:cTn>
                              </p:par>
                              <p:par>
                                <p:cTn id="136" presetID="2" presetClass="exit" presetSubtype="4" fill="hold" grpId="1" nodeType="withEffect">
                                  <p:stCondLst>
                                    <p:cond delay="0"/>
                                  </p:stCondLst>
                                  <p:childTnLst>
                                    <p:anim calcmode="lin" valueType="num">
                                      <p:cBhvr additive="base">
                                        <p:cTn id="137" dur="500"/>
                                        <p:tgtEl>
                                          <p:spTgt spid="275480"/>
                                        </p:tgtEl>
                                        <p:attrNameLst>
                                          <p:attrName>ppt_x</p:attrName>
                                        </p:attrNameLst>
                                      </p:cBhvr>
                                      <p:tavLst>
                                        <p:tav tm="0">
                                          <p:val>
                                            <p:strVal val="ppt_x"/>
                                          </p:val>
                                        </p:tav>
                                        <p:tav tm="100000">
                                          <p:val>
                                            <p:strVal val="ppt_x"/>
                                          </p:val>
                                        </p:tav>
                                      </p:tavLst>
                                    </p:anim>
                                    <p:anim calcmode="lin" valueType="num">
                                      <p:cBhvr additive="base">
                                        <p:cTn id="138" dur="500"/>
                                        <p:tgtEl>
                                          <p:spTgt spid="275480"/>
                                        </p:tgtEl>
                                        <p:attrNameLst>
                                          <p:attrName>ppt_y</p:attrName>
                                        </p:attrNameLst>
                                      </p:cBhvr>
                                      <p:tavLst>
                                        <p:tav tm="0">
                                          <p:val>
                                            <p:strVal val="ppt_y"/>
                                          </p:val>
                                        </p:tav>
                                        <p:tav tm="100000">
                                          <p:val>
                                            <p:strVal val="1+ppt_h/2"/>
                                          </p:val>
                                        </p:tav>
                                      </p:tavLst>
                                    </p:anim>
                                    <p:set>
                                      <p:cBhvr>
                                        <p:cTn id="139" dur="1" fill="hold">
                                          <p:stCondLst>
                                            <p:cond delay="499"/>
                                          </p:stCondLst>
                                        </p:cTn>
                                        <p:tgtEl>
                                          <p:spTgt spid="275480"/>
                                        </p:tgtEl>
                                        <p:attrNameLst>
                                          <p:attrName>style.visibility</p:attrName>
                                        </p:attrNameLst>
                                      </p:cBhvr>
                                      <p:to>
                                        <p:strVal val="hidden"/>
                                      </p:to>
                                    </p:set>
                                  </p:childTnLst>
                                </p:cTn>
                              </p:par>
                              <p:par>
                                <p:cTn id="140" presetID="2" presetClass="exit" presetSubtype="4" fill="hold" grpId="1" nodeType="withEffect">
                                  <p:stCondLst>
                                    <p:cond delay="0"/>
                                  </p:stCondLst>
                                  <p:childTnLst>
                                    <p:anim calcmode="lin" valueType="num">
                                      <p:cBhvr additive="base">
                                        <p:cTn id="141" dur="500"/>
                                        <p:tgtEl>
                                          <p:spTgt spid="275481"/>
                                        </p:tgtEl>
                                        <p:attrNameLst>
                                          <p:attrName>ppt_x</p:attrName>
                                        </p:attrNameLst>
                                      </p:cBhvr>
                                      <p:tavLst>
                                        <p:tav tm="0">
                                          <p:val>
                                            <p:strVal val="ppt_x"/>
                                          </p:val>
                                        </p:tav>
                                        <p:tav tm="100000">
                                          <p:val>
                                            <p:strVal val="ppt_x"/>
                                          </p:val>
                                        </p:tav>
                                      </p:tavLst>
                                    </p:anim>
                                    <p:anim calcmode="lin" valueType="num">
                                      <p:cBhvr additive="base">
                                        <p:cTn id="142" dur="500"/>
                                        <p:tgtEl>
                                          <p:spTgt spid="275481"/>
                                        </p:tgtEl>
                                        <p:attrNameLst>
                                          <p:attrName>ppt_y</p:attrName>
                                        </p:attrNameLst>
                                      </p:cBhvr>
                                      <p:tavLst>
                                        <p:tav tm="0">
                                          <p:val>
                                            <p:strVal val="ppt_y"/>
                                          </p:val>
                                        </p:tav>
                                        <p:tav tm="100000">
                                          <p:val>
                                            <p:strVal val="1+ppt_h/2"/>
                                          </p:val>
                                        </p:tav>
                                      </p:tavLst>
                                    </p:anim>
                                    <p:set>
                                      <p:cBhvr>
                                        <p:cTn id="143" dur="1" fill="hold">
                                          <p:stCondLst>
                                            <p:cond delay="499"/>
                                          </p:stCondLst>
                                        </p:cTn>
                                        <p:tgtEl>
                                          <p:spTgt spid="275481"/>
                                        </p:tgtEl>
                                        <p:attrNameLst>
                                          <p:attrName>style.visibility</p:attrName>
                                        </p:attrNameLst>
                                      </p:cBhvr>
                                      <p:to>
                                        <p:strVal val="hidden"/>
                                      </p:to>
                                    </p:set>
                                  </p:childTnLst>
                                </p:cTn>
                              </p:par>
                              <p:par>
                                <p:cTn id="144" presetID="2" presetClass="exit" presetSubtype="4" fill="hold" grpId="1" nodeType="withEffect">
                                  <p:stCondLst>
                                    <p:cond delay="0"/>
                                  </p:stCondLst>
                                  <p:childTnLst>
                                    <p:anim calcmode="lin" valueType="num">
                                      <p:cBhvr additive="base">
                                        <p:cTn id="145" dur="500"/>
                                        <p:tgtEl>
                                          <p:spTgt spid="275482"/>
                                        </p:tgtEl>
                                        <p:attrNameLst>
                                          <p:attrName>ppt_x</p:attrName>
                                        </p:attrNameLst>
                                      </p:cBhvr>
                                      <p:tavLst>
                                        <p:tav tm="0">
                                          <p:val>
                                            <p:strVal val="ppt_x"/>
                                          </p:val>
                                        </p:tav>
                                        <p:tav tm="100000">
                                          <p:val>
                                            <p:strVal val="ppt_x"/>
                                          </p:val>
                                        </p:tav>
                                      </p:tavLst>
                                    </p:anim>
                                    <p:anim calcmode="lin" valueType="num">
                                      <p:cBhvr additive="base">
                                        <p:cTn id="146" dur="500"/>
                                        <p:tgtEl>
                                          <p:spTgt spid="275482"/>
                                        </p:tgtEl>
                                        <p:attrNameLst>
                                          <p:attrName>ppt_y</p:attrName>
                                        </p:attrNameLst>
                                      </p:cBhvr>
                                      <p:tavLst>
                                        <p:tav tm="0">
                                          <p:val>
                                            <p:strVal val="ppt_y"/>
                                          </p:val>
                                        </p:tav>
                                        <p:tav tm="100000">
                                          <p:val>
                                            <p:strVal val="1+ppt_h/2"/>
                                          </p:val>
                                        </p:tav>
                                      </p:tavLst>
                                    </p:anim>
                                    <p:set>
                                      <p:cBhvr>
                                        <p:cTn id="147" dur="1" fill="hold">
                                          <p:stCondLst>
                                            <p:cond delay="499"/>
                                          </p:stCondLst>
                                        </p:cTn>
                                        <p:tgtEl>
                                          <p:spTgt spid="275482"/>
                                        </p:tgtEl>
                                        <p:attrNameLst>
                                          <p:attrName>style.visibility</p:attrName>
                                        </p:attrNameLst>
                                      </p:cBhvr>
                                      <p:to>
                                        <p:strVal val="hidden"/>
                                      </p:to>
                                    </p:set>
                                  </p:childTnLst>
                                </p:cTn>
                              </p:par>
                              <p:par>
                                <p:cTn id="148" presetID="2" presetClass="exit" presetSubtype="4" fill="hold" grpId="1" nodeType="withEffect">
                                  <p:stCondLst>
                                    <p:cond delay="0"/>
                                  </p:stCondLst>
                                  <p:childTnLst>
                                    <p:anim calcmode="lin" valueType="num">
                                      <p:cBhvr additive="base">
                                        <p:cTn id="149" dur="500"/>
                                        <p:tgtEl>
                                          <p:spTgt spid="275484"/>
                                        </p:tgtEl>
                                        <p:attrNameLst>
                                          <p:attrName>ppt_x</p:attrName>
                                        </p:attrNameLst>
                                      </p:cBhvr>
                                      <p:tavLst>
                                        <p:tav tm="0">
                                          <p:val>
                                            <p:strVal val="ppt_x"/>
                                          </p:val>
                                        </p:tav>
                                        <p:tav tm="100000">
                                          <p:val>
                                            <p:strVal val="ppt_x"/>
                                          </p:val>
                                        </p:tav>
                                      </p:tavLst>
                                    </p:anim>
                                    <p:anim calcmode="lin" valueType="num">
                                      <p:cBhvr additive="base">
                                        <p:cTn id="150" dur="500"/>
                                        <p:tgtEl>
                                          <p:spTgt spid="275484"/>
                                        </p:tgtEl>
                                        <p:attrNameLst>
                                          <p:attrName>ppt_y</p:attrName>
                                        </p:attrNameLst>
                                      </p:cBhvr>
                                      <p:tavLst>
                                        <p:tav tm="0">
                                          <p:val>
                                            <p:strVal val="ppt_y"/>
                                          </p:val>
                                        </p:tav>
                                        <p:tav tm="100000">
                                          <p:val>
                                            <p:strVal val="1+ppt_h/2"/>
                                          </p:val>
                                        </p:tav>
                                      </p:tavLst>
                                    </p:anim>
                                    <p:set>
                                      <p:cBhvr>
                                        <p:cTn id="151" dur="1" fill="hold">
                                          <p:stCondLst>
                                            <p:cond delay="499"/>
                                          </p:stCondLst>
                                        </p:cTn>
                                        <p:tgtEl>
                                          <p:spTgt spid="275484"/>
                                        </p:tgtEl>
                                        <p:attrNameLst>
                                          <p:attrName>style.visibility</p:attrName>
                                        </p:attrNameLst>
                                      </p:cBhvr>
                                      <p:to>
                                        <p:strVal val="hidden"/>
                                      </p:to>
                                    </p:set>
                                  </p:childTnLst>
                                </p:cTn>
                              </p:par>
                              <p:par>
                                <p:cTn id="152" presetID="2" presetClass="exit" presetSubtype="4" fill="hold" grpId="1" nodeType="withEffect">
                                  <p:stCondLst>
                                    <p:cond delay="0"/>
                                  </p:stCondLst>
                                  <p:childTnLst>
                                    <p:anim calcmode="lin" valueType="num">
                                      <p:cBhvr additive="base">
                                        <p:cTn id="153" dur="500"/>
                                        <p:tgtEl>
                                          <p:spTgt spid="275486"/>
                                        </p:tgtEl>
                                        <p:attrNameLst>
                                          <p:attrName>ppt_x</p:attrName>
                                        </p:attrNameLst>
                                      </p:cBhvr>
                                      <p:tavLst>
                                        <p:tav tm="0">
                                          <p:val>
                                            <p:strVal val="ppt_x"/>
                                          </p:val>
                                        </p:tav>
                                        <p:tav tm="100000">
                                          <p:val>
                                            <p:strVal val="ppt_x"/>
                                          </p:val>
                                        </p:tav>
                                      </p:tavLst>
                                    </p:anim>
                                    <p:anim calcmode="lin" valueType="num">
                                      <p:cBhvr additive="base">
                                        <p:cTn id="154" dur="500"/>
                                        <p:tgtEl>
                                          <p:spTgt spid="275486"/>
                                        </p:tgtEl>
                                        <p:attrNameLst>
                                          <p:attrName>ppt_y</p:attrName>
                                        </p:attrNameLst>
                                      </p:cBhvr>
                                      <p:tavLst>
                                        <p:tav tm="0">
                                          <p:val>
                                            <p:strVal val="ppt_y"/>
                                          </p:val>
                                        </p:tav>
                                        <p:tav tm="100000">
                                          <p:val>
                                            <p:strVal val="1+ppt_h/2"/>
                                          </p:val>
                                        </p:tav>
                                      </p:tavLst>
                                    </p:anim>
                                    <p:set>
                                      <p:cBhvr>
                                        <p:cTn id="155" dur="1" fill="hold">
                                          <p:stCondLst>
                                            <p:cond delay="499"/>
                                          </p:stCondLst>
                                        </p:cTn>
                                        <p:tgtEl>
                                          <p:spTgt spid="275486"/>
                                        </p:tgtEl>
                                        <p:attrNameLst>
                                          <p:attrName>style.visibility</p:attrName>
                                        </p:attrNameLst>
                                      </p:cBhvr>
                                      <p:to>
                                        <p:strVal val="hidden"/>
                                      </p:to>
                                    </p:set>
                                  </p:childTnLst>
                                </p:cTn>
                              </p:par>
                              <p:par>
                                <p:cTn id="156" presetID="2" presetClass="exit" presetSubtype="4" fill="hold" grpId="1" nodeType="withEffect">
                                  <p:stCondLst>
                                    <p:cond delay="0"/>
                                  </p:stCondLst>
                                  <p:childTnLst>
                                    <p:anim calcmode="lin" valueType="num">
                                      <p:cBhvr additive="base">
                                        <p:cTn id="157" dur="500"/>
                                        <p:tgtEl>
                                          <p:spTgt spid="275487"/>
                                        </p:tgtEl>
                                        <p:attrNameLst>
                                          <p:attrName>ppt_x</p:attrName>
                                        </p:attrNameLst>
                                      </p:cBhvr>
                                      <p:tavLst>
                                        <p:tav tm="0">
                                          <p:val>
                                            <p:strVal val="ppt_x"/>
                                          </p:val>
                                        </p:tav>
                                        <p:tav tm="100000">
                                          <p:val>
                                            <p:strVal val="ppt_x"/>
                                          </p:val>
                                        </p:tav>
                                      </p:tavLst>
                                    </p:anim>
                                    <p:anim calcmode="lin" valueType="num">
                                      <p:cBhvr additive="base">
                                        <p:cTn id="158" dur="500"/>
                                        <p:tgtEl>
                                          <p:spTgt spid="275487"/>
                                        </p:tgtEl>
                                        <p:attrNameLst>
                                          <p:attrName>ppt_y</p:attrName>
                                        </p:attrNameLst>
                                      </p:cBhvr>
                                      <p:tavLst>
                                        <p:tav tm="0">
                                          <p:val>
                                            <p:strVal val="ppt_y"/>
                                          </p:val>
                                        </p:tav>
                                        <p:tav tm="100000">
                                          <p:val>
                                            <p:strVal val="1+ppt_h/2"/>
                                          </p:val>
                                        </p:tav>
                                      </p:tavLst>
                                    </p:anim>
                                    <p:set>
                                      <p:cBhvr>
                                        <p:cTn id="159" dur="1" fill="hold">
                                          <p:stCondLst>
                                            <p:cond delay="499"/>
                                          </p:stCondLst>
                                        </p:cTn>
                                        <p:tgtEl>
                                          <p:spTgt spid="275487"/>
                                        </p:tgtEl>
                                        <p:attrNameLst>
                                          <p:attrName>style.visibility</p:attrName>
                                        </p:attrNameLst>
                                      </p:cBhvr>
                                      <p:to>
                                        <p:strVal val="hidden"/>
                                      </p:to>
                                    </p:set>
                                  </p:childTnLst>
                                </p:cTn>
                              </p:par>
                              <p:par>
                                <p:cTn id="160" presetID="2" presetClass="exit" presetSubtype="4" fill="hold" grpId="1" nodeType="withEffect">
                                  <p:stCondLst>
                                    <p:cond delay="0"/>
                                  </p:stCondLst>
                                  <p:childTnLst>
                                    <p:anim calcmode="lin" valueType="num">
                                      <p:cBhvr additive="base">
                                        <p:cTn id="161" dur="500"/>
                                        <p:tgtEl>
                                          <p:spTgt spid="275488"/>
                                        </p:tgtEl>
                                        <p:attrNameLst>
                                          <p:attrName>ppt_x</p:attrName>
                                        </p:attrNameLst>
                                      </p:cBhvr>
                                      <p:tavLst>
                                        <p:tav tm="0">
                                          <p:val>
                                            <p:strVal val="ppt_x"/>
                                          </p:val>
                                        </p:tav>
                                        <p:tav tm="100000">
                                          <p:val>
                                            <p:strVal val="ppt_x"/>
                                          </p:val>
                                        </p:tav>
                                      </p:tavLst>
                                    </p:anim>
                                    <p:anim calcmode="lin" valueType="num">
                                      <p:cBhvr additive="base">
                                        <p:cTn id="162" dur="500"/>
                                        <p:tgtEl>
                                          <p:spTgt spid="275488"/>
                                        </p:tgtEl>
                                        <p:attrNameLst>
                                          <p:attrName>ppt_y</p:attrName>
                                        </p:attrNameLst>
                                      </p:cBhvr>
                                      <p:tavLst>
                                        <p:tav tm="0">
                                          <p:val>
                                            <p:strVal val="ppt_y"/>
                                          </p:val>
                                        </p:tav>
                                        <p:tav tm="100000">
                                          <p:val>
                                            <p:strVal val="1+ppt_h/2"/>
                                          </p:val>
                                        </p:tav>
                                      </p:tavLst>
                                    </p:anim>
                                    <p:set>
                                      <p:cBhvr>
                                        <p:cTn id="163" dur="1" fill="hold">
                                          <p:stCondLst>
                                            <p:cond delay="499"/>
                                          </p:stCondLst>
                                        </p:cTn>
                                        <p:tgtEl>
                                          <p:spTgt spid="275488"/>
                                        </p:tgtEl>
                                        <p:attrNameLst>
                                          <p:attrName>style.visibility</p:attrName>
                                        </p:attrNameLst>
                                      </p:cBhvr>
                                      <p:to>
                                        <p:strVal val="hidden"/>
                                      </p:to>
                                    </p:set>
                                  </p:childTnLst>
                                </p:cTn>
                              </p:par>
                              <p:par>
                                <p:cTn id="164" presetID="2" presetClass="exit" presetSubtype="4" fill="hold" grpId="1" nodeType="withEffect">
                                  <p:stCondLst>
                                    <p:cond delay="0"/>
                                  </p:stCondLst>
                                  <p:childTnLst>
                                    <p:anim calcmode="lin" valueType="num">
                                      <p:cBhvr additive="base">
                                        <p:cTn id="165" dur="500"/>
                                        <p:tgtEl>
                                          <p:spTgt spid="275489"/>
                                        </p:tgtEl>
                                        <p:attrNameLst>
                                          <p:attrName>ppt_x</p:attrName>
                                        </p:attrNameLst>
                                      </p:cBhvr>
                                      <p:tavLst>
                                        <p:tav tm="0">
                                          <p:val>
                                            <p:strVal val="ppt_x"/>
                                          </p:val>
                                        </p:tav>
                                        <p:tav tm="100000">
                                          <p:val>
                                            <p:strVal val="ppt_x"/>
                                          </p:val>
                                        </p:tav>
                                      </p:tavLst>
                                    </p:anim>
                                    <p:anim calcmode="lin" valueType="num">
                                      <p:cBhvr additive="base">
                                        <p:cTn id="166" dur="500"/>
                                        <p:tgtEl>
                                          <p:spTgt spid="275489"/>
                                        </p:tgtEl>
                                        <p:attrNameLst>
                                          <p:attrName>ppt_y</p:attrName>
                                        </p:attrNameLst>
                                      </p:cBhvr>
                                      <p:tavLst>
                                        <p:tav tm="0">
                                          <p:val>
                                            <p:strVal val="ppt_y"/>
                                          </p:val>
                                        </p:tav>
                                        <p:tav tm="100000">
                                          <p:val>
                                            <p:strVal val="1+ppt_h/2"/>
                                          </p:val>
                                        </p:tav>
                                      </p:tavLst>
                                    </p:anim>
                                    <p:set>
                                      <p:cBhvr>
                                        <p:cTn id="167" dur="1" fill="hold">
                                          <p:stCondLst>
                                            <p:cond delay="499"/>
                                          </p:stCondLst>
                                        </p:cTn>
                                        <p:tgtEl>
                                          <p:spTgt spid="275489"/>
                                        </p:tgtEl>
                                        <p:attrNameLst>
                                          <p:attrName>style.visibility</p:attrName>
                                        </p:attrNameLst>
                                      </p:cBhvr>
                                      <p:to>
                                        <p:strVal val="hidden"/>
                                      </p:to>
                                    </p:set>
                                  </p:childTnLst>
                                </p:cTn>
                              </p:par>
                              <p:par>
                                <p:cTn id="168" presetID="2" presetClass="exit" presetSubtype="4" fill="hold" grpId="1" nodeType="withEffect">
                                  <p:stCondLst>
                                    <p:cond delay="0"/>
                                  </p:stCondLst>
                                  <p:childTnLst>
                                    <p:anim calcmode="lin" valueType="num">
                                      <p:cBhvr additive="base">
                                        <p:cTn id="169" dur="500"/>
                                        <p:tgtEl>
                                          <p:spTgt spid="275490"/>
                                        </p:tgtEl>
                                        <p:attrNameLst>
                                          <p:attrName>ppt_x</p:attrName>
                                        </p:attrNameLst>
                                      </p:cBhvr>
                                      <p:tavLst>
                                        <p:tav tm="0">
                                          <p:val>
                                            <p:strVal val="ppt_x"/>
                                          </p:val>
                                        </p:tav>
                                        <p:tav tm="100000">
                                          <p:val>
                                            <p:strVal val="ppt_x"/>
                                          </p:val>
                                        </p:tav>
                                      </p:tavLst>
                                    </p:anim>
                                    <p:anim calcmode="lin" valueType="num">
                                      <p:cBhvr additive="base">
                                        <p:cTn id="170" dur="500"/>
                                        <p:tgtEl>
                                          <p:spTgt spid="275490"/>
                                        </p:tgtEl>
                                        <p:attrNameLst>
                                          <p:attrName>ppt_y</p:attrName>
                                        </p:attrNameLst>
                                      </p:cBhvr>
                                      <p:tavLst>
                                        <p:tav tm="0">
                                          <p:val>
                                            <p:strVal val="ppt_y"/>
                                          </p:val>
                                        </p:tav>
                                        <p:tav tm="100000">
                                          <p:val>
                                            <p:strVal val="1+ppt_h/2"/>
                                          </p:val>
                                        </p:tav>
                                      </p:tavLst>
                                    </p:anim>
                                    <p:set>
                                      <p:cBhvr>
                                        <p:cTn id="171" dur="1" fill="hold">
                                          <p:stCondLst>
                                            <p:cond delay="499"/>
                                          </p:stCondLst>
                                        </p:cTn>
                                        <p:tgtEl>
                                          <p:spTgt spid="275490"/>
                                        </p:tgtEl>
                                        <p:attrNameLst>
                                          <p:attrName>style.visibility</p:attrName>
                                        </p:attrNameLst>
                                      </p:cBhvr>
                                      <p:to>
                                        <p:strVal val="hidden"/>
                                      </p:to>
                                    </p:set>
                                  </p:childTnLst>
                                </p:cTn>
                              </p:par>
                              <p:par>
                                <p:cTn id="172" presetID="2" presetClass="exit" presetSubtype="4" fill="hold" grpId="1" nodeType="withEffect">
                                  <p:stCondLst>
                                    <p:cond delay="0"/>
                                  </p:stCondLst>
                                  <p:childTnLst>
                                    <p:anim calcmode="lin" valueType="num">
                                      <p:cBhvr additive="base">
                                        <p:cTn id="173" dur="500"/>
                                        <p:tgtEl>
                                          <p:spTgt spid="275491"/>
                                        </p:tgtEl>
                                        <p:attrNameLst>
                                          <p:attrName>ppt_x</p:attrName>
                                        </p:attrNameLst>
                                      </p:cBhvr>
                                      <p:tavLst>
                                        <p:tav tm="0">
                                          <p:val>
                                            <p:strVal val="ppt_x"/>
                                          </p:val>
                                        </p:tav>
                                        <p:tav tm="100000">
                                          <p:val>
                                            <p:strVal val="ppt_x"/>
                                          </p:val>
                                        </p:tav>
                                      </p:tavLst>
                                    </p:anim>
                                    <p:anim calcmode="lin" valueType="num">
                                      <p:cBhvr additive="base">
                                        <p:cTn id="174" dur="500"/>
                                        <p:tgtEl>
                                          <p:spTgt spid="275491"/>
                                        </p:tgtEl>
                                        <p:attrNameLst>
                                          <p:attrName>ppt_y</p:attrName>
                                        </p:attrNameLst>
                                      </p:cBhvr>
                                      <p:tavLst>
                                        <p:tav tm="0">
                                          <p:val>
                                            <p:strVal val="ppt_y"/>
                                          </p:val>
                                        </p:tav>
                                        <p:tav tm="100000">
                                          <p:val>
                                            <p:strVal val="1+ppt_h/2"/>
                                          </p:val>
                                        </p:tav>
                                      </p:tavLst>
                                    </p:anim>
                                    <p:set>
                                      <p:cBhvr>
                                        <p:cTn id="175" dur="1" fill="hold">
                                          <p:stCondLst>
                                            <p:cond delay="499"/>
                                          </p:stCondLst>
                                        </p:cTn>
                                        <p:tgtEl>
                                          <p:spTgt spid="275491"/>
                                        </p:tgtEl>
                                        <p:attrNameLst>
                                          <p:attrName>style.visibility</p:attrName>
                                        </p:attrNameLst>
                                      </p:cBhvr>
                                      <p:to>
                                        <p:strVal val="hidden"/>
                                      </p:to>
                                    </p:set>
                                  </p:childTnLst>
                                </p:cTn>
                              </p:par>
                              <p:par>
                                <p:cTn id="176" presetID="2" presetClass="exit" presetSubtype="4" fill="hold" grpId="1" nodeType="withEffect">
                                  <p:stCondLst>
                                    <p:cond delay="0"/>
                                  </p:stCondLst>
                                  <p:childTnLst>
                                    <p:anim calcmode="lin" valueType="num">
                                      <p:cBhvr additive="base">
                                        <p:cTn id="177" dur="500"/>
                                        <p:tgtEl>
                                          <p:spTgt spid="275492"/>
                                        </p:tgtEl>
                                        <p:attrNameLst>
                                          <p:attrName>ppt_x</p:attrName>
                                        </p:attrNameLst>
                                      </p:cBhvr>
                                      <p:tavLst>
                                        <p:tav tm="0">
                                          <p:val>
                                            <p:strVal val="ppt_x"/>
                                          </p:val>
                                        </p:tav>
                                        <p:tav tm="100000">
                                          <p:val>
                                            <p:strVal val="ppt_x"/>
                                          </p:val>
                                        </p:tav>
                                      </p:tavLst>
                                    </p:anim>
                                    <p:anim calcmode="lin" valueType="num">
                                      <p:cBhvr additive="base">
                                        <p:cTn id="178" dur="500"/>
                                        <p:tgtEl>
                                          <p:spTgt spid="275492"/>
                                        </p:tgtEl>
                                        <p:attrNameLst>
                                          <p:attrName>ppt_y</p:attrName>
                                        </p:attrNameLst>
                                      </p:cBhvr>
                                      <p:tavLst>
                                        <p:tav tm="0">
                                          <p:val>
                                            <p:strVal val="ppt_y"/>
                                          </p:val>
                                        </p:tav>
                                        <p:tav tm="100000">
                                          <p:val>
                                            <p:strVal val="1+ppt_h/2"/>
                                          </p:val>
                                        </p:tav>
                                      </p:tavLst>
                                    </p:anim>
                                    <p:set>
                                      <p:cBhvr>
                                        <p:cTn id="179" dur="1" fill="hold">
                                          <p:stCondLst>
                                            <p:cond delay="499"/>
                                          </p:stCondLst>
                                        </p:cTn>
                                        <p:tgtEl>
                                          <p:spTgt spid="275492"/>
                                        </p:tgtEl>
                                        <p:attrNameLst>
                                          <p:attrName>style.visibility</p:attrName>
                                        </p:attrNameLst>
                                      </p:cBhvr>
                                      <p:to>
                                        <p:strVal val="hidden"/>
                                      </p:to>
                                    </p:set>
                                  </p:childTnLst>
                                </p:cTn>
                              </p:par>
                            </p:childTnLst>
                          </p:cTn>
                        </p:par>
                      </p:childTnLst>
                    </p:cTn>
                  </p:par>
                  <p:par>
                    <p:cTn id="180" fill="hold">
                      <p:stCondLst>
                        <p:cond delay="indefinite"/>
                      </p:stCondLst>
                      <p:childTnLst>
                        <p:par>
                          <p:cTn id="181" fill="hold">
                            <p:stCondLst>
                              <p:cond delay="0"/>
                            </p:stCondLst>
                            <p:childTnLst>
                              <p:par>
                                <p:cTn id="182" presetID="22" presetClass="entr" presetSubtype="1" fill="hold" grpId="0" nodeType="clickEffect">
                                  <p:stCondLst>
                                    <p:cond delay="0"/>
                                  </p:stCondLst>
                                  <p:childTnLst>
                                    <p:set>
                                      <p:cBhvr>
                                        <p:cTn id="183" dur="1" fill="hold">
                                          <p:stCondLst>
                                            <p:cond delay="0"/>
                                          </p:stCondLst>
                                        </p:cTn>
                                        <p:tgtEl>
                                          <p:spTgt spid="2"/>
                                        </p:tgtEl>
                                        <p:attrNameLst>
                                          <p:attrName>style.visibility</p:attrName>
                                        </p:attrNameLst>
                                      </p:cBhvr>
                                      <p:to>
                                        <p:strVal val="visible"/>
                                      </p:to>
                                    </p:set>
                                    <p:animEffect transition="in" filter="wipe(up)">
                                      <p:cBhvr>
                                        <p:cTn id="18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67" grpId="0" autoUpdateAnimBg="0"/>
      <p:bldP spid="275467" grpId="1"/>
      <p:bldP spid="275468" grpId="0" autoUpdateAnimBg="0"/>
      <p:bldP spid="275468" grpId="1"/>
      <p:bldP spid="275478" grpId="0" animBg="1"/>
      <p:bldP spid="275478" grpId="1" animBg="1"/>
      <p:bldP spid="275480" grpId="0" animBg="1"/>
      <p:bldP spid="275480" grpId="1" animBg="1"/>
      <p:bldP spid="275481" grpId="0" autoUpdateAnimBg="0"/>
      <p:bldP spid="275481" grpId="1"/>
      <p:bldP spid="275482" grpId="0" animBg="1"/>
      <p:bldP spid="275482" grpId="1" animBg="1"/>
      <p:bldP spid="275483" grpId="0" animBg="1" autoUpdateAnimBg="0"/>
      <p:bldP spid="275484" grpId="0" animBg="1"/>
      <p:bldP spid="275484" grpId="1" animBg="1"/>
      <p:bldP spid="275485" grpId="0" animBg="1" autoUpdateAnimBg="0"/>
      <p:bldP spid="275486" grpId="0" animBg="1"/>
      <p:bldP spid="275486" grpId="1" animBg="1"/>
      <p:bldP spid="275487" grpId="0" animBg="1"/>
      <p:bldP spid="275487" grpId="1" animBg="1"/>
      <p:bldP spid="275488" grpId="0" animBg="1"/>
      <p:bldP spid="275488" grpId="1" animBg="1"/>
      <p:bldP spid="275489" grpId="0" animBg="1"/>
      <p:bldP spid="275489" grpId="1" animBg="1"/>
      <p:bldP spid="275490" grpId="0" animBg="1"/>
      <p:bldP spid="275490" grpId="1" animBg="1"/>
      <p:bldP spid="275491" grpId="0" animBg="1"/>
      <p:bldP spid="275491" grpId="1" animBg="1"/>
      <p:bldP spid="275492" grpId="0" animBg="1"/>
      <p:bldP spid="275492" grpId="1" animBg="1"/>
      <p:bldP spid="275479" grpId="0" animBg="1"/>
      <p:bldP spid="275479" grpId="1" animBg="1"/>
      <p:bldP spid="2" grpId="0" animBg="1"/>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灯片编号占位符 3"/>
          <p:cNvSpPr>
            <a:spLocks noGrp="1"/>
          </p:cNvSpPr>
          <p:nvPr>
            <p:ph type="sldNum" sz="quarter" idx="10"/>
          </p:nvPr>
        </p:nvSpPr>
        <p:spPr>
          <a:noFill/>
        </p:spPr>
        <p:txBody>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2AE79779-DD0E-4674-90F5-16A46521B9B2}" type="slidenum">
              <a:rPr lang="en-US" altLang="zh-CN" sz="1400" b="0">
                <a:ea typeface="宋体" pitchFamily="2" charset="-122"/>
              </a:rPr>
              <a:pPr eaLnBrk="1" hangingPunct="1"/>
              <a:t>64</a:t>
            </a:fld>
            <a:endParaRPr lang="en-US" altLang="zh-CN" sz="1400" b="0">
              <a:ea typeface="宋体" pitchFamily="2" charset="-122"/>
            </a:endParaRPr>
          </a:p>
        </p:txBody>
      </p:sp>
      <p:sp>
        <p:nvSpPr>
          <p:cNvPr id="66563" name="Rectangle 2"/>
          <p:cNvSpPr>
            <a:spLocks noGrp="1" noChangeArrowheads="1"/>
          </p:cNvSpPr>
          <p:nvPr>
            <p:ph type="title"/>
          </p:nvPr>
        </p:nvSpPr>
        <p:spPr/>
        <p:txBody>
          <a:bodyPr/>
          <a:lstStyle/>
          <a:p>
            <a:pPr eaLnBrk="1" hangingPunct="1"/>
            <a:r>
              <a:rPr lang="en-US" altLang="zh-CN" dirty="0" smtClean="0">
                <a:latin typeface="宋体" pitchFamily="2" charset="-122"/>
              </a:rPr>
              <a:t>7.4.3 </a:t>
            </a:r>
            <a:r>
              <a:rPr lang="zh-CN" altLang="en-US" dirty="0" smtClean="0">
                <a:latin typeface="宋体" pitchFamily="2" charset="-122"/>
              </a:rPr>
              <a:t>复制恢复</a:t>
            </a:r>
            <a:r>
              <a:rPr lang="zh-CN" altLang="en-US" sz="3200" dirty="0" smtClean="0">
                <a:latin typeface="宋体" pitchFamily="2" charset="-122"/>
              </a:rPr>
              <a:t>（</a:t>
            </a:r>
            <a:r>
              <a:rPr lang="en-US" altLang="zh-CN" sz="3200" dirty="0" smtClean="0">
                <a:latin typeface="宋体" pitchFamily="2" charset="-122"/>
              </a:rPr>
              <a:t>copy-restore</a:t>
            </a:r>
            <a:r>
              <a:rPr lang="zh-CN" altLang="en-US" sz="3200" dirty="0" smtClean="0">
                <a:latin typeface="宋体" pitchFamily="2" charset="-122"/>
              </a:rPr>
              <a:t>）</a:t>
            </a:r>
            <a:endParaRPr lang="zh-CN" altLang="en-US" dirty="0" smtClean="0">
              <a:latin typeface="宋体" pitchFamily="2" charset="-122"/>
            </a:endParaRPr>
          </a:p>
        </p:txBody>
      </p:sp>
      <p:sp>
        <p:nvSpPr>
          <p:cNvPr id="276483" name="Rectangle 3"/>
          <p:cNvSpPr>
            <a:spLocks noGrp="1" noChangeArrowheads="1"/>
          </p:cNvSpPr>
          <p:nvPr>
            <p:ph type="body" idx="1"/>
          </p:nvPr>
        </p:nvSpPr>
        <p:spPr>
          <a:xfrm>
            <a:off x="228600" y="1219200"/>
            <a:ext cx="8663880" cy="5181600"/>
          </a:xfrm>
        </p:spPr>
        <p:txBody>
          <a:bodyPr/>
          <a:lstStyle/>
          <a:p>
            <a:pPr eaLnBrk="1" hangingPunct="1"/>
            <a:r>
              <a:rPr lang="zh-CN" altLang="en-US" sz="2200" dirty="0" smtClean="0">
                <a:latin typeface="宋体" pitchFamily="2" charset="-122"/>
              </a:rPr>
              <a:t>传值调用和引用调用的一种混合形式</a:t>
            </a:r>
            <a:endParaRPr lang="en-US" altLang="zh-CN" sz="2200" dirty="0" smtClean="0">
              <a:latin typeface="宋体" pitchFamily="2" charset="-122"/>
            </a:endParaRPr>
          </a:p>
          <a:p>
            <a:pPr eaLnBrk="1" hangingPunct="1"/>
            <a:r>
              <a:rPr lang="en-US" altLang="zh-CN" sz="2200" dirty="0" smtClean="0">
                <a:latin typeface="宋体" pitchFamily="2" charset="-122"/>
              </a:rPr>
              <a:t>copy-in/copy-out</a:t>
            </a:r>
          </a:p>
          <a:p>
            <a:r>
              <a:rPr lang="zh-CN" altLang="en-US" sz="2200" dirty="0" smtClean="0"/>
              <a:t>复制恢复机制的实现</a:t>
            </a:r>
            <a:endParaRPr lang="en-US" altLang="zh-CN" sz="2200" dirty="0" smtClean="0"/>
          </a:p>
          <a:p>
            <a:pPr lvl="1" hangingPunct="1"/>
            <a:r>
              <a:rPr lang="zh-CN" altLang="zh-CN" sz="2000" dirty="0" smtClean="0"/>
              <a:t>过程调用</a:t>
            </a:r>
            <a:r>
              <a:rPr lang="zh-CN" altLang="zh-CN" sz="2000" dirty="0"/>
              <a:t>时</a:t>
            </a:r>
            <a:r>
              <a:rPr lang="zh-CN" altLang="zh-CN" sz="2000" dirty="0" smtClean="0"/>
              <a:t>，调用</a:t>
            </a:r>
            <a:r>
              <a:rPr lang="zh-CN" altLang="zh-CN" sz="2000" dirty="0"/>
              <a:t>过程对实参求值</a:t>
            </a:r>
            <a:r>
              <a:rPr lang="zh-CN" altLang="zh-CN" sz="2000" dirty="0" smtClean="0"/>
              <a:t>，将</a:t>
            </a:r>
            <a:r>
              <a:rPr lang="zh-CN" altLang="zh-CN" sz="2000" dirty="0"/>
              <a:t>实参的右值传递给被调用</a:t>
            </a:r>
            <a:r>
              <a:rPr lang="zh-CN" altLang="zh-CN" sz="2000" dirty="0" smtClean="0"/>
              <a:t>过程</a:t>
            </a:r>
            <a:r>
              <a:rPr lang="zh-CN" altLang="en-US" sz="2000" dirty="0" smtClean="0"/>
              <a:t>，写入其活动记录的参数域中</a:t>
            </a:r>
            <a:r>
              <a:rPr lang="en-US" altLang="zh-CN" sz="2000" dirty="0" smtClean="0"/>
              <a:t>(copy </a:t>
            </a:r>
            <a:r>
              <a:rPr lang="en-US" altLang="zh-CN" sz="2000" dirty="0"/>
              <a:t>in</a:t>
            </a:r>
            <a:r>
              <a:rPr lang="en-US" altLang="zh-CN" sz="2000" dirty="0" smtClean="0"/>
              <a:t>)</a:t>
            </a:r>
            <a:r>
              <a:rPr lang="zh-CN" altLang="zh-CN" sz="2000" dirty="0" smtClean="0"/>
              <a:t>，</a:t>
            </a:r>
            <a:r>
              <a:rPr lang="zh-CN" altLang="en-US" sz="2000" dirty="0" smtClean="0"/>
              <a:t>并</a:t>
            </a:r>
            <a:r>
              <a:rPr lang="zh-CN" altLang="en-US" sz="2000" dirty="0"/>
              <a:t>记录与形参相应的</a:t>
            </a:r>
            <a:r>
              <a:rPr lang="zh-CN" altLang="zh-CN" sz="2000" dirty="0"/>
              <a:t>实参的左值</a:t>
            </a:r>
            <a:r>
              <a:rPr lang="zh-CN" altLang="zh-CN" sz="2000" dirty="0" smtClean="0"/>
              <a:t>。</a:t>
            </a:r>
            <a:endParaRPr lang="en-US" altLang="zh-CN" sz="2000" dirty="0" smtClean="0"/>
          </a:p>
          <a:p>
            <a:pPr lvl="1"/>
            <a:r>
              <a:rPr lang="zh-CN" altLang="en-US" sz="2000" dirty="0"/>
              <a:t>被</a:t>
            </a:r>
            <a:r>
              <a:rPr lang="zh-CN" altLang="en-US" sz="2000" dirty="0" smtClean="0"/>
              <a:t>调用过程执行时，对形参的操作在自己的活动记录的参数域空间上进行。</a:t>
            </a:r>
            <a:endParaRPr lang="en-US" altLang="zh-CN" sz="2000" dirty="0" smtClean="0"/>
          </a:p>
          <a:p>
            <a:pPr lvl="1"/>
            <a:r>
              <a:rPr lang="zh-CN" altLang="zh-CN" sz="2000" dirty="0" smtClean="0"/>
              <a:t>控制</a:t>
            </a:r>
            <a:r>
              <a:rPr lang="zh-CN" altLang="zh-CN" sz="2000" dirty="0"/>
              <a:t>返回时</a:t>
            </a:r>
            <a:r>
              <a:rPr lang="zh-CN" altLang="zh-CN" sz="2000" dirty="0" smtClean="0"/>
              <a:t>，被</a:t>
            </a:r>
            <a:r>
              <a:rPr lang="zh-CN" altLang="zh-CN" sz="2000" dirty="0"/>
              <a:t>调用过程</a:t>
            </a:r>
            <a:r>
              <a:rPr lang="zh-CN" altLang="zh-CN" sz="2000" dirty="0" smtClean="0"/>
              <a:t>根据</a:t>
            </a:r>
            <a:r>
              <a:rPr lang="zh-CN" altLang="en-US" sz="2000" dirty="0" smtClean="0"/>
              <a:t>所记录的</a:t>
            </a:r>
            <a:r>
              <a:rPr lang="zh-CN" altLang="zh-CN" sz="2000" dirty="0" smtClean="0"/>
              <a:t>实参</a:t>
            </a:r>
            <a:r>
              <a:rPr lang="zh-CN" altLang="zh-CN" sz="2000" dirty="0"/>
              <a:t>的左值把形参的当前右值复制到相应实参的存储空间</a:t>
            </a:r>
            <a:r>
              <a:rPr lang="zh-CN" altLang="zh-CN" sz="2000" dirty="0" smtClean="0"/>
              <a:t>中</a:t>
            </a:r>
            <a:r>
              <a:rPr lang="en-US" altLang="zh-CN" sz="2000" dirty="0" smtClean="0"/>
              <a:t>(copy out)</a:t>
            </a:r>
            <a:r>
              <a:rPr lang="zh-CN" altLang="zh-CN" sz="2000" dirty="0" smtClean="0"/>
              <a:t> </a:t>
            </a:r>
            <a:r>
              <a:rPr lang="zh-CN" altLang="en-US" sz="2000" dirty="0" smtClean="0"/>
              <a:t>。</a:t>
            </a:r>
            <a:r>
              <a:rPr lang="zh-CN" altLang="zh-CN" sz="2000" dirty="0" smtClean="0"/>
              <a:t>当然</a:t>
            </a:r>
            <a:r>
              <a:rPr lang="zh-CN" altLang="zh-CN" sz="2000" dirty="0"/>
              <a:t>，只有具有左值的那些实参的值被复制出来</a:t>
            </a:r>
            <a:r>
              <a:rPr lang="zh-CN" altLang="zh-CN" sz="2000" dirty="0" smtClean="0"/>
              <a:t>。</a:t>
            </a:r>
            <a:endParaRPr lang="en-US" altLang="zh-CN" sz="2000" dirty="0" smtClean="0"/>
          </a:p>
          <a:p>
            <a:pPr eaLnBrk="1" hangingPunct="1"/>
            <a:r>
              <a:rPr lang="zh-CN" altLang="en-US" sz="2200" dirty="0" smtClean="0">
                <a:latin typeface="宋体" pitchFamily="2" charset="-122"/>
              </a:rPr>
              <a:t>特征：</a:t>
            </a:r>
          </a:p>
          <a:p>
            <a:pPr lvl="1" eaLnBrk="1" hangingPunct="1"/>
            <a:r>
              <a:rPr lang="zh-CN" altLang="en-US" sz="1800" dirty="0" smtClean="0">
                <a:latin typeface="宋体" pitchFamily="2" charset="-122"/>
              </a:rPr>
              <a:t>调用时是把实参的右值复制入被调用过程活动记录的形参单元</a:t>
            </a:r>
          </a:p>
          <a:p>
            <a:pPr lvl="1" eaLnBrk="1" hangingPunct="1"/>
            <a:r>
              <a:rPr lang="zh-CN" altLang="en-US" sz="1800" dirty="0" smtClean="0">
                <a:latin typeface="宋体" pitchFamily="2" charset="-122"/>
              </a:rPr>
              <a:t>返回时是把形参的结果从其活动记录复制出来，复制到调用过程活动记录实参左值确定的单元</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76483">
                                            <p:txEl>
                                              <p:pRg st="0" end="0"/>
                                            </p:txEl>
                                          </p:spTgt>
                                        </p:tgtEl>
                                        <p:attrNameLst>
                                          <p:attrName>style.visibility</p:attrName>
                                        </p:attrNameLst>
                                      </p:cBhvr>
                                      <p:to>
                                        <p:strVal val="visible"/>
                                      </p:to>
                                    </p:set>
                                    <p:animEffect transition="in" filter="wipe(up)">
                                      <p:cBhvr>
                                        <p:cTn id="7" dur="500"/>
                                        <p:tgtEl>
                                          <p:spTgt spid="2764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76483">
                                            <p:txEl>
                                              <p:pRg st="1" end="1"/>
                                            </p:txEl>
                                          </p:spTgt>
                                        </p:tgtEl>
                                        <p:attrNameLst>
                                          <p:attrName>style.visibility</p:attrName>
                                        </p:attrNameLst>
                                      </p:cBhvr>
                                      <p:to>
                                        <p:strVal val="visible"/>
                                      </p:to>
                                    </p:set>
                                    <p:animEffect transition="in" filter="wipe(up)">
                                      <p:cBhvr>
                                        <p:cTn id="12" dur="500"/>
                                        <p:tgtEl>
                                          <p:spTgt spid="2764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76483">
                                            <p:txEl>
                                              <p:pRg st="2" end="2"/>
                                            </p:txEl>
                                          </p:spTgt>
                                        </p:tgtEl>
                                        <p:attrNameLst>
                                          <p:attrName>style.visibility</p:attrName>
                                        </p:attrNameLst>
                                      </p:cBhvr>
                                      <p:to>
                                        <p:strVal val="visible"/>
                                      </p:to>
                                    </p:set>
                                    <p:animEffect transition="in" filter="wipe(up)">
                                      <p:cBhvr>
                                        <p:cTn id="17" dur="500"/>
                                        <p:tgtEl>
                                          <p:spTgt spid="276483">
                                            <p:txEl>
                                              <p:pRg st="2" end="2"/>
                                            </p:txEl>
                                          </p:spTgt>
                                        </p:tgtEl>
                                      </p:cBhvr>
                                    </p:animEffect>
                                  </p:childTnLst>
                                </p:cTn>
                              </p:par>
                            </p:childTnLst>
                          </p:cTn>
                        </p:par>
                        <p:par>
                          <p:cTn id="18" fill="hold">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276483">
                                            <p:txEl>
                                              <p:pRg st="3" end="3"/>
                                            </p:txEl>
                                          </p:spTgt>
                                        </p:tgtEl>
                                        <p:attrNameLst>
                                          <p:attrName>style.visibility</p:attrName>
                                        </p:attrNameLst>
                                      </p:cBhvr>
                                      <p:to>
                                        <p:strVal val="visible"/>
                                      </p:to>
                                    </p:set>
                                    <p:animEffect transition="in" filter="wipe(up)">
                                      <p:cBhvr>
                                        <p:cTn id="21" dur="500"/>
                                        <p:tgtEl>
                                          <p:spTgt spid="276483">
                                            <p:txEl>
                                              <p:pRg st="3" end="3"/>
                                            </p:txEl>
                                          </p:spTgt>
                                        </p:tgtEl>
                                      </p:cBhvr>
                                    </p:animEffect>
                                  </p:childTnLst>
                                </p:cTn>
                              </p:par>
                            </p:childTnLst>
                          </p:cTn>
                        </p:par>
                        <p:par>
                          <p:cTn id="22" fill="hold">
                            <p:stCondLst>
                              <p:cond delay="1000"/>
                            </p:stCondLst>
                            <p:childTnLst>
                              <p:par>
                                <p:cTn id="23" presetID="22" presetClass="entr" presetSubtype="1" fill="hold" grpId="0" nodeType="afterEffect">
                                  <p:stCondLst>
                                    <p:cond delay="0"/>
                                  </p:stCondLst>
                                  <p:childTnLst>
                                    <p:set>
                                      <p:cBhvr>
                                        <p:cTn id="24" dur="1" fill="hold">
                                          <p:stCondLst>
                                            <p:cond delay="0"/>
                                          </p:stCondLst>
                                        </p:cTn>
                                        <p:tgtEl>
                                          <p:spTgt spid="276483">
                                            <p:txEl>
                                              <p:pRg st="4" end="4"/>
                                            </p:txEl>
                                          </p:spTgt>
                                        </p:tgtEl>
                                        <p:attrNameLst>
                                          <p:attrName>style.visibility</p:attrName>
                                        </p:attrNameLst>
                                      </p:cBhvr>
                                      <p:to>
                                        <p:strVal val="visible"/>
                                      </p:to>
                                    </p:set>
                                    <p:animEffect transition="in" filter="wipe(up)">
                                      <p:cBhvr>
                                        <p:cTn id="25" dur="500"/>
                                        <p:tgtEl>
                                          <p:spTgt spid="276483">
                                            <p:txEl>
                                              <p:pRg st="4" end="4"/>
                                            </p:txEl>
                                          </p:spTgt>
                                        </p:tgtEl>
                                      </p:cBhvr>
                                    </p:animEffect>
                                  </p:childTnLst>
                                </p:cTn>
                              </p:par>
                            </p:childTnLst>
                          </p:cTn>
                        </p:par>
                        <p:par>
                          <p:cTn id="26" fill="hold">
                            <p:stCondLst>
                              <p:cond delay="1500"/>
                            </p:stCondLst>
                            <p:childTnLst>
                              <p:par>
                                <p:cTn id="27" presetID="22" presetClass="entr" presetSubtype="1" fill="hold" grpId="0" nodeType="afterEffect">
                                  <p:stCondLst>
                                    <p:cond delay="0"/>
                                  </p:stCondLst>
                                  <p:childTnLst>
                                    <p:set>
                                      <p:cBhvr>
                                        <p:cTn id="28" dur="1" fill="hold">
                                          <p:stCondLst>
                                            <p:cond delay="0"/>
                                          </p:stCondLst>
                                        </p:cTn>
                                        <p:tgtEl>
                                          <p:spTgt spid="276483">
                                            <p:txEl>
                                              <p:pRg st="5" end="5"/>
                                            </p:txEl>
                                          </p:spTgt>
                                        </p:tgtEl>
                                        <p:attrNameLst>
                                          <p:attrName>style.visibility</p:attrName>
                                        </p:attrNameLst>
                                      </p:cBhvr>
                                      <p:to>
                                        <p:strVal val="visible"/>
                                      </p:to>
                                    </p:set>
                                    <p:animEffect transition="in" filter="wipe(up)">
                                      <p:cBhvr>
                                        <p:cTn id="29" dur="500"/>
                                        <p:tgtEl>
                                          <p:spTgt spid="27648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276483">
                                            <p:txEl>
                                              <p:pRg st="6" end="6"/>
                                            </p:txEl>
                                          </p:spTgt>
                                        </p:tgtEl>
                                        <p:attrNameLst>
                                          <p:attrName>style.visibility</p:attrName>
                                        </p:attrNameLst>
                                      </p:cBhvr>
                                      <p:to>
                                        <p:strVal val="visible"/>
                                      </p:to>
                                    </p:set>
                                    <p:animEffect transition="in" filter="wipe(up)">
                                      <p:cBhvr>
                                        <p:cTn id="34" dur="500"/>
                                        <p:tgtEl>
                                          <p:spTgt spid="276483">
                                            <p:txEl>
                                              <p:pRg st="6" end="6"/>
                                            </p:txEl>
                                          </p:spTgt>
                                        </p:tgtEl>
                                      </p:cBhvr>
                                    </p:animEffect>
                                  </p:childTnLst>
                                </p:cTn>
                              </p:par>
                            </p:childTnLst>
                          </p:cTn>
                        </p:par>
                        <p:par>
                          <p:cTn id="35" fill="hold">
                            <p:stCondLst>
                              <p:cond delay="500"/>
                            </p:stCondLst>
                            <p:childTnLst>
                              <p:par>
                                <p:cTn id="36" presetID="22" presetClass="entr" presetSubtype="1" fill="hold" grpId="0" nodeType="afterEffect">
                                  <p:stCondLst>
                                    <p:cond delay="0"/>
                                  </p:stCondLst>
                                  <p:childTnLst>
                                    <p:set>
                                      <p:cBhvr>
                                        <p:cTn id="37" dur="1" fill="hold">
                                          <p:stCondLst>
                                            <p:cond delay="0"/>
                                          </p:stCondLst>
                                        </p:cTn>
                                        <p:tgtEl>
                                          <p:spTgt spid="276483">
                                            <p:txEl>
                                              <p:pRg st="7" end="7"/>
                                            </p:txEl>
                                          </p:spTgt>
                                        </p:tgtEl>
                                        <p:attrNameLst>
                                          <p:attrName>style.visibility</p:attrName>
                                        </p:attrNameLst>
                                      </p:cBhvr>
                                      <p:to>
                                        <p:strVal val="visible"/>
                                      </p:to>
                                    </p:set>
                                    <p:animEffect transition="in" filter="wipe(up)">
                                      <p:cBhvr>
                                        <p:cTn id="38" dur="500"/>
                                        <p:tgtEl>
                                          <p:spTgt spid="276483">
                                            <p:txEl>
                                              <p:pRg st="7" end="7"/>
                                            </p:txEl>
                                          </p:spTgt>
                                        </p:tgtEl>
                                      </p:cBhvr>
                                    </p:animEffect>
                                  </p:childTnLst>
                                </p:cTn>
                              </p:par>
                            </p:childTnLst>
                          </p:cTn>
                        </p:par>
                        <p:par>
                          <p:cTn id="39" fill="hold">
                            <p:stCondLst>
                              <p:cond delay="1000"/>
                            </p:stCondLst>
                            <p:childTnLst>
                              <p:par>
                                <p:cTn id="40" presetID="22" presetClass="entr" presetSubtype="1" fill="hold" grpId="0" nodeType="afterEffect">
                                  <p:stCondLst>
                                    <p:cond delay="0"/>
                                  </p:stCondLst>
                                  <p:childTnLst>
                                    <p:set>
                                      <p:cBhvr>
                                        <p:cTn id="41" dur="1" fill="hold">
                                          <p:stCondLst>
                                            <p:cond delay="0"/>
                                          </p:stCondLst>
                                        </p:cTn>
                                        <p:tgtEl>
                                          <p:spTgt spid="276483">
                                            <p:txEl>
                                              <p:pRg st="8" end="8"/>
                                            </p:txEl>
                                          </p:spTgt>
                                        </p:tgtEl>
                                        <p:attrNameLst>
                                          <p:attrName>style.visibility</p:attrName>
                                        </p:attrNameLst>
                                      </p:cBhvr>
                                      <p:to>
                                        <p:strVal val="visible"/>
                                      </p:to>
                                    </p:set>
                                    <p:animEffect transition="in" filter="wipe(up)">
                                      <p:cBhvr>
                                        <p:cTn id="42" dur="500"/>
                                        <p:tgtEl>
                                          <p:spTgt spid="27648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3" grpId="0" uiExpand="1" build="p"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灯片编号占位符 3"/>
          <p:cNvSpPr>
            <a:spLocks noGrp="1"/>
          </p:cNvSpPr>
          <p:nvPr>
            <p:ph type="sldNum" sz="quarter" idx="10"/>
          </p:nvPr>
        </p:nvSpPr>
        <p:spPr>
          <a:noFill/>
        </p:spPr>
        <p:txBody>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2AE79779-DD0E-4674-90F5-16A46521B9B2}" type="slidenum">
              <a:rPr lang="en-US" altLang="zh-CN" sz="1400" b="0">
                <a:ea typeface="宋体" pitchFamily="2" charset="-122"/>
              </a:rPr>
              <a:pPr eaLnBrk="1" hangingPunct="1"/>
              <a:t>65</a:t>
            </a:fld>
            <a:endParaRPr lang="en-US" altLang="zh-CN" sz="1400" b="0">
              <a:ea typeface="宋体" pitchFamily="2" charset="-122"/>
            </a:endParaRPr>
          </a:p>
        </p:txBody>
      </p:sp>
      <p:sp>
        <p:nvSpPr>
          <p:cNvPr id="66563" name="Rectangle 2"/>
          <p:cNvSpPr>
            <a:spLocks noGrp="1" noChangeArrowheads="1"/>
          </p:cNvSpPr>
          <p:nvPr>
            <p:ph type="title"/>
          </p:nvPr>
        </p:nvSpPr>
        <p:spPr/>
        <p:txBody>
          <a:bodyPr/>
          <a:lstStyle/>
          <a:p>
            <a:pPr eaLnBrk="1" hangingPunct="1"/>
            <a:r>
              <a:rPr lang="zh-CN" altLang="en-US" dirty="0" smtClean="0">
                <a:latin typeface="宋体" pitchFamily="2" charset="-122"/>
              </a:rPr>
              <a:t>复制恢复调用示例</a:t>
            </a:r>
          </a:p>
        </p:txBody>
      </p:sp>
      <p:sp>
        <p:nvSpPr>
          <p:cNvPr id="276483" name="Rectangle 3"/>
          <p:cNvSpPr>
            <a:spLocks noGrp="1" noChangeAspect="1" noChangeArrowheads="1"/>
          </p:cNvSpPr>
          <p:nvPr>
            <p:ph type="body" idx="1"/>
          </p:nvPr>
        </p:nvSpPr>
        <p:spPr>
          <a:xfrm>
            <a:off x="228599" y="1219200"/>
            <a:ext cx="5468525" cy="5181600"/>
          </a:xfrm>
        </p:spPr>
        <p:txBody>
          <a:bodyPr/>
          <a:lstStyle/>
          <a:p>
            <a:pPr marL="0" indent="0">
              <a:spcBef>
                <a:spcPts val="0"/>
              </a:spcBef>
              <a:buNone/>
            </a:pPr>
            <a:r>
              <a:rPr lang="en-US" altLang="zh-CN" sz="2400" dirty="0">
                <a:latin typeface="Times New Roman" panose="02020603050405020304" pitchFamily="18" charset="0"/>
                <a:cs typeface="Times New Roman" panose="02020603050405020304" pitchFamily="18" charset="0"/>
              </a:rPr>
              <a:t>program  </a:t>
            </a:r>
            <a:r>
              <a:rPr lang="en-US" altLang="zh-CN" sz="2400" dirty="0" err="1" smtClean="0">
                <a:latin typeface="Times New Roman" panose="02020603050405020304" pitchFamily="18" charset="0"/>
                <a:cs typeface="Times New Roman" panose="02020603050405020304" pitchFamily="18" charset="0"/>
              </a:rPr>
              <a:t>copy_ref</a:t>
            </a:r>
            <a:r>
              <a:rPr lang="en-US" altLang="zh-CN" sz="2400" dirty="0" smtClean="0">
                <a:latin typeface="Times New Roman" panose="02020603050405020304" pitchFamily="18" charset="0"/>
                <a:cs typeface="Times New Roman" panose="02020603050405020304" pitchFamily="18" charset="0"/>
              </a:rPr>
              <a:t>(input</a:t>
            </a:r>
            <a:r>
              <a:rPr lang="en-US" altLang="zh-CN" sz="2400" dirty="0">
                <a:latin typeface="Times New Roman" panose="02020603050405020304" pitchFamily="18" charset="0"/>
                <a:cs typeface="Times New Roman" panose="02020603050405020304" pitchFamily="18" charset="0"/>
              </a:rPr>
              <a:t>, output);</a:t>
            </a:r>
            <a:endParaRPr lang="zh-CN" altLang="zh-CN" sz="2400" dirty="0">
              <a:latin typeface="Times New Roman" panose="02020603050405020304" pitchFamily="18" charset="0"/>
              <a:cs typeface="Times New Roman" panose="02020603050405020304" pitchFamily="18" charset="0"/>
            </a:endParaRPr>
          </a:p>
          <a:p>
            <a:pPr marL="0" indent="0">
              <a:spcBef>
                <a:spcPts val="0"/>
              </a:spcBef>
              <a:buNone/>
            </a:pPr>
            <a:r>
              <a:rPr lang="es-ES_tradnl" altLang="zh-CN" sz="2400" dirty="0">
                <a:latin typeface="Times New Roman" panose="02020603050405020304" pitchFamily="18" charset="0"/>
                <a:cs typeface="Times New Roman" panose="02020603050405020304" pitchFamily="18" charset="0"/>
              </a:rPr>
              <a:t>  var  a, b: integer;</a:t>
            </a:r>
            <a:endParaRPr lang="zh-CN" altLang="zh-CN" sz="2400" dirty="0">
              <a:latin typeface="Times New Roman" panose="02020603050405020304" pitchFamily="18" charset="0"/>
              <a:cs typeface="Times New Roman" panose="02020603050405020304" pitchFamily="18" charset="0"/>
            </a:endParaRPr>
          </a:p>
          <a:p>
            <a:pPr marL="0" indent="0">
              <a:spcBef>
                <a:spcPts val="0"/>
              </a:spcBef>
              <a:buNone/>
            </a:pPr>
            <a:r>
              <a:rPr lang="es-ES_tradnl" altLang="zh-CN" sz="2400" dirty="0">
                <a:latin typeface="Times New Roman" panose="02020603050405020304" pitchFamily="18" charset="0"/>
                <a:cs typeface="Times New Roman" panose="02020603050405020304" pitchFamily="18" charset="0"/>
              </a:rPr>
              <a:t>  procedure  exchange(var x, y: integer);</a:t>
            </a:r>
            <a:endParaRPr lang="zh-CN" altLang="zh-CN" sz="2400" dirty="0">
              <a:latin typeface="Times New Roman" panose="02020603050405020304" pitchFamily="18" charset="0"/>
              <a:cs typeface="Times New Roman" panose="02020603050405020304" pitchFamily="18" charset="0"/>
            </a:endParaRPr>
          </a:p>
          <a:p>
            <a:pPr marL="0" indent="0">
              <a:spcBef>
                <a:spcPts val="0"/>
              </a:spcBef>
              <a:buNone/>
            </a:pP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var</a:t>
            </a:r>
            <a:r>
              <a:rPr lang="en-US" altLang="zh-CN" sz="2400" dirty="0">
                <a:latin typeface="Times New Roman" panose="02020603050405020304" pitchFamily="18" charset="0"/>
                <a:cs typeface="Times New Roman" panose="02020603050405020304" pitchFamily="18" charset="0"/>
              </a:rPr>
              <a:t>  temp: integer;</a:t>
            </a:r>
            <a:endParaRPr lang="zh-CN" altLang="zh-CN" sz="2400" dirty="0">
              <a:latin typeface="Times New Roman" panose="02020603050405020304" pitchFamily="18" charset="0"/>
              <a:cs typeface="Times New Roman" panose="02020603050405020304" pitchFamily="18" charset="0"/>
            </a:endParaRPr>
          </a:p>
          <a:p>
            <a:pPr marL="0" indent="0">
              <a:spcBef>
                <a:spcPts val="0"/>
              </a:spcBef>
              <a:buNone/>
            </a:pPr>
            <a:r>
              <a:rPr lang="en-US" altLang="zh-CN" sz="2400" dirty="0">
                <a:latin typeface="Times New Roman" panose="02020603050405020304" pitchFamily="18" charset="0"/>
                <a:cs typeface="Times New Roman" panose="02020603050405020304" pitchFamily="18" charset="0"/>
              </a:rPr>
              <a:t>       begin</a:t>
            </a:r>
            <a:endParaRPr lang="zh-CN" altLang="zh-CN" sz="2400" dirty="0">
              <a:latin typeface="Times New Roman" panose="02020603050405020304" pitchFamily="18" charset="0"/>
              <a:cs typeface="Times New Roman" panose="02020603050405020304" pitchFamily="18" charset="0"/>
            </a:endParaRPr>
          </a:p>
          <a:p>
            <a:pPr marL="0" indent="0">
              <a:spcBef>
                <a:spcPts val="0"/>
              </a:spcBef>
              <a:buNone/>
            </a:pPr>
            <a:r>
              <a:rPr lang="en-US" altLang="zh-CN" sz="2400" dirty="0">
                <a:latin typeface="Times New Roman" panose="02020603050405020304" pitchFamily="18" charset="0"/>
                <a:cs typeface="Times New Roman" panose="02020603050405020304" pitchFamily="18" charset="0"/>
              </a:rPr>
              <a:t>          temp:=x;</a:t>
            </a:r>
            <a:endParaRPr lang="zh-CN" altLang="zh-CN" sz="2400" dirty="0">
              <a:latin typeface="Times New Roman" panose="02020603050405020304" pitchFamily="18" charset="0"/>
              <a:cs typeface="Times New Roman" panose="02020603050405020304" pitchFamily="18" charset="0"/>
            </a:endParaRPr>
          </a:p>
          <a:p>
            <a:pPr marL="0" indent="0">
              <a:spcBef>
                <a:spcPts val="0"/>
              </a:spcBef>
              <a:buNone/>
            </a:pPr>
            <a:r>
              <a:rPr lang="en-US" altLang="zh-CN" sz="2400" dirty="0">
                <a:latin typeface="Times New Roman" panose="02020603050405020304" pitchFamily="18" charset="0"/>
                <a:cs typeface="Times New Roman" panose="02020603050405020304" pitchFamily="18" charset="0"/>
              </a:rPr>
              <a:t>          x:=y;</a:t>
            </a:r>
            <a:endParaRPr lang="zh-CN" altLang="zh-CN" sz="2400" dirty="0">
              <a:latin typeface="Times New Roman" panose="02020603050405020304" pitchFamily="18" charset="0"/>
              <a:cs typeface="Times New Roman" panose="02020603050405020304" pitchFamily="18" charset="0"/>
            </a:endParaRPr>
          </a:p>
          <a:p>
            <a:pPr marL="0" indent="0">
              <a:spcBef>
                <a:spcPts val="0"/>
              </a:spcBef>
              <a:buNone/>
            </a:pPr>
            <a:r>
              <a:rPr lang="en-US" altLang="zh-CN" sz="2400" dirty="0">
                <a:latin typeface="Times New Roman" panose="02020603050405020304" pitchFamily="18" charset="0"/>
                <a:cs typeface="Times New Roman" panose="02020603050405020304" pitchFamily="18" charset="0"/>
              </a:rPr>
              <a:t>          y:=temp</a:t>
            </a:r>
            <a:endParaRPr lang="zh-CN" altLang="zh-CN" sz="2400" dirty="0">
              <a:latin typeface="Times New Roman" panose="02020603050405020304" pitchFamily="18" charset="0"/>
              <a:cs typeface="Times New Roman" panose="02020603050405020304" pitchFamily="18" charset="0"/>
            </a:endParaRPr>
          </a:p>
          <a:p>
            <a:pPr marL="0" indent="0">
              <a:spcBef>
                <a:spcPts val="0"/>
              </a:spcBef>
              <a:buNone/>
            </a:pPr>
            <a:r>
              <a:rPr lang="en-US" altLang="zh-CN" sz="2400" dirty="0">
                <a:latin typeface="Times New Roman" panose="02020603050405020304" pitchFamily="18" charset="0"/>
                <a:cs typeface="Times New Roman" panose="02020603050405020304" pitchFamily="18" charset="0"/>
              </a:rPr>
              <a:t>       end;</a:t>
            </a:r>
            <a:endParaRPr lang="zh-CN" altLang="zh-CN" sz="2400" dirty="0">
              <a:latin typeface="Times New Roman" panose="02020603050405020304" pitchFamily="18" charset="0"/>
              <a:cs typeface="Times New Roman" panose="02020603050405020304" pitchFamily="18" charset="0"/>
            </a:endParaRPr>
          </a:p>
          <a:p>
            <a:pPr marL="0" indent="0">
              <a:spcBef>
                <a:spcPts val="0"/>
              </a:spcBef>
              <a:buNone/>
            </a:pPr>
            <a:r>
              <a:rPr lang="en-US" altLang="zh-CN" sz="2400" dirty="0">
                <a:latin typeface="Times New Roman" panose="02020603050405020304" pitchFamily="18" charset="0"/>
                <a:cs typeface="Times New Roman" panose="02020603050405020304" pitchFamily="18" charset="0"/>
              </a:rPr>
              <a:t>  begin</a:t>
            </a:r>
            <a:endParaRPr lang="zh-CN" altLang="zh-CN" sz="2400" dirty="0">
              <a:latin typeface="Times New Roman" panose="02020603050405020304" pitchFamily="18" charset="0"/>
              <a:cs typeface="Times New Roman" panose="02020603050405020304" pitchFamily="18" charset="0"/>
            </a:endParaRPr>
          </a:p>
          <a:p>
            <a:pPr marL="0" indent="0">
              <a:spcBef>
                <a:spcPts val="0"/>
              </a:spcBef>
              <a:buNone/>
            </a:pPr>
            <a:r>
              <a:rPr lang="en-US" altLang="zh-CN" sz="2400" dirty="0">
                <a:latin typeface="Times New Roman" panose="02020603050405020304" pitchFamily="18" charset="0"/>
                <a:cs typeface="Times New Roman" panose="02020603050405020304" pitchFamily="18" charset="0"/>
              </a:rPr>
              <a:t>      a:=1;  b:=2;</a:t>
            </a:r>
            <a:endParaRPr lang="zh-CN" altLang="zh-CN" sz="2400" dirty="0">
              <a:latin typeface="Times New Roman" panose="02020603050405020304" pitchFamily="18" charset="0"/>
              <a:cs typeface="Times New Roman" panose="02020603050405020304" pitchFamily="18" charset="0"/>
            </a:endParaRPr>
          </a:p>
          <a:p>
            <a:pPr marL="0" indent="0">
              <a:spcBef>
                <a:spcPts val="0"/>
              </a:spcBef>
              <a:buNone/>
            </a:pPr>
            <a:r>
              <a:rPr lang="en-US" altLang="zh-CN" sz="2400" dirty="0">
                <a:latin typeface="Times New Roman" panose="02020603050405020304" pitchFamily="18" charset="0"/>
                <a:cs typeface="Times New Roman" panose="02020603050405020304" pitchFamily="18" charset="0"/>
              </a:rPr>
              <a:t>      exchange(</a:t>
            </a:r>
            <a:r>
              <a:rPr lang="en-US" altLang="zh-CN" sz="2400" dirty="0" err="1">
                <a:latin typeface="Times New Roman" panose="02020603050405020304" pitchFamily="18" charset="0"/>
                <a:cs typeface="Times New Roman" panose="02020603050405020304" pitchFamily="18" charset="0"/>
              </a:rPr>
              <a:t>a,b</a:t>
            </a:r>
            <a:r>
              <a:rPr lang="en-US" altLang="zh-CN" sz="2400"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a:p>
            <a:pPr marL="0" indent="0">
              <a:spcBef>
                <a:spcPts val="0"/>
              </a:spcBef>
              <a:buNone/>
            </a:pP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writeln</a:t>
            </a:r>
            <a:r>
              <a:rPr lang="en-US" altLang="zh-CN" sz="2400" dirty="0">
                <a:latin typeface="Times New Roman" panose="02020603050405020304" pitchFamily="18" charset="0"/>
                <a:cs typeface="Times New Roman" panose="02020603050405020304" pitchFamily="18" charset="0"/>
              </a:rPr>
              <a:t>(‘a=’,a);  </a:t>
            </a:r>
            <a:r>
              <a:rPr lang="en-US" altLang="zh-CN" sz="2400" dirty="0" err="1">
                <a:latin typeface="Times New Roman" panose="02020603050405020304" pitchFamily="18" charset="0"/>
                <a:cs typeface="Times New Roman" panose="02020603050405020304" pitchFamily="18" charset="0"/>
              </a:rPr>
              <a:t>writeln</a:t>
            </a:r>
            <a:r>
              <a:rPr lang="en-US" altLang="zh-CN" sz="2400" dirty="0">
                <a:latin typeface="Times New Roman" panose="02020603050405020304" pitchFamily="18" charset="0"/>
                <a:cs typeface="Times New Roman" panose="02020603050405020304" pitchFamily="18" charset="0"/>
              </a:rPr>
              <a:t>(‘b=’,b)</a:t>
            </a:r>
            <a:endParaRPr lang="zh-CN" altLang="zh-CN" sz="2400" dirty="0">
              <a:latin typeface="Times New Roman" panose="02020603050405020304" pitchFamily="18" charset="0"/>
              <a:cs typeface="Times New Roman" panose="02020603050405020304" pitchFamily="18" charset="0"/>
            </a:endParaRPr>
          </a:p>
          <a:p>
            <a:pPr marL="0" indent="0">
              <a:spcBef>
                <a:spcPts val="0"/>
              </a:spcBef>
              <a:buNone/>
            </a:pPr>
            <a:r>
              <a:rPr lang="en-US" altLang="zh-CN" sz="2400" dirty="0">
                <a:latin typeface="Times New Roman" panose="02020603050405020304" pitchFamily="18" charset="0"/>
                <a:cs typeface="Times New Roman" panose="02020603050405020304" pitchFamily="18" charset="0"/>
              </a:rPr>
              <a:t>  end.</a:t>
            </a:r>
            <a:endParaRPr lang="zh-CN" altLang="en-US" sz="2400" dirty="0">
              <a:latin typeface="Times New Roman" panose="02020603050405020304" pitchFamily="18" charset="0"/>
              <a:cs typeface="Times New Roman" panose="02020603050405020304" pitchFamily="18" charset="0"/>
            </a:endParaRPr>
          </a:p>
          <a:p>
            <a:pPr marL="0" indent="0" eaLnBrk="1" hangingPunct="1">
              <a:buNone/>
            </a:pPr>
            <a:endParaRPr lang="zh-CN" altLang="en-US" sz="2400" dirty="0" smtClean="0">
              <a:latin typeface="宋体" pitchFamily="2" charset="-122"/>
            </a:endParaRPr>
          </a:p>
        </p:txBody>
      </p:sp>
      <p:grpSp>
        <p:nvGrpSpPr>
          <p:cNvPr id="276484" name="Group 4"/>
          <p:cNvGrpSpPr>
            <a:grpSpLocks/>
          </p:cNvGrpSpPr>
          <p:nvPr/>
        </p:nvGrpSpPr>
        <p:grpSpPr bwMode="auto">
          <a:xfrm>
            <a:off x="6018705" y="817123"/>
            <a:ext cx="2590800" cy="1555751"/>
            <a:chOff x="3456" y="671"/>
            <a:chExt cx="1632" cy="980"/>
          </a:xfrm>
        </p:grpSpPr>
        <p:sp>
          <p:nvSpPr>
            <p:cNvPr id="66591" name="Rectangle 5"/>
            <p:cNvSpPr>
              <a:spLocks noChangeArrowheads="1"/>
            </p:cNvSpPr>
            <p:nvPr/>
          </p:nvSpPr>
          <p:spPr bwMode="auto">
            <a:xfrm>
              <a:off x="3456" y="672"/>
              <a:ext cx="1632" cy="96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ea typeface="宋体" pitchFamily="2" charset="-122"/>
              </a:endParaRPr>
            </a:p>
          </p:txBody>
        </p:sp>
        <p:sp>
          <p:nvSpPr>
            <p:cNvPr id="66592" name="Text Box 6"/>
            <p:cNvSpPr txBox="1">
              <a:spLocks noChangeArrowheads="1"/>
            </p:cNvSpPr>
            <p:nvPr/>
          </p:nvSpPr>
          <p:spPr bwMode="auto">
            <a:xfrm>
              <a:off x="3840" y="671"/>
              <a:ext cx="834"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dirty="0" err="1" smtClean="0">
                  <a:ea typeface="宋体" pitchFamily="2" charset="-122"/>
                </a:rPr>
                <a:t>copy_ref</a:t>
              </a:r>
              <a:endParaRPr lang="en-US" altLang="zh-CN" dirty="0">
                <a:ea typeface="宋体" pitchFamily="2" charset="-122"/>
              </a:endParaRPr>
            </a:p>
          </p:txBody>
        </p:sp>
        <p:sp>
          <p:nvSpPr>
            <p:cNvPr id="66593" name="Text Box 7"/>
            <p:cNvSpPr txBox="1">
              <a:spLocks noChangeArrowheads="1"/>
            </p:cNvSpPr>
            <p:nvPr/>
          </p:nvSpPr>
          <p:spPr bwMode="auto">
            <a:xfrm>
              <a:off x="3682" y="1133"/>
              <a:ext cx="223" cy="5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a</a:t>
              </a:r>
            </a:p>
            <a:p>
              <a:pPr algn="ctr" eaLnBrk="1" hangingPunct="1"/>
              <a:r>
                <a:rPr lang="en-US" altLang="zh-CN">
                  <a:ea typeface="宋体" pitchFamily="2" charset="-122"/>
                </a:rPr>
                <a:t>b</a:t>
              </a:r>
            </a:p>
          </p:txBody>
        </p:sp>
        <p:sp>
          <p:nvSpPr>
            <p:cNvPr id="66594" name="Line 8"/>
            <p:cNvSpPr>
              <a:spLocks noChangeShapeType="1"/>
            </p:cNvSpPr>
            <p:nvPr/>
          </p:nvSpPr>
          <p:spPr bwMode="auto">
            <a:xfrm>
              <a:off x="3456" y="912"/>
              <a:ext cx="16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95" name="Line 9"/>
            <p:cNvSpPr>
              <a:spLocks noChangeShapeType="1"/>
            </p:cNvSpPr>
            <p:nvPr/>
          </p:nvSpPr>
          <p:spPr bwMode="auto">
            <a:xfrm>
              <a:off x="3456" y="1152"/>
              <a:ext cx="16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96" name="Line 10"/>
            <p:cNvSpPr>
              <a:spLocks noChangeShapeType="1"/>
            </p:cNvSpPr>
            <p:nvPr/>
          </p:nvSpPr>
          <p:spPr bwMode="auto">
            <a:xfrm>
              <a:off x="3456" y="1392"/>
              <a:ext cx="16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76491" name="Text Box 11"/>
          <p:cNvSpPr txBox="1">
            <a:spLocks noChangeArrowheads="1"/>
          </p:cNvSpPr>
          <p:nvPr/>
        </p:nvSpPr>
        <p:spPr bwMode="auto">
          <a:xfrm>
            <a:off x="6704505" y="1542610"/>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solidFill>
                  <a:srgbClr val="0000FF"/>
                </a:solidFill>
                <a:ea typeface="宋体" pitchFamily="2" charset="-122"/>
              </a:rPr>
              <a:t>1</a:t>
            </a:r>
          </a:p>
        </p:txBody>
      </p:sp>
      <p:sp>
        <p:nvSpPr>
          <p:cNvPr id="276492" name="Text Box 12"/>
          <p:cNvSpPr txBox="1">
            <a:spLocks noChangeArrowheads="1"/>
          </p:cNvSpPr>
          <p:nvPr/>
        </p:nvSpPr>
        <p:spPr bwMode="auto">
          <a:xfrm>
            <a:off x="6704505" y="1961710"/>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solidFill>
                  <a:srgbClr val="0000FF"/>
                </a:solidFill>
                <a:ea typeface="宋体" pitchFamily="2" charset="-122"/>
              </a:rPr>
              <a:t>2</a:t>
            </a:r>
          </a:p>
        </p:txBody>
      </p:sp>
      <p:grpSp>
        <p:nvGrpSpPr>
          <p:cNvPr id="276493" name="Group 13"/>
          <p:cNvGrpSpPr>
            <a:grpSpLocks/>
          </p:cNvGrpSpPr>
          <p:nvPr/>
        </p:nvGrpSpPr>
        <p:grpSpPr bwMode="auto">
          <a:xfrm>
            <a:off x="6018705" y="2341123"/>
            <a:ext cx="2590800" cy="2516188"/>
            <a:chOff x="3456" y="1631"/>
            <a:chExt cx="1632" cy="1585"/>
          </a:xfrm>
        </p:grpSpPr>
        <p:sp>
          <p:nvSpPr>
            <p:cNvPr id="66583" name="Rectangle 14"/>
            <p:cNvSpPr>
              <a:spLocks noChangeArrowheads="1"/>
            </p:cNvSpPr>
            <p:nvPr/>
          </p:nvSpPr>
          <p:spPr bwMode="auto">
            <a:xfrm>
              <a:off x="3456" y="1680"/>
              <a:ext cx="1632" cy="1536"/>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ea typeface="宋体" pitchFamily="2" charset="-122"/>
              </a:endParaRPr>
            </a:p>
          </p:txBody>
        </p:sp>
        <p:sp>
          <p:nvSpPr>
            <p:cNvPr id="66584" name="Text Box 15"/>
            <p:cNvSpPr txBox="1">
              <a:spLocks noChangeArrowheads="1"/>
            </p:cNvSpPr>
            <p:nvPr/>
          </p:nvSpPr>
          <p:spPr bwMode="auto">
            <a:xfrm>
              <a:off x="3816" y="1631"/>
              <a:ext cx="881"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dirty="0" smtClean="0">
                  <a:ea typeface="宋体" pitchFamily="2" charset="-122"/>
                </a:rPr>
                <a:t>exchange</a:t>
              </a:r>
              <a:endParaRPr lang="en-US" altLang="zh-CN" dirty="0">
                <a:ea typeface="宋体" pitchFamily="2" charset="-122"/>
              </a:endParaRPr>
            </a:p>
          </p:txBody>
        </p:sp>
        <p:sp>
          <p:nvSpPr>
            <p:cNvPr id="66585" name="Line 16"/>
            <p:cNvSpPr>
              <a:spLocks noChangeShapeType="1"/>
            </p:cNvSpPr>
            <p:nvPr/>
          </p:nvSpPr>
          <p:spPr bwMode="auto">
            <a:xfrm>
              <a:off x="3456" y="1920"/>
              <a:ext cx="16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86" name="Line 17"/>
            <p:cNvSpPr>
              <a:spLocks noChangeShapeType="1"/>
            </p:cNvSpPr>
            <p:nvPr/>
          </p:nvSpPr>
          <p:spPr bwMode="auto">
            <a:xfrm>
              <a:off x="3456" y="2160"/>
              <a:ext cx="16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87" name="Line 18"/>
            <p:cNvSpPr>
              <a:spLocks noChangeShapeType="1"/>
            </p:cNvSpPr>
            <p:nvPr/>
          </p:nvSpPr>
          <p:spPr bwMode="auto">
            <a:xfrm>
              <a:off x="3456" y="2400"/>
              <a:ext cx="16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88" name="Line 19"/>
            <p:cNvSpPr>
              <a:spLocks noChangeShapeType="1"/>
            </p:cNvSpPr>
            <p:nvPr/>
          </p:nvSpPr>
          <p:spPr bwMode="auto">
            <a:xfrm>
              <a:off x="3456" y="2976"/>
              <a:ext cx="16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89" name="Text Box 20"/>
            <p:cNvSpPr txBox="1">
              <a:spLocks noChangeArrowheads="1"/>
            </p:cNvSpPr>
            <p:nvPr/>
          </p:nvSpPr>
          <p:spPr bwMode="auto">
            <a:xfrm>
              <a:off x="3696" y="1872"/>
              <a:ext cx="212" cy="5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x</a:t>
              </a:r>
            </a:p>
            <a:p>
              <a:pPr algn="ctr" eaLnBrk="1" hangingPunct="1"/>
              <a:r>
                <a:rPr lang="en-US" altLang="zh-CN">
                  <a:ea typeface="宋体" pitchFamily="2" charset="-122"/>
                </a:rPr>
                <a:t>y</a:t>
              </a:r>
            </a:p>
          </p:txBody>
        </p:sp>
        <p:sp>
          <p:nvSpPr>
            <p:cNvPr id="66590" name="Text Box 21"/>
            <p:cNvSpPr txBox="1">
              <a:spLocks noChangeArrowheads="1"/>
            </p:cNvSpPr>
            <p:nvPr/>
          </p:nvSpPr>
          <p:spPr bwMode="auto">
            <a:xfrm>
              <a:off x="3469" y="2928"/>
              <a:ext cx="53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ea typeface="宋体" pitchFamily="2" charset="-122"/>
                </a:rPr>
                <a:t>temp</a:t>
              </a:r>
            </a:p>
          </p:txBody>
        </p:sp>
      </p:grpSp>
      <p:sp>
        <p:nvSpPr>
          <p:cNvPr id="276502" name="Line 22"/>
          <p:cNvSpPr>
            <a:spLocks noChangeShapeType="1"/>
          </p:cNvSpPr>
          <p:nvPr/>
        </p:nvSpPr>
        <p:spPr bwMode="auto">
          <a:xfrm>
            <a:off x="6964855" y="1809310"/>
            <a:ext cx="381000" cy="121920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503" name="Text Box 23"/>
          <p:cNvSpPr txBox="1">
            <a:spLocks noChangeArrowheads="1"/>
          </p:cNvSpPr>
          <p:nvPr/>
        </p:nvSpPr>
        <p:spPr bwMode="auto">
          <a:xfrm>
            <a:off x="7314105" y="2723710"/>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solidFill>
                  <a:srgbClr val="0000FF"/>
                </a:solidFill>
                <a:ea typeface="宋体" pitchFamily="2" charset="-122"/>
              </a:rPr>
              <a:t>1</a:t>
            </a:r>
          </a:p>
        </p:txBody>
      </p:sp>
      <p:sp>
        <p:nvSpPr>
          <p:cNvPr id="276504" name="Line 24"/>
          <p:cNvSpPr>
            <a:spLocks noChangeShapeType="1"/>
          </p:cNvSpPr>
          <p:nvPr/>
        </p:nvSpPr>
        <p:spPr bwMode="auto">
          <a:xfrm>
            <a:off x="6964855" y="2190310"/>
            <a:ext cx="381000" cy="121920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505" name="Text Box 25"/>
          <p:cNvSpPr txBox="1">
            <a:spLocks noChangeArrowheads="1"/>
          </p:cNvSpPr>
          <p:nvPr/>
        </p:nvSpPr>
        <p:spPr bwMode="auto">
          <a:xfrm>
            <a:off x="7314105" y="3104710"/>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solidFill>
                  <a:srgbClr val="0000FF"/>
                </a:solidFill>
                <a:ea typeface="宋体" pitchFamily="2" charset="-122"/>
              </a:rPr>
              <a:t>2</a:t>
            </a:r>
          </a:p>
        </p:txBody>
      </p:sp>
      <p:sp>
        <p:nvSpPr>
          <p:cNvPr id="276506" name="Line 26"/>
          <p:cNvSpPr>
            <a:spLocks noChangeShapeType="1"/>
          </p:cNvSpPr>
          <p:nvPr/>
        </p:nvSpPr>
        <p:spPr bwMode="auto">
          <a:xfrm>
            <a:off x="7618905" y="3028510"/>
            <a:ext cx="228600" cy="1676400"/>
          </a:xfrm>
          <a:prstGeom prst="line">
            <a:avLst/>
          </a:prstGeom>
          <a:noFill/>
          <a:ln w="28575">
            <a:solidFill>
              <a:srgbClr val="FF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507" name="Text Box 27"/>
          <p:cNvSpPr txBox="1">
            <a:spLocks noChangeArrowheads="1"/>
          </p:cNvSpPr>
          <p:nvPr/>
        </p:nvSpPr>
        <p:spPr bwMode="auto">
          <a:xfrm>
            <a:off x="7847505" y="4400110"/>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a:solidFill>
                  <a:srgbClr val="FF3399"/>
                </a:solidFill>
                <a:ea typeface="宋体" pitchFamily="2" charset="-122"/>
              </a:rPr>
              <a:t>1</a:t>
            </a:r>
          </a:p>
        </p:txBody>
      </p:sp>
      <p:sp>
        <p:nvSpPr>
          <p:cNvPr id="276508" name="Line 28"/>
          <p:cNvSpPr>
            <a:spLocks noChangeShapeType="1"/>
          </p:cNvSpPr>
          <p:nvPr/>
        </p:nvSpPr>
        <p:spPr bwMode="auto">
          <a:xfrm flipV="1">
            <a:off x="7618905" y="3028510"/>
            <a:ext cx="304800" cy="381000"/>
          </a:xfrm>
          <a:prstGeom prst="line">
            <a:avLst/>
          </a:prstGeom>
          <a:noFill/>
          <a:ln w="28575">
            <a:solidFill>
              <a:srgbClr val="FF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509" name="Text Box 29"/>
          <p:cNvSpPr txBox="1">
            <a:spLocks noChangeArrowheads="1"/>
          </p:cNvSpPr>
          <p:nvPr/>
        </p:nvSpPr>
        <p:spPr bwMode="auto">
          <a:xfrm>
            <a:off x="7161705" y="2861823"/>
            <a:ext cx="1143000" cy="2746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lnSpc>
                <a:spcPct val="50000"/>
              </a:lnSpc>
            </a:pPr>
            <a:r>
              <a:rPr lang="en-US" altLang="zh-CN">
                <a:solidFill>
                  <a:srgbClr val="FF3399"/>
                </a:solidFill>
                <a:ea typeface="宋体" pitchFamily="2" charset="-122"/>
              </a:rPr>
              <a:t>         2</a:t>
            </a:r>
          </a:p>
        </p:txBody>
      </p:sp>
      <p:sp>
        <p:nvSpPr>
          <p:cNvPr id="276510" name="Line 30"/>
          <p:cNvSpPr>
            <a:spLocks noChangeShapeType="1"/>
          </p:cNvSpPr>
          <p:nvPr/>
        </p:nvSpPr>
        <p:spPr bwMode="auto">
          <a:xfrm flipV="1">
            <a:off x="8076105" y="3409510"/>
            <a:ext cx="76200" cy="1143000"/>
          </a:xfrm>
          <a:prstGeom prst="line">
            <a:avLst/>
          </a:prstGeom>
          <a:noFill/>
          <a:ln w="28575">
            <a:solidFill>
              <a:srgbClr val="FF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511" name="Text Box 31"/>
          <p:cNvSpPr txBox="1">
            <a:spLocks noChangeArrowheads="1"/>
          </p:cNvSpPr>
          <p:nvPr/>
        </p:nvSpPr>
        <p:spPr bwMode="auto">
          <a:xfrm>
            <a:off x="7390305" y="3193610"/>
            <a:ext cx="1143000" cy="3476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lnSpc>
                <a:spcPct val="70000"/>
              </a:lnSpc>
            </a:pPr>
            <a:r>
              <a:rPr lang="en-US" altLang="zh-CN">
                <a:solidFill>
                  <a:srgbClr val="FF3399"/>
                </a:solidFill>
                <a:ea typeface="宋体" pitchFamily="2" charset="-122"/>
              </a:rPr>
              <a:t>         1</a:t>
            </a:r>
          </a:p>
        </p:txBody>
      </p:sp>
      <p:grpSp>
        <p:nvGrpSpPr>
          <p:cNvPr id="276512" name="Group 32"/>
          <p:cNvGrpSpPr>
            <a:grpSpLocks/>
          </p:cNvGrpSpPr>
          <p:nvPr/>
        </p:nvGrpSpPr>
        <p:grpSpPr bwMode="auto">
          <a:xfrm>
            <a:off x="6704505" y="1628335"/>
            <a:ext cx="1828800" cy="696913"/>
            <a:chOff x="3888" y="1205"/>
            <a:chExt cx="1152" cy="439"/>
          </a:xfrm>
        </p:grpSpPr>
        <p:sp>
          <p:nvSpPr>
            <p:cNvPr id="66581" name="Text Box 33"/>
            <p:cNvSpPr txBox="1">
              <a:spLocks noChangeArrowheads="1"/>
            </p:cNvSpPr>
            <p:nvPr/>
          </p:nvSpPr>
          <p:spPr bwMode="auto">
            <a:xfrm>
              <a:off x="3888" y="1205"/>
              <a:ext cx="1008" cy="17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r" eaLnBrk="1" hangingPunct="1">
                <a:lnSpc>
                  <a:spcPct val="50000"/>
                </a:lnSpc>
              </a:pPr>
              <a:r>
                <a:rPr lang="en-US" altLang="zh-CN" dirty="0">
                  <a:solidFill>
                    <a:srgbClr val="FF3399"/>
                  </a:solidFill>
                  <a:ea typeface="宋体" pitchFamily="2" charset="-122"/>
                </a:rPr>
                <a:t>         2</a:t>
              </a:r>
            </a:p>
          </p:txBody>
        </p:sp>
        <p:sp>
          <p:nvSpPr>
            <p:cNvPr id="66582" name="Text Box 34"/>
            <p:cNvSpPr txBox="1">
              <a:spLocks noChangeArrowheads="1"/>
            </p:cNvSpPr>
            <p:nvPr/>
          </p:nvSpPr>
          <p:spPr bwMode="auto">
            <a:xfrm>
              <a:off x="3888" y="1440"/>
              <a:ext cx="1152" cy="20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r" eaLnBrk="1" hangingPunct="1">
                <a:lnSpc>
                  <a:spcPct val="70000"/>
                </a:lnSpc>
              </a:pPr>
              <a:r>
                <a:rPr lang="en-US" altLang="zh-CN" dirty="0">
                  <a:solidFill>
                    <a:srgbClr val="FF3399"/>
                  </a:solidFill>
                  <a:ea typeface="宋体" pitchFamily="2" charset="-122"/>
                </a:rPr>
                <a:t>         1</a:t>
              </a:r>
            </a:p>
          </p:txBody>
        </p:sp>
      </p:grpSp>
      <p:sp>
        <p:nvSpPr>
          <p:cNvPr id="276515" name="Rectangle 35"/>
          <p:cNvSpPr>
            <a:spLocks noChangeArrowheads="1"/>
          </p:cNvSpPr>
          <p:nvPr/>
        </p:nvSpPr>
        <p:spPr bwMode="auto">
          <a:xfrm>
            <a:off x="6037755" y="5202809"/>
            <a:ext cx="2571750" cy="13765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spcBef>
                <a:spcPct val="20000"/>
              </a:spcBef>
              <a:buClr>
                <a:schemeClr val="accent1"/>
              </a:buClr>
              <a:buSzPct val="70000"/>
            </a:pPr>
            <a:r>
              <a:rPr lang="zh-CN" altLang="en-US" dirty="0">
                <a:latin typeface="黑体" pitchFamily="2" charset="-122"/>
              </a:rPr>
              <a:t>执行结果</a:t>
            </a:r>
          </a:p>
          <a:p>
            <a:pPr marL="654050" lvl="1" indent="-120650">
              <a:spcBef>
                <a:spcPct val="20000"/>
              </a:spcBef>
            </a:pPr>
            <a:r>
              <a:rPr lang="en-US" altLang="zh-CN" dirty="0" smtClean="0">
                <a:latin typeface="Verdana" pitchFamily="34" charset="0"/>
              </a:rPr>
              <a:t>a=2</a:t>
            </a:r>
          </a:p>
          <a:p>
            <a:pPr marL="654050" lvl="1" indent="-120650">
              <a:spcBef>
                <a:spcPct val="20000"/>
              </a:spcBef>
            </a:pPr>
            <a:r>
              <a:rPr lang="en-US" altLang="zh-CN" dirty="0" smtClean="0">
                <a:latin typeface="Verdana" pitchFamily="34" charset="0"/>
              </a:rPr>
              <a:t>b=1</a:t>
            </a:r>
            <a:endParaRPr lang="en-US" altLang="zh-CN" dirty="0">
              <a:latin typeface="Verdana" pitchFamily="34" charset="0"/>
            </a:endParaRPr>
          </a:p>
        </p:txBody>
      </p:sp>
      <p:grpSp>
        <p:nvGrpSpPr>
          <p:cNvPr id="5" name="组合 4"/>
          <p:cNvGrpSpPr/>
          <p:nvPr/>
        </p:nvGrpSpPr>
        <p:grpSpPr>
          <a:xfrm>
            <a:off x="5700977" y="2753925"/>
            <a:ext cx="356188" cy="875432"/>
            <a:chOff x="5700977" y="2753925"/>
            <a:chExt cx="356188" cy="875432"/>
          </a:xfrm>
        </p:grpSpPr>
        <p:sp>
          <p:nvSpPr>
            <p:cNvPr id="2" name="等腰三角形 1"/>
            <p:cNvSpPr>
              <a:spLocks noChangeAspect="1"/>
            </p:cNvSpPr>
            <p:nvPr/>
          </p:nvSpPr>
          <p:spPr bwMode="auto">
            <a:xfrm>
              <a:off x="5716502" y="2857536"/>
              <a:ext cx="289422" cy="247174"/>
            </a:xfrm>
            <a:prstGeom prst="triangl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smtClean="0">
                <a:ln>
                  <a:noFill/>
                </a:ln>
                <a:solidFill>
                  <a:schemeClr val="tx1"/>
                </a:solidFill>
                <a:effectLst/>
                <a:latin typeface="Times New Roman" pitchFamily="18" charset="0"/>
                <a:ea typeface="黑体" pitchFamily="2" charset="-122"/>
              </a:endParaRPr>
            </a:p>
          </p:txBody>
        </p:sp>
        <p:sp>
          <p:nvSpPr>
            <p:cNvPr id="38" name="等腰三角形 37"/>
            <p:cNvSpPr>
              <a:spLocks noChangeAspect="1"/>
            </p:cNvSpPr>
            <p:nvPr/>
          </p:nvSpPr>
          <p:spPr bwMode="auto">
            <a:xfrm>
              <a:off x="5716502" y="3248429"/>
              <a:ext cx="289422" cy="247174"/>
            </a:xfrm>
            <a:prstGeom prst="triangl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黑体" pitchFamily="2" charset="-122"/>
              </a:endParaRPr>
            </a:p>
          </p:txBody>
        </p:sp>
        <p:sp>
          <p:nvSpPr>
            <p:cNvPr id="4" name="TextBox 3"/>
            <p:cNvSpPr txBox="1"/>
            <p:nvPr/>
          </p:nvSpPr>
          <p:spPr>
            <a:xfrm>
              <a:off x="5700977" y="2753925"/>
              <a:ext cx="356188" cy="875432"/>
            </a:xfrm>
            <a:prstGeom prst="rect">
              <a:avLst/>
            </a:prstGeom>
            <a:noFill/>
          </p:spPr>
          <p:txBody>
            <a:bodyPr wrap="none" rtlCol="0">
              <a:spAutoFit/>
            </a:bodyPr>
            <a:lstStyle/>
            <a:p>
              <a:pPr>
                <a:lnSpc>
                  <a:spcPct val="110000"/>
                </a:lnSpc>
              </a:pPr>
              <a:r>
                <a:rPr lang="en-US" altLang="zh-CN" dirty="0" smtClean="0"/>
                <a:t>a</a:t>
              </a:r>
            </a:p>
            <a:p>
              <a:pPr>
                <a:lnSpc>
                  <a:spcPct val="110000"/>
                </a:lnSpc>
              </a:pPr>
              <a:r>
                <a:rPr lang="en-US" altLang="zh-CN" dirty="0"/>
                <a:t>b</a:t>
              </a:r>
              <a:endParaRPr lang="zh-CN" altLang="en-US" dirty="0"/>
            </a:p>
          </p:txBody>
        </p:sp>
      </p:grpSp>
    </p:spTree>
    <p:extLst>
      <p:ext uri="{BB962C8B-B14F-4D97-AF65-F5344CB8AC3E}">
        <p14:creationId xmlns:p14="http://schemas.microsoft.com/office/powerpoint/2010/main" val="198620851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76484"/>
                                        </p:tgtEl>
                                        <p:attrNameLst>
                                          <p:attrName>style.visibility</p:attrName>
                                        </p:attrNameLst>
                                      </p:cBhvr>
                                      <p:to>
                                        <p:strVal val="visible"/>
                                      </p:to>
                                    </p:set>
                                    <p:animEffect transition="in" filter="wipe(up)">
                                      <p:cBhvr>
                                        <p:cTn id="7" dur="500"/>
                                        <p:tgtEl>
                                          <p:spTgt spid="2764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276491"/>
                                        </p:tgtEl>
                                        <p:attrNameLst>
                                          <p:attrName>style.visibility</p:attrName>
                                        </p:attrNameLst>
                                      </p:cBhvr>
                                      <p:to>
                                        <p:strVal val="visible"/>
                                      </p:to>
                                    </p:set>
                                    <p:anim calcmode="lin" valueType="num">
                                      <p:cBhvr>
                                        <p:cTn id="12" dur="500" fill="hold"/>
                                        <p:tgtEl>
                                          <p:spTgt spid="276491"/>
                                        </p:tgtEl>
                                        <p:attrNameLst>
                                          <p:attrName>ppt_x</p:attrName>
                                        </p:attrNameLst>
                                      </p:cBhvr>
                                      <p:tavLst>
                                        <p:tav tm="0">
                                          <p:val>
                                            <p:strVal val="#ppt_x-#ppt_w/2"/>
                                          </p:val>
                                        </p:tav>
                                        <p:tav tm="100000">
                                          <p:val>
                                            <p:strVal val="#ppt_x"/>
                                          </p:val>
                                        </p:tav>
                                      </p:tavLst>
                                    </p:anim>
                                    <p:anim calcmode="lin" valueType="num">
                                      <p:cBhvr>
                                        <p:cTn id="13" dur="500" fill="hold"/>
                                        <p:tgtEl>
                                          <p:spTgt spid="276491"/>
                                        </p:tgtEl>
                                        <p:attrNameLst>
                                          <p:attrName>ppt_y</p:attrName>
                                        </p:attrNameLst>
                                      </p:cBhvr>
                                      <p:tavLst>
                                        <p:tav tm="0">
                                          <p:val>
                                            <p:strVal val="#ppt_y"/>
                                          </p:val>
                                        </p:tav>
                                        <p:tav tm="100000">
                                          <p:val>
                                            <p:strVal val="#ppt_y"/>
                                          </p:val>
                                        </p:tav>
                                      </p:tavLst>
                                    </p:anim>
                                    <p:anim calcmode="lin" valueType="num">
                                      <p:cBhvr>
                                        <p:cTn id="14" dur="500" fill="hold"/>
                                        <p:tgtEl>
                                          <p:spTgt spid="276491"/>
                                        </p:tgtEl>
                                        <p:attrNameLst>
                                          <p:attrName>ppt_w</p:attrName>
                                        </p:attrNameLst>
                                      </p:cBhvr>
                                      <p:tavLst>
                                        <p:tav tm="0">
                                          <p:val>
                                            <p:fltVal val="0"/>
                                          </p:val>
                                        </p:tav>
                                        <p:tav tm="100000">
                                          <p:val>
                                            <p:strVal val="#ppt_w"/>
                                          </p:val>
                                        </p:tav>
                                      </p:tavLst>
                                    </p:anim>
                                    <p:anim calcmode="lin" valueType="num">
                                      <p:cBhvr>
                                        <p:cTn id="15" dur="500" fill="hold"/>
                                        <p:tgtEl>
                                          <p:spTgt spid="276491"/>
                                        </p:tgtEl>
                                        <p:attrNameLst>
                                          <p:attrName>ppt_h</p:attrName>
                                        </p:attrNameLst>
                                      </p:cBhvr>
                                      <p:tavLst>
                                        <p:tav tm="0">
                                          <p:val>
                                            <p:strVal val="#ppt_h"/>
                                          </p:val>
                                        </p:tav>
                                        <p:tav tm="100000">
                                          <p:val>
                                            <p:strVal val="#ppt_h"/>
                                          </p:val>
                                        </p:tav>
                                      </p:tavLst>
                                    </p:anim>
                                  </p:childTnLst>
                                </p:cTn>
                              </p:par>
                            </p:childTnLst>
                          </p:cTn>
                        </p:par>
                        <p:par>
                          <p:cTn id="16" fill="hold">
                            <p:stCondLst>
                              <p:cond delay="500"/>
                            </p:stCondLst>
                            <p:childTnLst>
                              <p:par>
                                <p:cTn id="17" presetID="17" presetClass="entr" presetSubtype="8" fill="hold" grpId="0" nodeType="afterEffect">
                                  <p:stCondLst>
                                    <p:cond delay="0"/>
                                  </p:stCondLst>
                                  <p:childTnLst>
                                    <p:set>
                                      <p:cBhvr>
                                        <p:cTn id="18" dur="1" fill="hold">
                                          <p:stCondLst>
                                            <p:cond delay="0"/>
                                          </p:stCondLst>
                                        </p:cTn>
                                        <p:tgtEl>
                                          <p:spTgt spid="276492"/>
                                        </p:tgtEl>
                                        <p:attrNameLst>
                                          <p:attrName>style.visibility</p:attrName>
                                        </p:attrNameLst>
                                      </p:cBhvr>
                                      <p:to>
                                        <p:strVal val="visible"/>
                                      </p:to>
                                    </p:set>
                                    <p:anim calcmode="lin" valueType="num">
                                      <p:cBhvr>
                                        <p:cTn id="19" dur="500" fill="hold"/>
                                        <p:tgtEl>
                                          <p:spTgt spid="276492"/>
                                        </p:tgtEl>
                                        <p:attrNameLst>
                                          <p:attrName>ppt_x</p:attrName>
                                        </p:attrNameLst>
                                      </p:cBhvr>
                                      <p:tavLst>
                                        <p:tav tm="0">
                                          <p:val>
                                            <p:strVal val="#ppt_x-#ppt_w/2"/>
                                          </p:val>
                                        </p:tav>
                                        <p:tav tm="100000">
                                          <p:val>
                                            <p:strVal val="#ppt_x"/>
                                          </p:val>
                                        </p:tav>
                                      </p:tavLst>
                                    </p:anim>
                                    <p:anim calcmode="lin" valueType="num">
                                      <p:cBhvr>
                                        <p:cTn id="20" dur="500" fill="hold"/>
                                        <p:tgtEl>
                                          <p:spTgt spid="276492"/>
                                        </p:tgtEl>
                                        <p:attrNameLst>
                                          <p:attrName>ppt_y</p:attrName>
                                        </p:attrNameLst>
                                      </p:cBhvr>
                                      <p:tavLst>
                                        <p:tav tm="0">
                                          <p:val>
                                            <p:strVal val="#ppt_y"/>
                                          </p:val>
                                        </p:tav>
                                        <p:tav tm="100000">
                                          <p:val>
                                            <p:strVal val="#ppt_y"/>
                                          </p:val>
                                        </p:tav>
                                      </p:tavLst>
                                    </p:anim>
                                    <p:anim calcmode="lin" valueType="num">
                                      <p:cBhvr>
                                        <p:cTn id="21" dur="500" fill="hold"/>
                                        <p:tgtEl>
                                          <p:spTgt spid="276492"/>
                                        </p:tgtEl>
                                        <p:attrNameLst>
                                          <p:attrName>ppt_w</p:attrName>
                                        </p:attrNameLst>
                                      </p:cBhvr>
                                      <p:tavLst>
                                        <p:tav tm="0">
                                          <p:val>
                                            <p:fltVal val="0"/>
                                          </p:val>
                                        </p:tav>
                                        <p:tav tm="100000">
                                          <p:val>
                                            <p:strVal val="#ppt_w"/>
                                          </p:val>
                                        </p:tav>
                                      </p:tavLst>
                                    </p:anim>
                                    <p:anim calcmode="lin" valueType="num">
                                      <p:cBhvr>
                                        <p:cTn id="22" dur="500" fill="hold"/>
                                        <p:tgtEl>
                                          <p:spTgt spid="276492"/>
                                        </p:tgtEl>
                                        <p:attrNameLst>
                                          <p:attrName>ppt_h</p:attrName>
                                        </p:attrNameLst>
                                      </p:cBhvr>
                                      <p:tavLst>
                                        <p:tav tm="0">
                                          <p:val>
                                            <p:strVal val="#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76493"/>
                                        </p:tgtEl>
                                        <p:attrNameLst>
                                          <p:attrName>style.visibility</p:attrName>
                                        </p:attrNameLst>
                                      </p:cBhvr>
                                      <p:to>
                                        <p:strVal val="visible"/>
                                      </p:to>
                                    </p:set>
                                    <p:anim calcmode="lin" valueType="num">
                                      <p:cBhvr additive="base">
                                        <p:cTn id="27" dur="500" fill="hold"/>
                                        <p:tgtEl>
                                          <p:spTgt spid="276493"/>
                                        </p:tgtEl>
                                        <p:attrNameLst>
                                          <p:attrName>ppt_x</p:attrName>
                                        </p:attrNameLst>
                                      </p:cBhvr>
                                      <p:tavLst>
                                        <p:tav tm="0">
                                          <p:val>
                                            <p:strVal val="#ppt_x"/>
                                          </p:val>
                                        </p:tav>
                                        <p:tav tm="100000">
                                          <p:val>
                                            <p:strVal val="#ppt_x"/>
                                          </p:val>
                                        </p:tav>
                                      </p:tavLst>
                                    </p:anim>
                                    <p:anim calcmode="lin" valueType="num">
                                      <p:cBhvr additive="base">
                                        <p:cTn id="28" dur="500" fill="hold"/>
                                        <p:tgtEl>
                                          <p:spTgt spid="276493"/>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8" presetClass="entr" presetSubtype="6" fill="hold" grpId="0" nodeType="clickEffect">
                                  <p:stCondLst>
                                    <p:cond delay="0"/>
                                  </p:stCondLst>
                                  <p:childTnLst>
                                    <p:set>
                                      <p:cBhvr>
                                        <p:cTn id="32" dur="1" fill="hold">
                                          <p:stCondLst>
                                            <p:cond delay="0"/>
                                          </p:stCondLst>
                                        </p:cTn>
                                        <p:tgtEl>
                                          <p:spTgt spid="276502"/>
                                        </p:tgtEl>
                                        <p:attrNameLst>
                                          <p:attrName>style.visibility</p:attrName>
                                        </p:attrNameLst>
                                      </p:cBhvr>
                                      <p:to>
                                        <p:strVal val="visible"/>
                                      </p:to>
                                    </p:set>
                                    <p:animEffect transition="in" filter="strips(downRight)">
                                      <p:cBhvr>
                                        <p:cTn id="33" dur="500"/>
                                        <p:tgtEl>
                                          <p:spTgt spid="276502"/>
                                        </p:tgtEl>
                                      </p:cBhvr>
                                    </p:animEffect>
                                  </p:childTnLst>
                                  <p:subTnLst>
                                    <p:set>
                                      <p:cBhvr override="childStyle">
                                        <p:cTn dur="1" fill="hold" display="0" masterRel="nextClick" afterEffect="1"/>
                                        <p:tgtEl>
                                          <p:spTgt spid="276502"/>
                                        </p:tgtEl>
                                        <p:attrNameLst>
                                          <p:attrName>style.visibility</p:attrName>
                                        </p:attrNameLst>
                                      </p:cBhvr>
                                      <p:to>
                                        <p:strVal val="hidden"/>
                                      </p:to>
                                    </p:set>
                                  </p:subTnLst>
                                </p:cTn>
                              </p:par>
                            </p:childTnLst>
                          </p:cTn>
                        </p:par>
                        <p:par>
                          <p:cTn id="34" fill="hold" nodeType="afterGroup">
                            <p:stCondLst>
                              <p:cond delay="500"/>
                            </p:stCondLst>
                            <p:childTnLst>
                              <p:par>
                                <p:cTn id="35" presetID="17" presetClass="entr" presetSubtype="8" fill="hold" grpId="0" nodeType="afterEffect">
                                  <p:stCondLst>
                                    <p:cond delay="0"/>
                                  </p:stCondLst>
                                  <p:childTnLst>
                                    <p:set>
                                      <p:cBhvr>
                                        <p:cTn id="36" dur="1" fill="hold">
                                          <p:stCondLst>
                                            <p:cond delay="0"/>
                                          </p:stCondLst>
                                        </p:cTn>
                                        <p:tgtEl>
                                          <p:spTgt spid="276503"/>
                                        </p:tgtEl>
                                        <p:attrNameLst>
                                          <p:attrName>style.visibility</p:attrName>
                                        </p:attrNameLst>
                                      </p:cBhvr>
                                      <p:to>
                                        <p:strVal val="visible"/>
                                      </p:to>
                                    </p:set>
                                    <p:anim calcmode="lin" valueType="num">
                                      <p:cBhvr>
                                        <p:cTn id="37" dur="500" fill="hold"/>
                                        <p:tgtEl>
                                          <p:spTgt spid="276503"/>
                                        </p:tgtEl>
                                        <p:attrNameLst>
                                          <p:attrName>ppt_x</p:attrName>
                                        </p:attrNameLst>
                                      </p:cBhvr>
                                      <p:tavLst>
                                        <p:tav tm="0">
                                          <p:val>
                                            <p:strVal val="#ppt_x-#ppt_w/2"/>
                                          </p:val>
                                        </p:tav>
                                        <p:tav tm="100000">
                                          <p:val>
                                            <p:strVal val="#ppt_x"/>
                                          </p:val>
                                        </p:tav>
                                      </p:tavLst>
                                    </p:anim>
                                    <p:anim calcmode="lin" valueType="num">
                                      <p:cBhvr>
                                        <p:cTn id="38" dur="500" fill="hold"/>
                                        <p:tgtEl>
                                          <p:spTgt spid="276503"/>
                                        </p:tgtEl>
                                        <p:attrNameLst>
                                          <p:attrName>ppt_y</p:attrName>
                                        </p:attrNameLst>
                                      </p:cBhvr>
                                      <p:tavLst>
                                        <p:tav tm="0">
                                          <p:val>
                                            <p:strVal val="#ppt_y"/>
                                          </p:val>
                                        </p:tav>
                                        <p:tav tm="100000">
                                          <p:val>
                                            <p:strVal val="#ppt_y"/>
                                          </p:val>
                                        </p:tav>
                                      </p:tavLst>
                                    </p:anim>
                                    <p:anim calcmode="lin" valueType="num">
                                      <p:cBhvr>
                                        <p:cTn id="39" dur="500" fill="hold"/>
                                        <p:tgtEl>
                                          <p:spTgt spid="276503"/>
                                        </p:tgtEl>
                                        <p:attrNameLst>
                                          <p:attrName>ppt_w</p:attrName>
                                        </p:attrNameLst>
                                      </p:cBhvr>
                                      <p:tavLst>
                                        <p:tav tm="0">
                                          <p:val>
                                            <p:fltVal val="0"/>
                                          </p:val>
                                        </p:tav>
                                        <p:tav tm="100000">
                                          <p:val>
                                            <p:strVal val="#ppt_w"/>
                                          </p:val>
                                        </p:tav>
                                      </p:tavLst>
                                    </p:anim>
                                    <p:anim calcmode="lin" valueType="num">
                                      <p:cBhvr>
                                        <p:cTn id="40" dur="500" fill="hold"/>
                                        <p:tgtEl>
                                          <p:spTgt spid="276503"/>
                                        </p:tgtEl>
                                        <p:attrNameLst>
                                          <p:attrName>ppt_h</p:attrName>
                                        </p:attrNameLst>
                                      </p:cBhvr>
                                      <p:tavLst>
                                        <p:tav tm="0">
                                          <p:val>
                                            <p:strVal val="#ppt_h"/>
                                          </p:val>
                                        </p:tav>
                                        <p:tav tm="100000">
                                          <p:val>
                                            <p:strVal val="#ppt_h"/>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18" presetClass="entr" presetSubtype="6" fill="hold" grpId="0" nodeType="clickEffect">
                                  <p:stCondLst>
                                    <p:cond delay="0"/>
                                  </p:stCondLst>
                                  <p:childTnLst>
                                    <p:set>
                                      <p:cBhvr>
                                        <p:cTn id="44" dur="1" fill="hold">
                                          <p:stCondLst>
                                            <p:cond delay="0"/>
                                          </p:stCondLst>
                                        </p:cTn>
                                        <p:tgtEl>
                                          <p:spTgt spid="276504"/>
                                        </p:tgtEl>
                                        <p:attrNameLst>
                                          <p:attrName>style.visibility</p:attrName>
                                        </p:attrNameLst>
                                      </p:cBhvr>
                                      <p:to>
                                        <p:strVal val="visible"/>
                                      </p:to>
                                    </p:set>
                                    <p:animEffect transition="in" filter="strips(downRight)">
                                      <p:cBhvr>
                                        <p:cTn id="45" dur="500"/>
                                        <p:tgtEl>
                                          <p:spTgt spid="276504"/>
                                        </p:tgtEl>
                                      </p:cBhvr>
                                    </p:animEffect>
                                  </p:childTnLst>
                                  <p:subTnLst>
                                    <p:set>
                                      <p:cBhvr override="childStyle">
                                        <p:cTn dur="1" fill="hold" display="0" masterRel="nextClick" afterEffect="1"/>
                                        <p:tgtEl>
                                          <p:spTgt spid="276504"/>
                                        </p:tgtEl>
                                        <p:attrNameLst>
                                          <p:attrName>style.visibility</p:attrName>
                                        </p:attrNameLst>
                                      </p:cBhvr>
                                      <p:to>
                                        <p:strVal val="hidden"/>
                                      </p:to>
                                    </p:set>
                                  </p:subTnLst>
                                </p:cTn>
                              </p:par>
                            </p:childTnLst>
                          </p:cTn>
                        </p:par>
                        <p:par>
                          <p:cTn id="46" fill="hold" nodeType="afterGroup">
                            <p:stCondLst>
                              <p:cond delay="500"/>
                            </p:stCondLst>
                            <p:childTnLst>
                              <p:par>
                                <p:cTn id="47" presetID="17" presetClass="entr" presetSubtype="8" fill="hold" grpId="0" nodeType="afterEffect">
                                  <p:stCondLst>
                                    <p:cond delay="0"/>
                                  </p:stCondLst>
                                  <p:childTnLst>
                                    <p:set>
                                      <p:cBhvr>
                                        <p:cTn id="48" dur="1" fill="hold">
                                          <p:stCondLst>
                                            <p:cond delay="0"/>
                                          </p:stCondLst>
                                        </p:cTn>
                                        <p:tgtEl>
                                          <p:spTgt spid="276505"/>
                                        </p:tgtEl>
                                        <p:attrNameLst>
                                          <p:attrName>style.visibility</p:attrName>
                                        </p:attrNameLst>
                                      </p:cBhvr>
                                      <p:to>
                                        <p:strVal val="visible"/>
                                      </p:to>
                                    </p:set>
                                    <p:anim calcmode="lin" valueType="num">
                                      <p:cBhvr>
                                        <p:cTn id="49" dur="500" fill="hold"/>
                                        <p:tgtEl>
                                          <p:spTgt spid="276505"/>
                                        </p:tgtEl>
                                        <p:attrNameLst>
                                          <p:attrName>ppt_x</p:attrName>
                                        </p:attrNameLst>
                                      </p:cBhvr>
                                      <p:tavLst>
                                        <p:tav tm="0">
                                          <p:val>
                                            <p:strVal val="#ppt_x-#ppt_w/2"/>
                                          </p:val>
                                        </p:tav>
                                        <p:tav tm="100000">
                                          <p:val>
                                            <p:strVal val="#ppt_x"/>
                                          </p:val>
                                        </p:tav>
                                      </p:tavLst>
                                    </p:anim>
                                    <p:anim calcmode="lin" valueType="num">
                                      <p:cBhvr>
                                        <p:cTn id="50" dur="500" fill="hold"/>
                                        <p:tgtEl>
                                          <p:spTgt spid="276505"/>
                                        </p:tgtEl>
                                        <p:attrNameLst>
                                          <p:attrName>ppt_y</p:attrName>
                                        </p:attrNameLst>
                                      </p:cBhvr>
                                      <p:tavLst>
                                        <p:tav tm="0">
                                          <p:val>
                                            <p:strVal val="#ppt_y"/>
                                          </p:val>
                                        </p:tav>
                                        <p:tav tm="100000">
                                          <p:val>
                                            <p:strVal val="#ppt_y"/>
                                          </p:val>
                                        </p:tav>
                                      </p:tavLst>
                                    </p:anim>
                                    <p:anim calcmode="lin" valueType="num">
                                      <p:cBhvr>
                                        <p:cTn id="51" dur="500" fill="hold"/>
                                        <p:tgtEl>
                                          <p:spTgt spid="276505"/>
                                        </p:tgtEl>
                                        <p:attrNameLst>
                                          <p:attrName>ppt_w</p:attrName>
                                        </p:attrNameLst>
                                      </p:cBhvr>
                                      <p:tavLst>
                                        <p:tav tm="0">
                                          <p:val>
                                            <p:fltVal val="0"/>
                                          </p:val>
                                        </p:tav>
                                        <p:tav tm="100000">
                                          <p:val>
                                            <p:strVal val="#ppt_w"/>
                                          </p:val>
                                        </p:tav>
                                      </p:tavLst>
                                    </p:anim>
                                    <p:anim calcmode="lin" valueType="num">
                                      <p:cBhvr>
                                        <p:cTn id="52" dur="500" fill="hold"/>
                                        <p:tgtEl>
                                          <p:spTgt spid="276505"/>
                                        </p:tgtEl>
                                        <p:attrNameLst>
                                          <p:attrName>ppt_h</p:attrName>
                                        </p:attrNameLst>
                                      </p:cBhvr>
                                      <p:tavLst>
                                        <p:tav tm="0">
                                          <p:val>
                                            <p:strVal val="#ppt_h"/>
                                          </p:val>
                                        </p:tav>
                                        <p:tav tm="100000">
                                          <p:val>
                                            <p:strVal val="#ppt_h"/>
                                          </p:val>
                                        </p:tav>
                                      </p:tavLst>
                                    </p:anim>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wipe(up)">
                                      <p:cBhvr>
                                        <p:cTn id="57" dur="500"/>
                                        <p:tgtEl>
                                          <p:spTgt spid="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8" presetClass="entr" presetSubtype="6" fill="hold" grpId="0" nodeType="clickEffect">
                                  <p:stCondLst>
                                    <p:cond delay="0"/>
                                  </p:stCondLst>
                                  <p:childTnLst>
                                    <p:set>
                                      <p:cBhvr>
                                        <p:cTn id="61" dur="1" fill="hold">
                                          <p:stCondLst>
                                            <p:cond delay="0"/>
                                          </p:stCondLst>
                                        </p:cTn>
                                        <p:tgtEl>
                                          <p:spTgt spid="276506"/>
                                        </p:tgtEl>
                                        <p:attrNameLst>
                                          <p:attrName>style.visibility</p:attrName>
                                        </p:attrNameLst>
                                      </p:cBhvr>
                                      <p:to>
                                        <p:strVal val="visible"/>
                                      </p:to>
                                    </p:set>
                                    <p:animEffect transition="in" filter="strips(downRight)">
                                      <p:cBhvr>
                                        <p:cTn id="62" dur="500"/>
                                        <p:tgtEl>
                                          <p:spTgt spid="276506"/>
                                        </p:tgtEl>
                                      </p:cBhvr>
                                    </p:animEffect>
                                  </p:childTnLst>
                                  <p:subTnLst>
                                    <p:set>
                                      <p:cBhvr override="childStyle">
                                        <p:cTn dur="1" fill="hold" display="0" masterRel="nextClick" afterEffect="1"/>
                                        <p:tgtEl>
                                          <p:spTgt spid="276506"/>
                                        </p:tgtEl>
                                        <p:attrNameLst>
                                          <p:attrName>style.visibility</p:attrName>
                                        </p:attrNameLst>
                                      </p:cBhvr>
                                      <p:to>
                                        <p:strVal val="hidden"/>
                                      </p:to>
                                    </p:set>
                                  </p:subTnLst>
                                </p:cTn>
                              </p:par>
                            </p:childTnLst>
                          </p:cTn>
                        </p:par>
                        <p:par>
                          <p:cTn id="63" fill="hold" nodeType="afterGroup">
                            <p:stCondLst>
                              <p:cond delay="500"/>
                            </p:stCondLst>
                            <p:childTnLst>
                              <p:par>
                                <p:cTn id="64" presetID="17" presetClass="entr" presetSubtype="8" fill="hold" grpId="0" nodeType="afterEffect">
                                  <p:stCondLst>
                                    <p:cond delay="0"/>
                                  </p:stCondLst>
                                  <p:childTnLst>
                                    <p:set>
                                      <p:cBhvr>
                                        <p:cTn id="65" dur="1" fill="hold">
                                          <p:stCondLst>
                                            <p:cond delay="0"/>
                                          </p:stCondLst>
                                        </p:cTn>
                                        <p:tgtEl>
                                          <p:spTgt spid="276507"/>
                                        </p:tgtEl>
                                        <p:attrNameLst>
                                          <p:attrName>style.visibility</p:attrName>
                                        </p:attrNameLst>
                                      </p:cBhvr>
                                      <p:to>
                                        <p:strVal val="visible"/>
                                      </p:to>
                                    </p:set>
                                    <p:anim calcmode="lin" valueType="num">
                                      <p:cBhvr>
                                        <p:cTn id="66" dur="500" fill="hold"/>
                                        <p:tgtEl>
                                          <p:spTgt spid="276507"/>
                                        </p:tgtEl>
                                        <p:attrNameLst>
                                          <p:attrName>ppt_x</p:attrName>
                                        </p:attrNameLst>
                                      </p:cBhvr>
                                      <p:tavLst>
                                        <p:tav tm="0">
                                          <p:val>
                                            <p:strVal val="#ppt_x-#ppt_w/2"/>
                                          </p:val>
                                        </p:tav>
                                        <p:tav tm="100000">
                                          <p:val>
                                            <p:strVal val="#ppt_x"/>
                                          </p:val>
                                        </p:tav>
                                      </p:tavLst>
                                    </p:anim>
                                    <p:anim calcmode="lin" valueType="num">
                                      <p:cBhvr>
                                        <p:cTn id="67" dur="500" fill="hold"/>
                                        <p:tgtEl>
                                          <p:spTgt spid="276507"/>
                                        </p:tgtEl>
                                        <p:attrNameLst>
                                          <p:attrName>ppt_y</p:attrName>
                                        </p:attrNameLst>
                                      </p:cBhvr>
                                      <p:tavLst>
                                        <p:tav tm="0">
                                          <p:val>
                                            <p:strVal val="#ppt_y"/>
                                          </p:val>
                                        </p:tav>
                                        <p:tav tm="100000">
                                          <p:val>
                                            <p:strVal val="#ppt_y"/>
                                          </p:val>
                                        </p:tav>
                                      </p:tavLst>
                                    </p:anim>
                                    <p:anim calcmode="lin" valueType="num">
                                      <p:cBhvr>
                                        <p:cTn id="68" dur="500" fill="hold"/>
                                        <p:tgtEl>
                                          <p:spTgt spid="276507"/>
                                        </p:tgtEl>
                                        <p:attrNameLst>
                                          <p:attrName>ppt_w</p:attrName>
                                        </p:attrNameLst>
                                      </p:cBhvr>
                                      <p:tavLst>
                                        <p:tav tm="0">
                                          <p:val>
                                            <p:fltVal val="0"/>
                                          </p:val>
                                        </p:tav>
                                        <p:tav tm="100000">
                                          <p:val>
                                            <p:strVal val="#ppt_w"/>
                                          </p:val>
                                        </p:tav>
                                      </p:tavLst>
                                    </p:anim>
                                    <p:anim calcmode="lin" valueType="num">
                                      <p:cBhvr>
                                        <p:cTn id="69" dur="500" fill="hold"/>
                                        <p:tgtEl>
                                          <p:spTgt spid="276507"/>
                                        </p:tgtEl>
                                        <p:attrNameLst>
                                          <p:attrName>ppt_h</p:attrName>
                                        </p:attrNameLst>
                                      </p:cBhvr>
                                      <p:tavLst>
                                        <p:tav tm="0">
                                          <p:val>
                                            <p:strVal val="#ppt_h"/>
                                          </p:val>
                                        </p:tav>
                                        <p:tav tm="100000">
                                          <p:val>
                                            <p:strVal val="#ppt_h"/>
                                          </p:val>
                                        </p:tav>
                                      </p:tavLst>
                                    </p:anim>
                                  </p:childTnLst>
                                </p:cTn>
                              </p:par>
                            </p:childTnLst>
                          </p:cTn>
                        </p:par>
                      </p:childTnLst>
                    </p:cTn>
                  </p:par>
                  <p:par>
                    <p:cTn id="70" fill="hold" nodeType="clickPar">
                      <p:stCondLst>
                        <p:cond delay="indefinite"/>
                      </p:stCondLst>
                      <p:childTnLst>
                        <p:par>
                          <p:cTn id="71" fill="hold" nodeType="withGroup">
                            <p:stCondLst>
                              <p:cond delay="0"/>
                            </p:stCondLst>
                            <p:childTnLst>
                              <p:par>
                                <p:cTn id="72" presetID="18" presetClass="entr" presetSubtype="3" fill="hold" grpId="0" nodeType="clickEffect">
                                  <p:stCondLst>
                                    <p:cond delay="0"/>
                                  </p:stCondLst>
                                  <p:childTnLst>
                                    <p:set>
                                      <p:cBhvr>
                                        <p:cTn id="73" dur="1" fill="hold">
                                          <p:stCondLst>
                                            <p:cond delay="0"/>
                                          </p:stCondLst>
                                        </p:cTn>
                                        <p:tgtEl>
                                          <p:spTgt spid="276508"/>
                                        </p:tgtEl>
                                        <p:attrNameLst>
                                          <p:attrName>style.visibility</p:attrName>
                                        </p:attrNameLst>
                                      </p:cBhvr>
                                      <p:to>
                                        <p:strVal val="visible"/>
                                      </p:to>
                                    </p:set>
                                    <p:animEffect transition="in" filter="strips(upRight)">
                                      <p:cBhvr>
                                        <p:cTn id="74" dur="500"/>
                                        <p:tgtEl>
                                          <p:spTgt spid="276508"/>
                                        </p:tgtEl>
                                      </p:cBhvr>
                                    </p:animEffect>
                                  </p:childTnLst>
                                  <p:subTnLst>
                                    <p:set>
                                      <p:cBhvr override="childStyle">
                                        <p:cTn dur="1" fill="hold" display="0" masterRel="nextClick" afterEffect="1"/>
                                        <p:tgtEl>
                                          <p:spTgt spid="276508"/>
                                        </p:tgtEl>
                                        <p:attrNameLst>
                                          <p:attrName>style.visibility</p:attrName>
                                        </p:attrNameLst>
                                      </p:cBhvr>
                                      <p:to>
                                        <p:strVal val="hidden"/>
                                      </p:to>
                                    </p:set>
                                  </p:subTnLst>
                                </p:cTn>
                              </p:par>
                            </p:childTnLst>
                          </p:cTn>
                        </p:par>
                        <p:par>
                          <p:cTn id="75" fill="hold" nodeType="afterGroup">
                            <p:stCondLst>
                              <p:cond delay="500"/>
                            </p:stCondLst>
                            <p:childTnLst>
                              <p:par>
                                <p:cTn id="76" presetID="17" presetClass="entr" presetSubtype="8" fill="hold" grpId="0" nodeType="afterEffect">
                                  <p:stCondLst>
                                    <p:cond delay="0"/>
                                  </p:stCondLst>
                                  <p:childTnLst>
                                    <p:set>
                                      <p:cBhvr>
                                        <p:cTn id="77" dur="1" fill="hold">
                                          <p:stCondLst>
                                            <p:cond delay="0"/>
                                          </p:stCondLst>
                                        </p:cTn>
                                        <p:tgtEl>
                                          <p:spTgt spid="276509"/>
                                        </p:tgtEl>
                                        <p:attrNameLst>
                                          <p:attrName>style.visibility</p:attrName>
                                        </p:attrNameLst>
                                      </p:cBhvr>
                                      <p:to>
                                        <p:strVal val="visible"/>
                                      </p:to>
                                    </p:set>
                                    <p:anim calcmode="lin" valueType="num">
                                      <p:cBhvr>
                                        <p:cTn id="78" dur="500" fill="hold"/>
                                        <p:tgtEl>
                                          <p:spTgt spid="276509"/>
                                        </p:tgtEl>
                                        <p:attrNameLst>
                                          <p:attrName>ppt_x</p:attrName>
                                        </p:attrNameLst>
                                      </p:cBhvr>
                                      <p:tavLst>
                                        <p:tav tm="0">
                                          <p:val>
                                            <p:strVal val="#ppt_x-#ppt_w/2"/>
                                          </p:val>
                                        </p:tav>
                                        <p:tav tm="100000">
                                          <p:val>
                                            <p:strVal val="#ppt_x"/>
                                          </p:val>
                                        </p:tav>
                                      </p:tavLst>
                                    </p:anim>
                                    <p:anim calcmode="lin" valueType="num">
                                      <p:cBhvr>
                                        <p:cTn id="79" dur="500" fill="hold"/>
                                        <p:tgtEl>
                                          <p:spTgt spid="276509"/>
                                        </p:tgtEl>
                                        <p:attrNameLst>
                                          <p:attrName>ppt_y</p:attrName>
                                        </p:attrNameLst>
                                      </p:cBhvr>
                                      <p:tavLst>
                                        <p:tav tm="0">
                                          <p:val>
                                            <p:strVal val="#ppt_y"/>
                                          </p:val>
                                        </p:tav>
                                        <p:tav tm="100000">
                                          <p:val>
                                            <p:strVal val="#ppt_y"/>
                                          </p:val>
                                        </p:tav>
                                      </p:tavLst>
                                    </p:anim>
                                    <p:anim calcmode="lin" valueType="num">
                                      <p:cBhvr>
                                        <p:cTn id="80" dur="500" fill="hold"/>
                                        <p:tgtEl>
                                          <p:spTgt spid="276509"/>
                                        </p:tgtEl>
                                        <p:attrNameLst>
                                          <p:attrName>ppt_w</p:attrName>
                                        </p:attrNameLst>
                                      </p:cBhvr>
                                      <p:tavLst>
                                        <p:tav tm="0">
                                          <p:val>
                                            <p:fltVal val="0"/>
                                          </p:val>
                                        </p:tav>
                                        <p:tav tm="100000">
                                          <p:val>
                                            <p:strVal val="#ppt_w"/>
                                          </p:val>
                                        </p:tav>
                                      </p:tavLst>
                                    </p:anim>
                                    <p:anim calcmode="lin" valueType="num">
                                      <p:cBhvr>
                                        <p:cTn id="81" dur="500" fill="hold"/>
                                        <p:tgtEl>
                                          <p:spTgt spid="276509"/>
                                        </p:tgtEl>
                                        <p:attrNameLst>
                                          <p:attrName>ppt_h</p:attrName>
                                        </p:attrNameLst>
                                      </p:cBhvr>
                                      <p:tavLst>
                                        <p:tav tm="0">
                                          <p:val>
                                            <p:strVal val="#ppt_h"/>
                                          </p:val>
                                        </p:tav>
                                        <p:tav tm="100000">
                                          <p:val>
                                            <p:strVal val="#ppt_h"/>
                                          </p:val>
                                        </p:tav>
                                      </p:tavLst>
                                    </p:anim>
                                  </p:childTnLst>
                                </p:cTn>
                              </p:par>
                            </p:childTnLst>
                          </p:cTn>
                        </p:par>
                      </p:childTnLst>
                    </p:cTn>
                  </p:par>
                  <p:par>
                    <p:cTn id="82" fill="hold" nodeType="clickPar">
                      <p:stCondLst>
                        <p:cond delay="indefinite"/>
                      </p:stCondLst>
                      <p:childTnLst>
                        <p:par>
                          <p:cTn id="83" fill="hold" nodeType="withGroup">
                            <p:stCondLst>
                              <p:cond delay="0"/>
                            </p:stCondLst>
                            <p:childTnLst>
                              <p:par>
                                <p:cTn id="84" presetID="18" presetClass="entr" presetSubtype="3" fill="hold" grpId="0" nodeType="clickEffect">
                                  <p:stCondLst>
                                    <p:cond delay="0"/>
                                  </p:stCondLst>
                                  <p:childTnLst>
                                    <p:set>
                                      <p:cBhvr>
                                        <p:cTn id="85" dur="1" fill="hold">
                                          <p:stCondLst>
                                            <p:cond delay="0"/>
                                          </p:stCondLst>
                                        </p:cTn>
                                        <p:tgtEl>
                                          <p:spTgt spid="276510"/>
                                        </p:tgtEl>
                                        <p:attrNameLst>
                                          <p:attrName>style.visibility</p:attrName>
                                        </p:attrNameLst>
                                      </p:cBhvr>
                                      <p:to>
                                        <p:strVal val="visible"/>
                                      </p:to>
                                    </p:set>
                                    <p:animEffect transition="in" filter="strips(upRight)">
                                      <p:cBhvr>
                                        <p:cTn id="86" dur="500"/>
                                        <p:tgtEl>
                                          <p:spTgt spid="276510"/>
                                        </p:tgtEl>
                                      </p:cBhvr>
                                    </p:animEffect>
                                  </p:childTnLst>
                                  <p:subTnLst>
                                    <p:set>
                                      <p:cBhvr override="childStyle">
                                        <p:cTn dur="1" fill="hold" display="0" masterRel="nextClick" afterEffect="1"/>
                                        <p:tgtEl>
                                          <p:spTgt spid="276510"/>
                                        </p:tgtEl>
                                        <p:attrNameLst>
                                          <p:attrName>style.visibility</p:attrName>
                                        </p:attrNameLst>
                                      </p:cBhvr>
                                      <p:to>
                                        <p:strVal val="hidden"/>
                                      </p:to>
                                    </p:set>
                                  </p:subTnLst>
                                </p:cTn>
                              </p:par>
                            </p:childTnLst>
                          </p:cTn>
                        </p:par>
                        <p:par>
                          <p:cTn id="87" fill="hold" nodeType="afterGroup">
                            <p:stCondLst>
                              <p:cond delay="500"/>
                            </p:stCondLst>
                            <p:childTnLst>
                              <p:par>
                                <p:cTn id="88" presetID="17" presetClass="entr" presetSubtype="8" fill="hold" grpId="0" nodeType="afterEffect">
                                  <p:stCondLst>
                                    <p:cond delay="0"/>
                                  </p:stCondLst>
                                  <p:childTnLst>
                                    <p:set>
                                      <p:cBhvr>
                                        <p:cTn id="89" dur="1" fill="hold">
                                          <p:stCondLst>
                                            <p:cond delay="0"/>
                                          </p:stCondLst>
                                        </p:cTn>
                                        <p:tgtEl>
                                          <p:spTgt spid="276511"/>
                                        </p:tgtEl>
                                        <p:attrNameLst>
                                          <p:attrName>style.visibility</p:attrName>
                                        </p:attrNameLst>
                                      </p:cBhvr>
                                      <p:to>
                                        <p:strVal val="visible"/>
                                      </p:to>
                                    </p:set>
                                    <p:anim calcmode="lin" valueType="num">
                                      <p:cBhvr>
                                        <p:cTn id="90" dur="500" fill="hold"/>
                                        <p:tgtEl>
                                          <p:spTgt spid="276511"/>
                                        </p:tgtEl>
                                        <p:attrNameLst>
                                          <p:attrName>ppt_x</p:attrName>
                                        </p:attrNameLst>
                                      </p:cBhvr>
                                      <p:tavLst>
                                        <p:tav tm="0">
                                          <p:val>
                                            <p:strVal val="#ppt_x-#ppt_w/2"/>
                                          </p:val>
                                        </p:tav>
                                        <p:tav tm="100000">
                                          <p:val>
                                            <p:strVal val="#ppt_x"/>
                                          </p:val>
                                        </p:tav>
                                      </p:tavLst>
                                    </p:anim>
                                    <p:anim calcmode="lin" valueType="num">
                                      <p:cBhvr>
                                        <p:cTn id="91" dur="500" fill="hold"/>
                                        <p:tgtEl>
                                          <p:spTgt spid="276511"/>
                                        </p:tgtEl>
                                        <p:attrNameLst>
                                          <p:attrName>ppt_y</p:attrName>
                                        </p:attrNameLst>
                                      </p:cBhvr>
                                      <p:tavLst>
                                        <p:tav tm="0">
                                          <p:val>
                                            <p:strVal val="#ppt_y"/>
                                          </p:val>
                                        </p:tav>
                                        <p:tav tm="100000">
                                          <p:val>
                                            <p:strVal val="#ppt_y"/>
                                          </p:val>
                                        </p:tav>
                                      </p:tavLst>
                                    </p:anim>
                                    <p:anim calcmode="lin" valueType="num">
                                      <p:cBhvr>
                                        <p:cTn id="92" dur="500" fill="hold"/>
                                        <p:tgtEl>
                                          <p:spTgt spid="276511"/>
                                        </p:tgtEl>
                                        <p:attrNameLst>
                                          <p:attrName>ppt_w</p:attrName>
                                        </p:attrNameLst>
                                      </p:cBhvr>
                                      <p:tavLst>
                                        <p:tav tm="0">
                                          <p:val>
                                            <p:fltVal val="0"/>
                                          </p:val>
                                        </p:tav>
                                        <p:tav tm="100000">
                                          <p:val>
                                            <p:strVal val="#ppt_w"/>
                                          </p:val>
                                        </p:tav>
                                      </p:tavLst>
                                    </p:anim>
                                    <p:anim calcmode="lin" valueType="num">
                                      <p:cBhvr>
                                        <p:cTn id="93" dur="500" fill="hold"/>
                                        <p:tgtEl>
                                          <p:spTgt spid="276511"/>
                                        </p:tgtEl>
                                        <p:attrNameLst>
                                          <p:attrName>ppt_h</p:attrName>
                                        </p:attrNameLst>
                                      </p:cBhvr>
                                      <p:tavLst>
                                        <p:tav tm="0">
                                          <p:val>
                                            <p:strVal val="#ppt_h"/>
                                          </p:val>
                                        </p:tav>
                                        <p:tav tm="100000">
                                          <p:val>
                                            <p:strVal val="#ppt_h"/>
                                          </p:val>
                                        </p:tav>
                                      </p:tavLst>
                                    </p:anim>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4" fill="hold" nodeType="clickEffect">
                                  <p:stCondLst>
                                    <p:cond delay="0"/>
                                  </p:stCondLst>
                                  <p:childTnLst>
                                    <p:set>
                                      <p:cBhvr>
                                        <p:cTn id="97" dur="1" fill="hold">
                                          <p:stCondLst>
                                            <p:cond delay="0"/>
                                          </p:stCondLst>
                                        </p:cTn>
                                        <p:tgtEl>
                                          <p:spTgt spid="276512"/>
                                        </p:tgtEl>
                                        <p:attrNameLst>
                                          <p:attrName>style.visibility</p:attrName>
                                        </p:attrNameLst>
                                      </p:cBhvr>
                                      <p:to>
                                        <p:strVal val="visible"/>
                                      </p:to>
                                    </p:set>
                                    <p:animEffect transition="in" filter="wipe(down)">
                                      <p:cBhvr>
                                        <p:cTn id="98" dur="500"/>
                                        <p:tgtEl>
                                          <p:spTgt spid="276512"/>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xit" presetSubtype="4" fill="hold" grpId="1" nodeType="clickEffect">
                                  <p:stCondLst>
                                    <p:cond delay="0"/>
                                  </p:stCondLst>
                                  <p:childTnLst>
                                    <p:anim calcmode="lin" valueType="num">
                                      <p:cBhvr additive="base">
                                        <p:cTn id="102" dur="500"/>
                                        <p:tgtEl>
                                          <p:spTgt spid="276503"/>
                                        </p:tgtEl>
                                        <p:attrNameLst>
                                          <p:attrName>ppt_x</p:attrName>
                                        </p:attrNameLst>
                                      </p:cBhvr>
                                      <p:tavLst>
                                        <p:tav tm="0">
                                          <p:val>
                                            <p:strVal val="ppt_x"/>
                                          </p:val>
                                        </p:tav>
                                        <p:tav tm="100000">
                                          <p:val>
                                            <p:strVal val="ppt_x"/>
                                          </p:val>
                                        </p:tav>
                                      </p:tavLst>
                                    </p:anim>
                                    <p:anim calcmode="lin" valueType="num">
                                      <p:cBhvr additive="base">
                                        <p:cTn id="103" dur="500"/>
                                        <p:tgtEl>
                                          <p:spTgt spid="276503"/>
                                        </p:tgtEl>
                                        <p:attrNameLst>
                                          <p:attrName>ppt_y</p:attrName>
                                        </p:attrNameLst>
                                      </p:cBhvr>
                                      <p:tavLst>
                                        <p:tav tm="0">
                                          <p:val>
                                            <p:strVal val="ppt_y"/>
                                          </p:val>
                                        </p:tav>
                                        <p:tav tm="100000">
                                          <p:val>
                                            <p:strVal val="1+ppt_h/2"/>
                                          </p:val>
                                        </p:tav>
                                      </p:tavLst>
                                    </p:anim>
                                    <p:set>
                                      <p:cBhvr>
                                        <p:cTn id="104" dur="1" fill="hold">
                                          <p:stCondLst>
                                            <p:cond delay="499"/>
                                          </p:stCondLst>
                                        </p:cTn>
                                        <p:tgtEl>
                                          <p:spTgt spid="276503"/>
                                        </p:tgtEl>
                                        <p:attrNameLst>
                                          <p:attrName>style.visibility</p:attrName>
                                        </p:attrNameLst>
                                      </p:cBhvr>
                                      <p:to>
                                        <p:strVal val="hidden"/>
                                      </p:to>
                                    </p:set>
                                  </p:childTnLst>
                                </p:cTn>
                              </p:par>
                              <p:par>
                                <p:cTn id="105" presetID="2" presetClass="exit" presetSubtype="4" fill="hold" grpId="1" nodeType="withEffect">
                                  <p:stCondLst>
                                    <p:cond delay="0"/>
                                  </p:stCondLst>
                                  <p:childTnLst>
                                    <p:anim calcmode="lin" valueType="num">
                                      <p:cBhvr additive="base">
                                        <p:cTn id="106" dur="500"/>
                                        <p:tgtEl>
                                          <p:spTgt spid="276505"/>
                                        </p:tgtEl>
                                        <p:attrNameLst>
                                          <p:attrName>ppt_x</p:attrName>
                                        </p:attrNameLst>
                                      </p:cBhvr>
                                      <p:tavLst>
                                        <p:tav tm="0">
                                          <p:val>
                                            <p:strVal val="ppt_x"/>
                                          </p:val>
                                        </p:tav>
                                        <p:tav tm="100000">
                                          <p:val>
                                            <p:strVal val="ppt_x"/>
                                          </p:val>
                                        </p:tav>
                                      </p:tavLst>
                                    </p:anim>
                                    <p:anim calcmode="lin" valueType="num">
                                      <p:cBhvr additive="base">
                                        <p:cTn id="107" dur="500"/>
                                        <p:tgtEl>
                                          <p:spTgt spid="276505"/>
                                        </p:tgtEl>
                                        <p:attrNameLst>
                                          <p:attrName>ppt_y</p:attrName>
                                        </p:attrNameLst>
                                      </p:cBhvr>
                                      <p:tavLst>
                                        <p:tav tm="0">
                                          <p:val>
                                            <p:strVal val="ppt_y"/>
                                          </p:val>
                                        </p:tav>
                                        <p:tav tm="100000">
                                          <p:val>
                                            <p:strVal val="1+ppt_h/2"/>
                                          </p:val>
                                        </p:tav>
                                      </p:tavLst>
                                    </p:anim>
                                    <p:set>
                                      <p:cBhvr>
                                        <p:cTn id="108" dur="1" fill="hold">
                                          <p:stCondLst>
                                            <p:cond delay="499"/>
                                          </p:stCondLst>
                                        </p:cTn>
                                        <p:tgtEl>
                                          <p:spTgt spid="276505"/>
                                        </p:tgtEl>
                                        <p:attrNameLst>
                                          <p:attrName>style.visibility</p:attrName>
                                        </p:attrNameLst>
                                      </p:cBhvr>
                                      <p:to>
                                        <p:strVal val="hidden"/>
                                      </p:to>
                                    </p:set>
                                  </p:childTnLst>
                                </p:cTn>
                              </p:par>
                              <p:par>
                                <p:cTn id="109" presetID="2" presetClass="exit" presetSubtype="4" fill="hold" grpId="1" nodeType="withEffect">
                                  <p:stCondLst>
                                    <p:cond delay="0"/>
                                  </p:stCondLst>
                                  <p:childTnLst>
                                    <p:anim calcmode="lin" valueType="num">
                                      <p:cBhvr additive="base">
                                        <p:cTn id="110" dur="500"/>
                                        <p:tgtEl>
                                          <p:spTgt spid="276506"/>
                                        </p:tgtEl>
                                        <p:attrNameLst>
                                          <p:attrName>ppt_x</p:attrName>
                                        </p:attrNameLst>
                                      </p:cBhvr>
                                      <p:tavLst>
                                        <p:tav tm="0">
                                          <p:val>
                                            <p:strVal val="ppt_x"/>
                                          </p:val>
                                        </p:tav>
                                        <p:tav tm="100000">
                                          <p:val>
                                            <p:strVal val="ppt_x"/>
                                          </p:val>
                                        </p:tav>
                                      </p:tavLst>
                                    </p:anim>
                                    <p:anim calcmode="lin" valueType="num">
                                      <p:cBhvr additive="base">
                                        <p:cTn id="111" dur="500"/>
                                        <p:tgtEl>
                                          <p:spTgt spid="276506"/>
                                        </p:tgtEl>
                                        <p:attrNameLst>
                                          <p:attrName>ppt_y</p:attrName>
                                        </p:attrNameLst>
                                      </p:cBhvr>
                                      <p:tavLst>
                                        <p:tav tm="0">
                                          <p:val>
                                            <p:strVal val="ppt_y"/>
                                          </p:val>
                                        </p:tav>
                                        <p:tav tm="100000">
                                          <p:val>
                                            <p:strVal val="1+ppt_h/2"/>
                                          </p:val>
                                        </p:tav>
                                      </p:tavLst>
                                    </p:anim>
                                    <p:set>
                                      <p:cBhvr>
                                        <p:cTn id="112" dur="1" fill="hold">
                                          <p:stCondLst>
                                            <p:cond delay="499"/>
                                          </p:stCondLst>
                                        </p:cTn>
                                        <p:tgtEl>
                                          <p:spTgt spid="276506"/>
                                        </p:tgtEl>
                                        <p:attrNameLst>
                                          <p:attrName>style.visibility</p:attrName>
                                        </p:attrNameLst>
                                      </p:cBhvr>
                                      <p:to>
                                        <p:strVal val="hidden"/>
                                      </p:to>
                                    </p:set>
                                  </p:childTnLst>
                                </p:cTn>
                              </p:par>
                              <p:par>
                                <p:cTn id="113" presetID="2" presetClass="exit" presetSubtype="4" fill="hold" grpId="1" nodeType="withEffect">
                                  <p:stCondLst>
                                    <p:cond delay="0"/>
                                  </p:stCondLst>
                                  <p:childTnLst>
                                    <p:anim calcmode="lin" valueType="num">
                                      <p:cBhvr additive="base">
                                        <p:cTn id="114" dur="500"/>
                                        <p:tgtEl>
                                          <p:spTgt spid="276507"/>
                                        </p:tgtEl>
                                        <p:attrNameLst>
                                          <p:attrName>ppt_x</p:attrName>
                                        </p:attrNameLst>
                                      </p:cBhvr>
                                      <p:tavLst>
                                        <p:tav tm="0">
                                          <p:val>
                                            <p:strVal val="ppt_x"/>
                                          </p:val>
                                        </p:tav>
                                        <p:tav tm="100000">
                                          <p:val>
                                            <p:strVal val="ppt_x"/>
                                          </p:val>
                                        </p:tav>
                                      </p:tavLst>
                                    </p:anim>
                                    <p:anim calcmode="lin" valueType="num">
                                      <p:cBhvr additive="base">
                                        <p:cTn id="115" dur="500"/>
                                        <p:tgtEl>
                                          <p:spTgt spid="276507"/>
                                        </p:tgtEl>
                                        <p:attrNameLst>
                                          <p:attrName>ppt_y</p:attrName>
                                        </p:attrNameLst>
                                      </p:cBhvr>
                                      <p:tavLst>
                                        <p:tav tm="0">
                                          <p:val>
                                            <p:strVal val="ppt_y"/>
                                          </p:val>
                                        </p:tav>
                                        <p:tav tm="100000">
                                          <p:val>
                                            <p:strVal val="1+ppt_h/2"/>
                                          </p:val>
                                        </p:tav>
                                      </p:tavLst>
                                    </p:anim>
                                    <p:set>
                                      <p:cBhvr>
                                        <p:cTn id="116" dur="1" fill="hold">
                                          <p:stCondLst>
                                            <p:cond delay="499"/>
                                          </p:stCondLst>
                                        </p:cTn>
                                        <p:tgtEl>
                                          <p:spTgt spid="276507"/>
                                        </p:tgtEl>
                                        <p:attrNameLst>
                                          <p:attrName>style.visibility</p:attrName>
                                        </p:attrNameLst>
                                      </p:cBhvr>
                                      <p:to>
                                        <p:strVal val="hidden"/>
                                      </p:to>
                                    </p:set>
                                  </p:childTnLst>
                                </p:cTn>
                              </p:par>
                              <p:par>
                                <p:cTn id="117" presetID="2" presetClass="exit" presetSubtype="4" fill="hold" grpId="1" nodeType="withEffect">
                                  <p:stCondLst>
                                    <p:cond delay="0"/>
                                  </p:stCondLst>
                                  <p:childTnLst>
                                    <p:anim calcmode="lin" valueType="num">
                                      <p:cBhvr additive="base">
                                        <p:cTn id="118" dur="500"/>
                                        <p:tgtEl>
                                          <p:spTgt spid="276508"/>
                                        </p:tgtEl>
                                        <p:attrNameLst>
                                          <p:attrName>ppt_x</p:attrName>
                                        </p:attrNameLst>
                                      </p:cBhvr>
                                      <p:tavLst>
                                        <p:tav tm="0">
                                          <p:val>
                                            <p:strVal val="ppt_x"/>
                                          </p:val>
                                        </p:tav>
                                        <p:tav tm="100000">
                                          <p:val>
                                            <p:strVal val="ppt_x"/>
                                          </p:val>
                                        </p:tav>
                                      </p:tavLst>
                                    </p:anim>
                                    <p:anim calcmode="lin" valueType="num">
                                      <p:cBhvr additive="base">
                                        <p:cTn id="119" dur="500"/>
                                        <p:tgtEl>
                                          <p:spTgt spid="276508"/>
                                        </p:tgtEl>
                                        <p:attrNameLst>
                                          <p:attrName>ppt_y</p:attrName>
                                        </p:attrNameLst>
                                      </p:cBhvr>
                                      <p:tavLst>
                                        <p:tav tm="0">
                                          <p:val>
                                            <p:strVal val="ppt_y"/>
                                          </p:val>
                                        </p:tav>
                                        <p:tav tm="100000">
                                          <p:val>
                                            <p:strVal val="1+ppt_h/2"/>
                                          </p:val>
                                        </p:tav>
                                      </p:tavLst>
                                    </p:anim>
                                    <p:set>
                                      <p:cBhvr>
                                        <p:cTn id="120" dur="1" fill="hold">
                                          <p:stCondLst>
                                            <p:cond delay="499"/>
                                          </p:stCondLst>
                                        </p:cTn>
                                        <p:tgtEl>
                                          <p:spTgt spid="276508"/>
                                        </p:tgtEl>
                                        <p:attrNameLst>
                                          <p:attrName>style.visibility</p:attrName>
                                        </p:attrNameLst>
                                      </p:cBhvr>
                                      <p:to>
                                        <p:strVal val="hidden"/>
                                      </p:to>
                                    </p:set>
                                  </p:childTnLst>
                                </p:cTn>
                              </p:par>
                              <p:par>
                                <p:cTn id="121" presetID="2" presetClass="exit" presetSubtype="4" fill="hold" grpId="1" nodeType="withEffect">
                                  <p:stCondLst>
                                    <p:cond delay="0"/>
                                  </p:stCondLst>
                                  <p:childTnLst>
                                    <p:anim calcmode="lin" valueType="num">
                                      <p:cBhvr additive="base">
                                        <p:cTn id="122" dur="500"/>
                                        <p:tgtEl>
                                          <p:spTgt spid="276509"/>
                                        </p:tgtEl>
                                        <p:attrNameLst>
                                          <p:attrName>ppt_x</p:attrName>
                                        </p:attrNameLst>
                                      </p:cBhvr>
                                      <p:tavLst>
                                        <p:tav tm="0">
                                          <p:val>
                                            <p:strVal val="ppt_x"/>
                                          </p:val>
                                        </p:tav>
                                        <p:tav tm="100000">
                                          <p:val>
                                            <p:strVal val="ppt_x"/>
                                          </p:val>
                                        </p:tav>
                                      </p:tavLst>
                                    </p:anim>
                                    <p:anim calcmode="lin" valueType="num">
                                      <p:cBhvr additive="base">
                                        <p:cTn id="123" dur="500"/>
                                        <p:tgtEl>
                                          <p:spTgt spid="276509"/>
                                        </p:tgtEl>
                                        <p:attrNameLst>
                                          <p:attrName>ppt_y</p:attrName>
                                        </p:attrNameLst>
                                      </p:cBhvr>
                                      <p:tavLst>
                                        <p:tav tm="0">
                                          <p:val>
                                            <p:strVal val="ppt_y"/>
                                          </p:val>
                                        </p:tav>
                                        <p:tav tm="100000">
                                          <p:val>
                                            <p:strVal val="1+ppt_h/2"/>
                                          </p:val>
                                        </p:tav>
                                      </p:tavLst>
                                    </p:anim>
                                    <p:set>
                                      <p:cBhvr>
                                        <p:cTn id="124" dur="1" fill="hold">
                                          <p:stCondLst>
                                            <p:cond delay="499"/>
                                          </p:stCondLst>
                                        </p:cTn>
                                        <p:tgtEl>
                                          <p:spTgt spid="276509"/>
                                        </p:tgtEl>
                                        <p:attrNameLst>
                                          <p:attrName>style.visibility</p:attrName>
                                        </p:attrNameLst>
                                      </p:cBhvr>
                                      <p:to>
                                        <p:strVal val="hidden"/>
                                      </p:to>
                                    </p:set>
                                  </p:childTnLst>
                                </p:cTn>
                              </p:par>
                              <p:par>
                                <p:cTn id="125" presetID="2" presetClass="exit" presetSubtype="4" fill="hold" grpId="1" nodeType="withEffect">
                                  <p:stCondLst>
                                    <p:cond delay="0"/>
                                  </p:stCondLst>
                                  <p:childTnLst>
                                    <p:anim calcmode="lin" valueType="num">
                                      <p:cBhvr additive="base">
                                        <p:cTn id="126" dur="500"/>
                                        <p:tgtEl>
                                          <p:spTgt spid="276510"/>
                                        </p:tgtEl>
                                        <p:attrNameLst>
                                          <p:attrName>ppt_x</p:attrName>
                                        </p:attrNameLst>
                                      </p:cBhvr>
                                      <p:tavLst>
                                        <p:tav tm="0">
                                          <p:val>
                                            <p:strVal val="ppt_x"/>
                                          </p:val>
                                        </p:tav>
                                        <p:tav tm="100000">
                                          <p:val>
                                            <p:strVal val="ppt_x"/>
                                          </p:val>
                                        </p:tav>
                                      </p:tavLst>
                                    </p:anim>
                                    <p:anim calcmode="lin" valueType="num">
                                      <p:cBhvr additive="base">
                                        <p:cTn id="127" dur="500"/>
                                        <p:tgtEl>
                                          <p:spTgt spid="276510"/>
                                        </p:tgtEl>
                                        <p:attrNameLst>
                                          <p:attrName>ppt_y</p:attrName>
                                        </p:attrNameLst>
                                      </p:cBhvr>
                                      <p:tavLst>
                                        <p:tav tm="0">
                                          <p:val>
                                            <p:strVal val="ppt_y"/>
                                          </p:val>
                                        </p:tav>
                                        <p:tav tm="100000">
                                          <p:val>
                                            <p:strVal val="1+ppt_h/2"/>
                                          </p:val>
                                        </p:tav>
                                      </p:tavLst>
                                    </p:anim>
                                    <p:set>
                                      <p:cBhvr>
                                        <p:cTn id="128" dur="1" fill="hold">
                                          <p:stCondLst>
                                            <p:cond delay="499"/>
                                          </p:stCondLst>
                                        </p:cTn>
                                        <p:tgtEl>
                                          <p:spTgt spid="276510"/>
                                        </p:tgtEl>
                                        <p:attrNameLst>
                                          <p:attrName>style.visibility</p:attrName>
                                        </p:attrNameLst>
                                      </p:cBhvr>
                                      <p:to>
                                        <p:strVal val="hidden"/>
                                      </p:to>
                                    </p:set>
                                  </p:childTnLst>
                                </p:cTn>
                              </p:par>
                              <p:par>
                                <p:cTn id="129" presetID="2" presetClass="exit" presetSubtype="4" fill="hold" grpId="1" nodeType="withEffect">
                                  <p:stCondLst>
                                    <p:cond delay="0"/>
                                  </p:stCondLst>
                                  <p:childTnLst>
                                    <p:anim calcmode="lin" valueType="num">
                                      <p:cBhvr additive="base">
                                        <p:cTn id="130" dur="500"/>
                                        <p:tgtEl>
                                          <p:spTgt spid="276511"/>
                                        </p:tgtEl>
                                        <p:attrNameLst>
                                          <p:attrName>ppt_x</p:attrName>
                                        </p:attrNameLst>
                                      </p:cBhvr>
                                      <p:tavLst>
                                        <p:tav tm="0">
                                          <p:val>
                                            <p:strVal val="ppt_x"/>
                                          </p:val>
                                        </p:tav>
                                        <p:tav tm="100000">
                                          <p:val>
                                            <p:strVal val="ppt_x"/>
                                          </p:val>
                                        </p:tav>
                                      </p:tavLst>
                                    </p:anim>
                                    <p:anim calcmode="lin" valueType="num">
                                      <p:cBhvr additive="base">
                                        <p:cTn id="131" dur="500"/>
                                        <p:tgtEl>
                                          <p:spTgt spid="276511"/>
                                        </p:tgtEl>
                                        <p:attrNameLst>
                                          <p:attrName>ppt_y</p:attrName>
                                        </p:attrNameLst>
                                      </p:cBhvr>
                                      <p:tavLst>
                                        <p:tav tm="0">
                                          <p:val>
                                            <p:strVal val="ppt_y"/>
                                          </p:val>
                                        </p:tav>
                                        <p:tav tm="100000">
                                          <p:val>
                                            <p:strVal val="1+ppt_h/2"/>
                                          </p:val>
                                        </p:tav>
                                      </p:tavLst>
                                    </p:anim>
                                    <p:set>
                                      <p:cBhvr>
                                        <p:cTn id="132" dur="1" fill="hold">
                                          <p:stCondLst>
                                            <p:cond delay="499"/>
                                          </p:stCondLst>
                                        </p:cTn>
                                        <p:tgtEl>
                                          <p:spTgt spid="276511"/>
                                        </p:tgtEl>
                                        <p:attrNameLst>
                                          <p:attrName>style.visibility</p:attrName>
                                        </p:attrNameLst>
                                      </p:cBhvr>
                                      <p:to>
                                        <p:strVal val="hidden"/>
                                      </p:to>
                                    </p:set>
                                  </p:childTnLst>
                                </p:cTn>
                              </p:par>
                              <p:par>
                                <p:cTn id="133" presetID="2" presetClass="exit" presetSubtype="4" fill="hold" grpId="1" nodeType="withEffect">
                                  <p:stCondLst>
                                    <p:cond delay="0"/>
                                  </p:stCondLst>
                                  <p:childTnLst>
                                    <p:anim calcmode="lin" valueType="num">
                                      <p:cBhvr additive="base">
                                        <p:cTn id="134" dur="500"/>
                                        <p:tgtEl>
                                          <p:spTgt spid="276502"/>
                                        </p:tgtEl>
                                        <p:attrNameLst>
                                          <p:attrName>ppt_x</p:attrName>
                                        </p:attrNameLst>
                                      </p:cBhvr>
                                      <p:tavLst>
                                        <p:tav tm="0">
                                          <p:val>
                                            <p:strVal val="ppt_x"/>
                                          </p:val>
                                        </p:tav>
                                        <p:tav tm="100000">
                                          <p:val>
                                            <p:strVal val="ppt_x"/>
                                          </p:val>
                                        </p:tav>
                                      </p:tavLst>
                                    </p:anim>
                                    <p:anim calcmode="lin" valueType="num">
                                      <p:cBhvr additive="base">
                                        <p:cTn id="135" dur="500"/>
                                        <p:tgtEl>
                                          <p:spTgt spid="276502"/>
                                        </p:tgtEl>
                                        <p:attrNameLst>
                                          <p:attrName>ppt_y</p:attrName>
                                        </p:attrNameLst>
                                      </p:cBhvr>
                                      <p:tavLst>
                                        <p:tav tm="0">
                                          <p:val>
                                            <p:strVal val="ppt_y"/>
                                          </p:val>
                                        </p:tav>
                                        <p:tav tm="100000">
                                          <p:val>
                                            <p:strVal val="1+ppt_h/2"/>
                                          </p:val>
                                        </p:tav>
                                      </p:tavLst>
                                    </p:anim>
                                    <p:set>
                                      <p:cBhvr>
                                        <p:cTn id="136" dur="1" fill="hold">
                                          <p:stCondLst>
                                            <p:cond delay="499"/>
                                          </p:stCondLst>
                                        </p:cTn>
                                        <p:tgtEl>
                                          <p:spTgt spid="276502"/>
                                        </p:tgtEl>
                                        <p:attrNameLst>
                                          <p:attrName>style.visibility</p:attrName>
                                        </p:attrNameLst>
                                      </p:cBhvr>
                                      <p:to>
                                        <p:strVal val="hidden"/>
                                      </p:to>
                                    </p:set>
                                  </p:childTnLst>
                                </p:cTn>
                              </p:par>
                              <p:par>
                                <p:cTn id="137" presetID="2" presetClass="exit" presetSubtype="4" fill="hold" grpId="1" nodeType="withEffect">
                                  <p:stCondLst>
                                    <p:cond delay="0"/>
                                  </p:stCondLst>
                                  <p:childTnLst>
                                    <p:anim calcmode="lin" valueType="num">
                                      <p:cBhvr additive="base">
                                        <p:cTn id="138" dur="500"/>
                                        <p:tgtEl>
                                          <p:spTgt spid="276504"/>
                                        </p:tgtEl>
                                        <p:attrNameLst>
                                          <p:attrName>ppt_x</p:attrName>
                                        </p:attrNameLst>
                                      </p:cBhvr>
                                      <p:tavLst>
                                        <p:tav tm="0">
                                          <p:val>
                                            <p:strVal val="ppt_x"/>
                                          </p:val>
                                        </p:tav>
                                        <p:tav tm="100000">
                                          <p:val>
                                            <p:strVal val="ppt_x"/>
                                          </p:val>
                                        </p:tav>
                                      </p:tavLst>
                                    </p:anim>
                                    <p:anim calcmode="lin" valueType="num">
                                      <p:cBhvr additive="base">
                                        <p:cTn id="139" dur="500"/>
                                        <p:tgtEl>
                                          <p:spTgt spid="276504"/>
                                        </p:tgtEl>
                                        <p:attrNameLst>
                                          <p:attrName>ppt_y</p:attrName>
                                        </p:attrNameLst>
                                      </p:cBhvr>
                                      <p:tavLst>
                                        <p:tav tm="0">
                                          <p:val>
                                            <p:strVal val="ppt_y"/>
                                          </p:val>
                                        </p:tav>
                                        <p:tav tm="100000">
                                          <p:val>
                                            <p:strVal val="1+ppt_h/2"/>
                                          </p:val>
                                        </p:tav>
                                      </p:tavLst>
                                    </p:anim>
                                    <p:set>
                                      <p:cBhvr>
                                        <p:cTn id="140" dur="1" fill="hold">
                                          <p:stCondLst>
                                            <p:cond delay="499"/>
                                          </p:stCondLst>
                                        </p:cTn>
                                        <p:tgtEl>
                                          <p:spTgt spid="276504"/>
                                        </p:tgtEl>
                                        <p:attrNameLst>
                                          <p:attrName>style.visibility</p:attrName>
                                        </p:attrNameLst>
                                      </p:cBhvr>
                                      <p:to>
                                        <p:strVal val="hidden"/>
                                      </p:to>
                                    </p:set>
                                  </p:childTnLst>
                                </p:cTn>
                              </p:par>
                              <p:par>
                                <p:cTn id="141" presetID="2" presetClass="exit" presetSubtype="4" fill="hold" nodeType="withEffect">
                                  <p:stCondLst>
                                    <p:cond delay="0"/>
                                  </p:stCondLst>
                                  <p:childTnLst>
                                    <p:anim calcmode="lin" valueType="num">
                                      <p:cBhvr additive="base">
                                        <p:cTn id="142" dur="500"/>
                                        <p:tgtEl>
                                          <p:spTgt spid="276493"/>
                                        </p:tgtEl>
                                        <p:attrNameLst>
                                          <p:attrName>ppt_x</p:attrName>
                                        </p:attrNameLst>
                                      </p:cBhvr>
                                      <p:tavLst>
                                        <p:tav tm="0">
                                          <p:val>
                                            <p:strVal val="ppt_x"/>
                                          </p:val>
                                        </p:tav>
                                        <p:tav tm="100000">
                                          <p:val>
                                            <p:strVal val="ppt_x"/>
                                          </p:val>
                                        </p:tav>
                                      </p:tavLst>
                                    </p:anim>
                                    <p:anim calcmode="lin" valueType="num">
                                      <p:cBhvr additive="base">
                                        <p:cTn id="143" dur="500"/>
                                        <p:tgtEl>
                                          <p:spTgt spid="276493"/>
                                        </p:tgtEl>
                                        <p:attrNameLst>
                                          <p:attrName>ppt_y</p:attrName>
                                        </p:attrNameLst>
                                      </p:cBhvr>
                                      <p:tavLst>
                                        <p:tav tm="0">
                                          <p:val>
                                            <p:strVal val="ppt_y"/>
                                          </p:val>
                                        </p:tav>
                                        <p:tav tm="100000">
                                          <p:val>
                                            <p:strVal val="1+ppt_h/2"/>
                                          </p:val>
                                        </p:tav>
                                      </p:tavLst>
                                    </p:anim>
                                    <p:set>
                                      <p:cBhvr>
                                        <p:cTn id="144" dur="1" fill="hold">
                                          <p:stCondLst>
                                            <p:cond delay="499"/>
                                          </p:stCondLst>
                                        </p:cTn>
                                        <p:tgtEl>
                                          <p:spTgt spid="276493"/>
                                        </p:tgtEl>
                                        <p:attrNameLst>
                                          <p:attrName>style.visibility</p:attrName>
                                        </p:attrNameLst>
                                      </p:cBhvr>
                                      <p:to>
                                        <p:strVal val="hidden"/>
                                      </p:to>
                                    </p:set>
                                  </p:childTnLst>
                                </p:cTn>
                              </p:par>
                              <p:par>
                                <p:cTn id="145" presetID="2" presetClass="exit" presetSubtype="4" fill="hold" nodeType="withEffect">
                                  <p:stCondLst>
                                    <p:cond delay="0"/>
                                  </p:stCondLst>
                                  <p:childTnLst>
                                    <p:anim calcmode="lin" valueType="num">
                                      <p:cBhvr additive="base">
                                        <p:cTn id="146" dur="500"/>
                                        <p:tgtEl>
                                          <p:spTgt spid="5"/>
                                        </p:tgtEl>
                                        <p:attrNameLst>
                                          <p:attrName>ppt_x</p:attrName>
                                        </p:attrNameLst>
                                      </p:cBhvr>
                                      <p:tavLst>
                                        <p:tav tm="0">
                                          <p:val>
                                            <p:strVal val="ppt_x"/>
                                          </p:val>
                                        </p:tav>
                                        <p:tav tm="100000">
                                          <p:val>
                                            <p:strVal val="ppt_x"/>
                                          </p:val>
                                        </p:tav>
                                      </p:tavLst>
                                    </p:anim>
                                    <p:anim calcmode="lin" valueType="num">
                                      <p:cBhvr additive="base">
                                        <p:cTn id="147" dur="500"/>
                                        <p:tgtEl>
                                          <p:spTgt spid="5"/>
                                        </p:tgtEl>
                                        <p:attrNameLst>
                                          <p:attrName>ppt_y</p:attrName>
                                        </p:attrNameLst>
                                      </p:cBhvr>
                                      <p:tavLst>
                                        <p:tav tm="0">
                                          <p:val>
                                            <p:strVal val="ppt_y"/>
                                          </p:val>
                                        </p:tav>
                                        <p:tav tm="100000">
                                          <p:val>
                                            <p:strVal val="1+ppt_h/2"/>
                                          </p:val>
                                        </p:tav>
                                      </p:tavLst>
                                    </p:anim>
                                    <p:set>
                                      <p:cBhvr>
                                        <p:cTn id="148" dur="1" fill="hold">
                                          <p:stCondLst>
                                            <p:cond delay="499"/>
                                          </p:stCondLst>
                                        </p:cTn>
                                        <p:tgtEl>
                                          <p:spTgt spid="5"/>
                                        </p:tgtEl>
                                        <p:attrNameLst>
                                          <p:attrName>style.visibility</p:attrName>
                                        </p:attrNameLst>
                                      </p:cBhvr>
                                      <p:to>
                                        <p:strVal val="hidden"/>
                                      </p:to>
                                    </p:set>
                                  </p:childTnLst>
                                </p:cTn>
                              </p:par>
                            </p:childTnLst>
                          </p:cTn>
                        </p:par>
                      </p:childTnLst>
                    </p:cTn>
                  </p:par>
                  <p:par>
                    <p:cTn id="149" fill="hold" nodeType="clickPar">
                      <p:stCondLst>
                        <p:cond delay="indefinite"/>
                      </p:stCondLst>
                      <p:childTnLst>
                        <p:par>
                          <p:cTn id="150" fill="hold" nodeType="withGroup">
                            <p:stCondLst>
                              <p:cond delay="0"/>
                            </p:stCondLst>
                            <p:childTnLst>
                              <p:par>
                                <p:cTn id="151" presetID="22" presetClass="entr" presetSubtype="8" fill="hold" grpId="0" nodeType="clickEffect">
                                  <p:stCondLst>
                                    <p:cond delay="0"/>
                                  </p:stCondLst>
                                  <p:childTnLst>
                                    <p:set>
                                      <p:cBhvr>
                                        <p:cTn id="152" dur="1" fill="hold">
                                          <p:stCondLst>
                                            <p:cond delay="0"/>
                                          </p:stCondLst>
                                        </p:cTn>
                                        <p:tgtEl>
                                          <p:spTgt spid="276515">
                                            <p:txEl>
                                              <p:pRg st="0" end="0"/>
                                            </p:txEl>
                                          </p:spTgt>
                                        </p:tgtEl>
                                        <p:attrNameLst>
                                          <p:attrName>style.visibility</p:attrName>
                                        </p:attrNameLst>
                                      </p:cBhvr>
                                      <p:to>
                                        <p:strVal val="visible"/>
                                      </p:to>
                                    </p:set>
                                    <p:animEffect transition="in" filter="wipe(left)">
                                      <p:cBhvr>
                                        <p:cTn id="153" dur="500"/>
                                        <p:tgtEl>
                                          <p:spTgt spid="276515">
                                            <p:txEl>
                                              <p:pRg st="0" end="0"/>
                                            </p:txEl>
                                          </p:spTgt>
                                        </p:tgtEl>
                                      </p:cBhvr>
                                    </p:animEffect>
                                  </p:childTnLst>
                                </p:cTn>
                              </p:par>
                            </p:childTnLst>
                          </p:cTn>
                        </p:par>
                        <p:par>
                          <p:cTn id="154" fill="hold" nodeType="afterGroup">
                            <p:stCondLst>
                              <p:cond delay="500"/>
                            </p:stCondLst>
                            <p:childTnLst>
                              <p:par>
                                <p:cTn id="155" presetID="22" presetClass="entr" presetSubtype="1" fill="hold" grpId="0" nodeType="afterEffect">
                                  <p:stCondLst>
                                    <p:cond delay="0"/>
                                  </p:stCondLst>
                                  <p:childTnLst>
                                    <p:set>
                                      <p:cBhvr>
                                        <p:cTn id="156" dur="1" fill="hold">
                                          <p:stCondLst>
                                            <p:cond delay="0"/>
                                          </p:stCondLst>
                                        </p:cTn>
                                        <p:tgtEl>
                                          <p:spTgt spid="276515">
                                            <p:txEl>
                                              <p:pRg st="1" end="1"/>
                                            </p:txEl>
                                          </p:spTgt>
                                        </p:tgtEl>
                                        <p:attrNameLst>
                                          <p:attrName>style.visibility</p:attrName>
                                        </p:attrNameLst>
                                      </p:cBhvr>
                                      <p:to>
                                        <p:strVal val="visible"/>
                                      </p:to>
                                    </p:set>
                                    <p:animEffect transition="in" filter="wipe(up)">
                                      <p:cBhvr>
                                        <p:cTn id="157" dur="500"/>
                                        <p:tgtEl>
                                          <p:spTgt spid="276515">
                                            <p:txEl>
                                              <p:pRg st="1" end="1"/>
                                            </p:txEl>
                                          </p:spTgt>
                                        </p:tgtEl>
                                      </p:cBhvr>
                                    </p:animEffect>
                                  </p:childTnLst>
                                </p:cTn>
                              </p:par>
                            </p:childTnLst>
                          </p:cTn>
                        </p:par>
                        <p:par>
                          <p:cTn id="158" fill="hold">
                            <p:stCondLst>
                              <p:cond delay="1000"/>
                            </p:stCondLst>
                            <p:childTnLst>
                              <p:par>
                                <p:cTn id="159" presetID="22" presetClass="entr" presetSubtype="1" fill="hold" grpId="0" nodeType="afterEffect">
                                  <p:stCondLst>
                                    <p:cond delay="0"/>
                                  </p:stCondLst>
                                  <p:childTnLst>
                                    <p:set>
                                      <p:cBhvr>
                                        <p:cTn id="160" dur="1" fill="hold">
                                          <p:stCondLst>
                                            <p:cond delay="0"/>
                                          </p:stCondLst>
                                        </p:cTn>
                                        <p:tgtEl>
                                          <p:spTgt spid="276515">
                                            <p:txEl>
                                              <p:pRg st="2" end="2"/>
                                            </p:txEl>
                                          </p:spTgt>
                                        </p:tgtEl>
                                        <p:attrNameLst>
                                          <p:attrName>style.visibility</p:attrName>
                                        </p:attrNameLst>
                                      </p:cBhvr>
                                      <p:to>
                                        <p:strVal val="visible"/>
                                      </p:to>
                                    </p:set>
                                    <p:animEffect transition="in" filter="wipe(up)">
                                      <p:cBhvr>
                                        <p:cTn id="161" dur="500"/>
                                        <p:tgtEl>
                                          <p:spTgt spid="2765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91" grpId="0" autoUpdateAnimBg="0"/>
      <p:bldP spid="276492" grpId="0" autoUpdateAnimBg="0"/>
      <p:bldP spid="276502" grpId="0" animBg="1"/>
      <p:bldP spid="276502" grpId="1" animBg="1"/>
      <p:bldP spid="276503" grpId="0" autoUpdateAnimBg="0"/>
      <p:bldP spid="276503" grpId="1"/>
      <p:bldP spid="276504" grpId="0" animBg="1"/>
      <p:bldP spid="276504" grpId="1" animBg="1"/>
      <p:bldP spid="276505" grpId="0" autoUpdateAnimBg="0"/>
      <p:bldP spid="276505" grpId="1"/>
      <p:bldP spid="276506" grpId="0" animBg="1"/>
      <p:bldP spid="276506" grpId="1" animBg="1"/>
      <p:bldP spid="276507" grpId="0" autoUpdateAnimBg="0"/>
      <p:bldP spid="276507" grpId="1"/>
      <p:bldP spid="276508" grpId="0" animBg="1"/>
      <p:bldP spid="276508" grpId="1" animBg="1"/>
      <p:bldP spid="276509" grpId="0" animBg="1" autoUpdateAnimBg="0"/>
      <p:bldP spid="276509" grpId="1" animBg="1"/>
      <p:bldP spid="276510" grpId="0" animBg="1"/>
      <p:bldP spid="276510" grpId="1" animBg="1"/>
      <p:bldP spid="276511" grpId="0" animBg="1" autoUpdateAnimBg="0"/>
      <p:bldP spid="276511" grpId="1" animBg="1"/>
      <p:bldP spid="276515" grpId="0" build="p" bldLvl="2"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灯片编号占位符 3"/>
          <p:cNvSpPr>
            <a:spLocks noGrp="1"/>
          </p:cNvSpPr>
          <p:nvPr>
            <p:ph type="sldNum" sz="quarter" idx="10"/>
          </p:nvPr>
        </p:nvSpPr>
        <p:spPr>
          <a:noFill/>
        </p:spPr>
        <p:txBody>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DB9DC168-377C-4F0D-BA22-68CE2FB15564}" type="slidenum">
              <a:rPr lang="en-US" altLang="zh-CN" sz="1400" b="0">
                <a:ea typeface="宋体" pitchFamily="2" charset="-122"/>
              </a:rPr>
              <a:pPr eaLnBrk="1" hangingPunct="1"/>
              <a:t>66</a:t>
            </a:fld>
            <a:endParaRPr lang="en-US" altLang="zh-CN" sz="1400" b="0">
              <a:ea typeface="宋体" pitchFamily="2" charset="-122"/>
            </a:endParaRPr>
          </a:p>
        </p:txBody>
      </p:sp>
      <p:sp>
        <p:nvSpPr>
          <p:cNvPr id="67587" name="Rectangle 2"/>
          <p:cNvSpPr>
            <a:spLocks noGrp="1" noChangeArrowheads="1"/>
          </p:cNvSpPr>
          <p:nvPr>
            <p:ph type="title"/>
          </p:nvPr>
        </p:nvSpPr>
        <p:spPr>
          <a:xfrm>
            <a:off x="304800" y="152400"/>
            <a:ext cx="8610600" cy="666750"/>
          </a:xfrm>
        </p:spPr>
        <p:txBody>
          <a:bodyPr/>
          <a:lstStyle/>
          <a:p>
            <a:pPr eaLnBrk="1" hangingPunct="1"/>
            <a:r>
              <a:rPr lang="zh-CN" altLang="en-US" sz="3600" dirty="0" smtClean="0"/>
              <a:t>引用调用与复制恢复的区别示例</a:t>
            </a:r>
          </a:p>
        </p:txBody>
      </p:sp>
      <p:sp>
        <p:nvSpPr>
          <p:cNvPr id="277507" name="Rectangle 3"/>
          <p:cNvSpPr>
            <a:spLocks noGrp="1" noChangeArrowheads="1"/>
          </p:cNvSpPr>
          <p:nvPr>
            <p:ph type="body" idx="1"/>
          </p:nvPr>
        </p:nvSpPr>
        <p:spPr>
          <a:xfrm>
            <a:off x="161925" y="863600"/>
            <a:ext cx="8550275" cy="2339975"/>
          </a:xfrm>
        </p:spPr>
        <p:txBody>
          <a:bodyPr/>
          <a:lstStyle/>
          <a:p>
            <a:pPr eaLnBrk="1" hangingPunct="1">
              <a:buFont typeface="Monotype Sorts" pitchFamily="2" charset="2"/>
              <a:buNone/>
            </a:pPr>
            <a:r>
              <a:rPr lang="en-US" altLang="zh-CN" sz="2400" dirty="0" smtClean="0">
                <a:latin typeface="Times New Roman" pitchFamily="18" charset="0"/>
              </a:rPr>
              <a:t>program </a:t>
            </a:r>
            <a:r>
              <a:rPr lang="en-US" altLang="zh-CN" sz="2400" dirty="0" err="1" smtClean="0">
                <a:latin typeface="Times New Roman" pitchFamily="18" charset="0"/>
              </a:rPr>
              <a:t>example_ref</a:t>
            </a:r>
            <a:r>
              <a:rPr lang="en-US" altLang="zh-CN" sz="2400" dirty="0" smtClean="0">
                <a:latin typeface="Times New Roman" pitchFamily="18" charset="0"/>
              </a:rPr>
              <a:t>(</a:t>
            </a:r>
            <a:r>
              <a:rPr lang="en-US" altLang="zh-CN" sz="2400" dirty="0" err="1" smtClean="0">
                <a:latin typeface="Times New Roman" pitchFamily="18" charset="0"/>
              </a:rPr>
              <a:t>input,output</a:t>
            </a:r>
            <a:r>
              <a:rPr lang="en-US" altLang="zh-CN" sz="2400" dirty="0" smtClean="0">
                <a:latin typeface="Times New Roman" pitchFamily="18" charset="0"/>
              </a:rPr>
              <a:t>);   </a:t>
            </a:r>
          </a:p>
          <a:p>
            <a:pPr eaLnBrk="1" hangingPunct="1">
              <a:buFont typeface="Monotype Sorts" pitchFamily="2" charset="2"/>
              <a:buNone/>
            </a:pPr>
            <a:r>
              <a:rPr lang="en-US" altLang="zh-CN" sz="2400" dirty="0" smtClean="0">
                <a:latin typeface="Times New Roman" pitchFamily="18" charset="0"/>
              </a:rPr>
              <a:t>    </a:t>
            </a:r>
            <a:r>
              <a:rPr lang="en-US" altLang="zh-CN" sz="2400" dirty="0" err="1" smtClean="0">
                <a:latin typeface="Times New Roman" pitchFamily="18" charset="0"/>
              </a:rPr>
              <a:t>var</a:t>
            </a:r>
            <a:r>
              <a:rPr lang="en-US" altLang="zh-CN" sz="2400" dirty="0" smtClean="0">
                <a:latin typeface="Times New Roman" pitchFamily="18" charset="0"/>
              </a:rPr>
              <a:t> a: integer;</a:t>
            </a:r>
          </a:p>
          <a:p>
            <a:pPr eaLnBrk="1" hangingPunct="1">
              <a:buFont typeface="Monotype Sorts" pitchFamily="2" charset="2"/>
              <a:buNone/>
            </a:pPr>
            <a:r>
              <a:rPr lang="en-US" altLang="zh-CN" sz="2400" dirty="0" smtClean="0">
                <a:latin typeface="Times New Roman" pitchFamily="18" charset="0"/>
              </a:rPr>
              <a:t>    procedure </a:t>
            </a:r>
            <a:r>
              <a:rPr lang="en-US" altLang="zh-CN" sz="2400" dirty="0" err="1" smtClean="0">
                <a:latin typeface="Times New Roman" pitchFamily="18" charset="0"/>
              </a:rPr>
              <a:t>app_based</a:t>
            </a:r>
            <a:r>
              <a:rPr lang="en-US" altLang="zh-CN" sz="2400" dirty="0" smtClean="0">
                <a:latin typeface="Times New Roman" pitchFamily="18" charset="0"/>
              </a:rPr>
              <a:t>(</a:t>
            </a:r>
            <a:r>
              <a:rPr lang="en-US" altLang="zh-CN" sz="2400" dirty="0" err="1" smtClean="0">
                <a:latin typeface="Times New Roman" pitchFamily="18" charset="0"/>
              </a:rPr>
              <a:t>var</a:t>
            </a:r>
            <a:r>
              <a:rPr lang="en-US" altLang="zh-CN" sz="2400" dirty="0" smtClean="0">
                <a:latin typeface="Times New Roman" pitchFamily="18" charset="0"/>
              </a:rPr>
              <a:t> x: integer);</a:t>
            </a:r>
          </a:p>
          <a:p>
            <a:pPr eaLnBrk="1" hangingPunct="1">
              <a:buFont typeface="Monotype Sorts" pitchFamily="2" charset="2"/>
              <a:buNone/>
            </a:pPr>
            <a:r>
              <a:rPr lang="en-US" altLang="zh-CN" sz="2400" dirty="0" smtClean="0">
                <a:latin typeface="Times New Roman" pitchFamily="18" charset="0"/>
              </a:rPr>
              <a:t>        begin  x:=2;  a:=0  end;</a:t>
            </a:r>
          </a:p>
          <a:p>
            <a:pPr eaLnBrk="1" hangingPunct="1">
              <a:buFont typeface="Monotype Sorts" pitchFamily="2" charset="2"/>
              <a:buNone/>
            </a:pPr>
            <a:r>
              <a:rPr lang="en-US" altLang="zh-CN" sz="2400" dirty="0" smtClean="0">
                <a:latin typeface="Times New Roman" pitchFamily="18" charset="0"/>
              </a:rPr>
              <a:t>    begin    a:=1; </a:t>
            </a:r>
            <a:r>
              <a:rPr lang="en-US" altLang="zh-CN" sz="2400" dirty="0" err="1" smtClean="0">
                <a:latin typeface="Times New Roman" pitchFamily="18" charset="0"/>
              </a:rPr>
              <a:t>app_based</a:t>
            </a:r>
            <a:r>
              <a:rPr lang="en-US" altLang="zh-CN" sz="2400" dirty="0" smtClean="0">
                <a:latin typeface="Times New Roman" pitchFamily="18" charset="0"/>
              </a:rPr>
              <a:t>(a);  </a:t>
            </a:r>
            <a:r>
              <a:rPr lang="en-US" altLang="zh-CN" sz="2400" dirty="0" err="1" smtClean="0">
                <a:latin typeface="Times New Roman" pitchFamily="18" charset="0"/>
              </a:rPr>
              <a:t>writeln</a:t>
            </a:r>
            <a:r>
              <a:rPr lang="en-US" altLang="zh-CN" sz="2400" dirty="0" smtClean="0">
                <a:latin typeface="Times New Roman" pitchFamily="18" charset="0"/>
              </a:rPr>
              <a:t>('a=', a)     end.</a:t>
            </a:r>
          </a:p>
        </p:txBody>
      </p:sp>
      <p:sp>
        <p:nvSpPr>
          <p:cNvPr id="277508" name="Rectangle 4"/>
          <p:cNvSpPr>
            <a:spLocks noChangeArrowheads="1"/>
          </p:cNvSpPr>
          <p:nvPr/>
        </p:nvSpPr>
        <p:spPr bwMode="auto">
          <a:xfrm>
            <a:off x="785813" y="3249613"/>
            <a:ext cx="32004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chemeClr val="accent1"/>
              </a:buClr>
              <a:buSzPct val="70000"/>
              <a:buFont typeface="Monotype Sorts" pitchFamily="2" charset="2"/>
              <a:buChar char="n"/>
            </a:pPr>
            <a:r>
              <a:rPr lang="zh-CN" altLang="en-US" sz="2800" b="0" dirty="0">
                <a:latin typeface="黑体" pitchFamily="2" charset="-122"/>
              </a:rPr>
              <a:t>引用</a:t>
            </a:r>
            <a:r>
              <a:rPr lang="zh-CN" altLang="en-US" sz="2800" b="0" dirty="0" smtClean="0">
                <a:latin typeface="黑体" pitchFamily="2" charset="-122"/>
              </a:rPr>
              <a:t>调用</a:t>
            </a:r>
            <a:endParaRPr lang="zh-CN" altLang="en-US" sz="2800" b="0" dirty="0">
              <a:latin typeface="宋体" pitchFamily="2" charset="-122"/>
            </a:endParaRPr>
          </a:p>
        </p:txBody>
      </p:sp>
      <p:grpSp>
        <p:nvGrpSpPr>
          <p:cNvPr id="277509" name="Group 5"/>
          <p:cNvGrpSpPr>
            <a:grpSpLocks/>
          </p:cNvGrpSpPr>
          <p:nvPr/>
        </p:nvGrpSpPr>
        <p:grpSpPr bwMode="auto">
          <a:xfrm>
            <a:off x="1220788" y="3830638"/>
            <a:ext cx="2438400" cy="1449388"/>
            <a:chOff x="3600" y="1151"/>
            <a:chExt cx="1536" cy="913"/>
          </a:xfrm>
        </p:grpSpPr>
        <p:sp>
          <p:nvSpPr>
            <p:cNvPr id="67637" name="Rectangle 6"/>
            <p:cNvSpPr>
              <a:spLocks noChangeArrowheads="1"/>
            </p:cNvSpPr>
            <p:nvPr/>
          </p:nvSpPr>
          <p:spPr bwMode="auto">
            <a:xfrm>
              <a:off x="3600" y="1152"/>
              <a:ext cx="1536" cy="912"/>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638" name="Text Box 7"/>
            <p:cNvSpPr txBox="1">
              <a:spLocks noChangeArrowheads="1"/>
            </p:cNvSpPr>
            <p:nvPr/>
          </p:nvSpPr>
          <p:spPr bwMode="auto">
            <a:xfrm>
              <a:off x="3818" y="1151"/>
              <a:ext cx="965"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sz="2000" dirty="0" err="1"/>
                <a:t>example_ref</a:t>
              </a:r>
              <a:endParaRPr lang="en-US" altLang="zh-CN" sz="2000" dirty="0">
                <a:ea typeface="宋体" pitchFamily="2" charset="-122"/>
              </a:endParaRPr>
            </a:p>
          </p:txBody>
        </p:sp>
        <p:sp>
          <p:nvSpPr>
            <p:cNvPr id="67639" name="Line 8"/>
            <p:cNvSpPr>
              <a:spLocks noChangeShapeType="1"/>
            </p:cNvSpPr>
            <p:nvPr/>
          </p:nvSpPr>
          <p:spPr bwMode="auto">
            <a:xfrm>
              <a:off x="3600" y="1392"/>
              <a:ext cx="15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640" name="Line 9"/>
            <p:cNvSpPr>
              <a:spLocks noChangeShapeType="1"/>
            </p:cNvSpPr>
            <p:nvPr/>
          </p:nvSpPr>
          <p:spPr bwMode="auto">
            <a:xfrm>
              <a:off x="3600" y="1584"/>
              <a:ext cx="15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641" name="Line 10"/>
            <p:cNvSpPr>
              <a:spLocks noChangeShapeType="1"/>
            </p:cNvSpPr>
            <p:nvPr/>
          </p:nvSpPr>
          <p:spPr bwMode="auto">
            <a:xfrm>
              <a:off x="3600" y="1824"/>
              <a:ext cx="15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642" name="Text Box 11"/>
            <p:cNvSpPr txBox="1">
              <a:spLocks noChangeArrowheads="1"/>
            </p:cNvSpPr>
            <p:nvPr/>
          </p:nvSpPr>
          <p:spPr bwMode="auto">
            <a:xfrm>
              <a:off x="4011" y="1584"/>
              <a:ext cx="599"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zh-CN" altLang="en-US" sz="2000">
                  <a:ea typeface="宋体" pitchFamily="2" charset="-122"/>
                </a:rPr>
                <a:t>访问链</a:t>
              </a:r>
            </a:p>
          </p:txBody>
        </p:sp>
        <p:sp>
          <p:nvSpPr>
            <p:cNvPr id="67643" name="Text Box 12"/>
            <p:cNvSpPr txBox="1">
              <a:spLocks noChangeArrowheads="1"/>
            </p:cNvSpPr>
            <p:nvPr/>
          </p:nvSpPr>
          <p:spPr bwMode="auto">
            <a:xfrm>
              <a:off x="3740" y="1814"/>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sz="2000">
                  <a:ea typeface="宋体" pitchFamily="2" charset="-122"/>
                </a:rPr>
                <a:t>a</a:t>
              </a:r>
            </a:p>
          </p:txBody>
        </p:sp>
      </p:grpSp>
      <p:grpSp>
        <p:nvGrpSpPr>
          <p:cNvPr id="277517" name="Group 13"/>
          <p:cNvGrpSpPr>
            <a:grpSpLocks/>
          </p:cNvGrpSpPr>
          <p:nvPr/>
        </p:nvGrpSpPr>
        <p:grpSpPr bwMode="auto">
          <a:xfrm>
            <a:off x="1220788" y="5356225"/>
            <a:ext cx="2438400" cy="1447800"/>
            <a:chOff x="3600" y="2112"/>
            <a:chExt cx="1536" cy="912"/>
          </a:xfrm>
        </p:grpSpPr>
        <p:grpSp>
          <p:nvGrpSpPr>
            <p:cNvPr id="67628" name="Group 14"/>
            <p:cNvGrpSpPr>
              <a:grpSpLocks/>
            </p:cNvGrpSpPr>
            <p:nvPr/>
          </p:nvGrpSpPr>
          <p:grpSpPr bwMode="auto">
            <a:xfrm>
              <a:off x="3600" y="2112"/>
              <a:ext cx="1536" cy="912"/>
              <a:chOff x="3600" y="1152"/>
              <a:chExt cx="1536" cy="912"/>
            </a:xfrm>
          </p:grpSpPr>
          <p:sp>
            <p:nvSpPr>
              <p:cNvPr id="67630" name="Rectangle 15"/>
              <p:cNvSpPr>
                <a:spLocks noChangeArrowheads="1"/>
              </p:cNvSpPr>
              <p:nvPr/>
            </p:nvSpPr>
            <p:spPr bwMode="auto">
              <a:xfrm>
                <a:off x="3600" y="1152"/>
                <a:ext cx="1536" cy="912"/>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631" name="Text Box 16"/>
              <p:cNvSpPr txBox="1">
                <a:spLocks noChangeArrowheads="1"/>
              </p:cNvSpPr>
              <p:nvPr/>
            </p:nvSpPr>
            <p:spPr bwMode="auto">
              <a:xfrm>
                <a:off x="3858" y="1152"/>
                <a:ext cx="885"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sz="2000"/>
                  <a:t>app_based </a:t>
                </a:r>
              </a:p>
            </p:txBody>
          </p:sp>
          <p:sp>
            <p:nvSpPr>
              <p:cNvPr id="67632" name="Line 17"/>
              <p:cNvSpPr>
                <a:spLocks noChangeShapeType="1"/>
              </p:cNvSpPr>
              <p:nvPr/>
            </p:nvSpPr>
            <p:spPr bwMode="auto">
              <a:xfrm>
                <a:off x="3600" y="1392"/>
                <a:ext cx="15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633" name="Line 18"/>
              <p:cNvSpPr>
                <a:spLocks noChangeShapeType="1"/>
              </p:cNvSpPr>
              <p:nvPr/>
            </p:nvSpPr>
            <p:spPr bwMode="auto">
              <a:xfrm>
                <a:off x="3600" y="1584"/>
                <a:ext cx="15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634" name="Line 19"/>
              <p:cNvSpPr>
                <a:spLocks noChangeShapeType="1"/>
              </p:cNvSpPr>
              <p:nvPr/>
            </p:nvSpPr>
            <p:spPr bwMode="auto">
              <a:xfrm>
                <a:off x="3600" y="1824"/>
                <a:ext cx="15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635" name="Text Box 20"/>
              <p:cNvSpPr txBox="1">
                <a:spLocks noChangeArrowheads="1"/>
              </p:cNvSpPr>
              <p:nvPr/>
            </p:nvSpPr>
            <p:spPr bwMode="auto">
              <a:xfrm>
                <a:off x="4011" y="1584"/>
                <a:ext cx="599"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zh-CN" altLang="en-US" sz="2000">
                    <a:ea typeface="宋体" pitchFamily="2" charset="-122"/>
                  </a:rPr>
                  <a:t>访问链</a:t>
                </a:r>
              </a:p>
            </p:txBody>
          </p:sp>
          <p:sp>
            <p:nvSpPr>
              <p:cNvPr id="67636" name="Text Box 21"/>
              <p:cNvSpPr txBox="1">
                <a:spLocks noChangeArrowheads="1"/>
              </p:cNvSpPr>
              <p:nvPr/>
            </p:nvSpPr>
            <p:spPr bwMode="auto">
              <a:xfrm>
                <a:off x="3739" y="1814"/>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en-US" sz="2000">
                    <a:ea typeface="宋体" pitchFamily="2" charset="-122"/>
                  </a:rPr>
                  <a:t>  </a:t>
                </a:r>
                <a:endParaRPr lang="en-US" altLang="zh-CN" sz="2000">
                  <a:ea typeface="宋体" pitchFamily="2" charset="-122"/>
                </a:endParaRPr>
              </a:p>
            </p:txBody>
          </p:sp>
        </p:grpSp>
        <p:sp>
          <p:nvSpPr>
            <p:cNvPr id="67629" name="Text Box 22"/>
            <p:cNvSpPr txBox="1">
              <a:spLocks noChangeArrowheads="1"/>
            </p:cNvSpPr>
            <p:nvPr/>
          </p:nvSpPr>
          <p:spPr bwMode="auto">
            <a:xfrm>
              <a:off x="3740" y="2304"/>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sz="2000">
                  <a:ea typeface="宋体" pitchFamily="2" charset="-122"/>
                </a:rPr>
                <a:t>x</a:t>
              </a:r>
            </a:p>
          </p:txBody>
        </p:sp>
      </p:grpSp>
      <p:sp>
        <p:nvSpPr>
          <p:cNvPr id="277527" name="Arc 23"/>
          <p:cNvSpPr>
            <a:spLocks/>
          </p:cNvSpPr>
          <p:nvPr/>
        </p:nvSpPr>
        <p:spPr bwMode="auto">
          <a:xfrm flipV="1">
            <a:off x="3506788" y="4862513"/>
            <a:ext cx="457200" cy="1408112"/>
          </a:xfrm>
          <a:custGeom>
            <a:avLst/>
            <a:gdLst>
              <a:gd name="T0" fmla="*/ 0 w 21600"/>
              <a:gd name="T1" fmla="*/ 0 h 41889"/>
              <a:gd name="T2" fmla="*/ 156866 w 21600"/>
              <a:gd name="T3" fmla="*/ 1408112 h 41889"/>
              <a:gd name="T4" fmla="*/ 0 w 21600"/>
              <a:gd name="T5" fmla="*/ 726091 h 41889"/>
              <a:gd name="T6" fmla="*/ 0 60000 65536"/>
              <a:gd name="T7" fmla="*/ 0 60000 65536"/>
              <a:gd name="T8" fmla="*/ 0 60000 65536"/>
            </a:gdLst>
            <a:ahLst/>
            <a:cxnLst>
              <a:cxn ang="T6">
                <a:pos x="T0" y="T1"/>
              </a:cxn>
              <a:cxn ang="T7">
                <a:pos x="T2" y="T3"/>
              </a:cxn>
              <a:cxn ang="T8">
                <a:pos x="T4" y="T5"/>
              </a:cxn>
            </a:cxnLst>
            <a:rect l="0" t="0" r="r" b="b"/>
            <a:pathLst>
              <a:path w="21600" h="41889" fill="none" extrusionOk="0">
                <a:moveTo>
                  <a:pt x="-1" y="0"/>
                </a:moveTo>
                <a:cubicBezTo>
                  <a:pt x="11929" y="0"/>
                  <a:pt x="21600" y="9670"/>
                  <a:pt x="21600" y="21600"/>
                </a:cubicBezTo>
                <a:cubicBezTo>
                  <a:pt x="21600" y="30671"/>
                  <a:pt x="15931" y="38776"/>
                  <a:pt x="7410" y="41888"/>
                </a:cubicBezTo>
              </a:path>
              <a:path w="21600" h="41889" stroke="0" extrusionOk="0">
                <a:moveTo>
                  <a:pt x="-1" y="0"/>
                </a:moveTo>
                <a:cubicBezTo>
                  <a:pt x="11929" y="0"/>
                  <a:pt x="21600" y="9670"/>
                  <a:pt x="21600" y="21600"/>
                </a:cubicBezTo>
                <a:cubicBezTo>
                  <a:pt x="21600" y="30671"/>
                  <a:pt x="15931" y="38776"/>
                  <a:pt x="7410" y="41888"/>
                </a:cubicBezTo>
                <a:lnTo>
                  <a:pt x="0" y="21600"/>
                </a:lnTo>
                <a:lnTo>
                  <a:pt x="-1" y="0"/>
                </a:lnTo>
                <a:close/>
              </a:path>
            </a:pathLst>
          </a:custGeom>
          <a:noFill/>
          <a:ln w="28575">
            <a:solidFill>
              <a:schemeClr val="tx1"/>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7528" name="Line 24"/>
          <p:cNvSpPr>
            <a:spLocks noChangeShapeType="1"/>
          </p:cNvSpPr>
          <p:nvPr/>
        </p:nvSpPr>
        <p:spPr bwMode="auto">
          <a:xfrm>
            <a:off x="1511300" y="3068638"/>
            <a:ext cx="685800"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7529" name="Text Box 25"/>
          <p:cNvSpPr txBox="1">
            <a:spLocks noChangeArrowheads="1"/>
          </p:cNvSpPr>
          <p:nvPr/>
        </p:nvSpPr>
        <p:spPr bwMode="auto">
          <a:xfrm>
            <a:off x="1824038" y="4899025"/>
            <a:ext cx="311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sz="2000">
                <a:solidFill>
                  <a:srgbClr val="0000FF"/>
                </a:solidFill>
                <a:ea typeface="宋体" pitchFamily="2" charset="-122"/>
              </a:rPr>
              <a:t>1</a:t>
            </a:r>
          </a:p>
        </p:txBody>
      </p:sp>
      <p:sp>
        <p:nvSpPr>
          <p:cNvPr id="277530" name="Line 26"/>
          <p:cNvSpPr>
            <a:spLocks noChangeShapeType="1"/>
          </p:cNvSpPr>
          <p:nvPr/>
        </p:nvSpPr>
        <p:spPr bwMode="auto">
          <a:xfrm>
            <a:off x="2528888" y="3068638"/>
            <a:ext cx="1143000"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7531" name="Line 27"/>
          <p:cNvSpPr>
            <a:spLocks noChangeShapeType="1"/>
          </p:cNvSpPr>
          <p:nvPr/>
        </p:nvSpPr>
        <p:spPr bwMode="auto">
          <a:xfrm>
            <a:off x="1677988" y="5127625"/>
            <a:ext cx="228600" cy="76200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7532" name="Arc 28"/>
          <p:cNvSpPr>
            <a:spLocks/>
          </p:cNvSpPr>
          <p:nvPr/>
        </p:nvSpPr>
        <p:spPr bwMode="auto">
          <a:xfrm flipH="1" flipV="1">
            <a:off x="915988" y="5127625"/>
            <a:ext cx="381000" cy="735013"/>
          </a:xfrm>
          <a:custGeom>
            <a:avLst/>
            <a:gdLst>
              <a:gd name="T0" fmla="*/ 0 w 21600"/>
              <a:gd name="T1" fmla="*/ 0 h 42548"/>
              <a:gd name="T2" fmla="*/ 92904 w 21600"/>
              <a:gd name="T3" fmla="*/ 735013 h 42548"/>
              <a:gd name="T4" fmla="*/ 0 w 21600"/>
              <a:gd name="T5" fmla="*/ 373138 h 42548"/>
              <a:gd name="T6" fmla="*/ 0 60000 65536"/>
              <a:gd name="T7" fmla="*/ 0 60000 65536"/>
              <a:gd name="T8" fmla="*/ 0 60000 65536"/>
            </a:gdLst>
            <a:ahLst/>
            <a:cxnLst>
              <a:cxn ang="T6">
                <a:pos x="T0" y="T1"/>
              </a:cxn>
              <a:cxn ang="T7">
                <a:pos x="T2" y="T3"/>
              </a:cxn>
              <a:cxn ang="T8">
                <a:pos x="T4" y="T5"/>
              </a:cxn>
            </a:cxnLst>
            <a:rect l="0" t="0" r="r" b="b"/>
            <a:pathLst>
              <a:path w="21600" h="42548" fill="none" extrusionOk="0">
                <a:moveTo>
                  <a:pt x="-1" y="0"/>
                </a:moveTo>
                <a:cubicBezTo>
                  <a:pt x="11929" y="0"/>
                  <a:pt x="21600" y="9670"/>
                  <a:pt x="21600" y="21600"/>
                </a:cubicBezTo>
                <a:cubicBezTo>
                  <a:pt x="21600" y="31500"/>
                  <a:pt x="14868" y="40133"/>
                  <a:pt x="5267" y="42548"/>
                </a:cubicBezTo>
              </a:path>
              <a:path w="21600" h="42548" stroke="0" extrusionOk="0">
                <a:moveTo>
                  <a:pt x="-1" y="0"/>
                </a:moveTo>
                <a:cubicBezTo>
                  <a:pt x="11929" y="0"/>
                  <a:pt x="21600" y="9670"/>
                  <a:pt x="21600" y="21600"/>
                </a:cubicBezTo>
                <a:cubicBezTo>
                  <a:pt x="21600" y="31500"/>
                  <a:pt x="14868" y="40133"/>
                  <a:pt x="5267" y="42548"/>
                </a:cubicBezTo>
                <a:lnTo>
                  <a:pt x="0" y="21600"/>
                </a:lnTo>
                <a:lnTo>
                  <a:pt x="-1" y="0"/>
                </a:lnTo>
                <a:close/>
              </a:path>
            </a:pathLst>
          </a:custGeom>
          <a:noFill/>
          <a:ln w="28575">
            <a:solidFill>
              <a:srgbClr val="0000FF"/>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7533" name="Line 29"/>
          <p:cNvSpPr>
            <a:spLocks noChangeShapeType="1"/>
          </p:cNvSpPr>
          <p:nvPr/>
        </p:nvSpPr>
        <p:spPr bwMode="auto">
          <a:xfrm>
            <a:off x="1760538" y="2573338"/>
            <a:ext cx="609600"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7534" name="Text Box 30"/>
          <p:cNvSpPr txBox="1">
            <a:spLocks noChangeArrowheads="1"/>
          </p:cNvSpPr>
          <p:nvPr/>
        </p:nvSpPr>
        <p:spPr bwMode="auto">
          <a:xfrm>
            <a:off x="1906588" y="4959350"/>
            <a:ext cx="615950" cy="304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r" eaLnBrk="1" hangingPunct="1">
              <a:lnSpc>
                <a:spcPct val="70000"/>
              </a:lnSpc>
            </a:pPr>
            <a:r>
              <a:rPr lang="en-US" altLang="zh-CN" sz="2000">
                <a:solidFill>
                  <a:srgbClr val="0000FF"/>
                </a:solidFill>
                <a:ea typeface="宋体" pitchFamily="2" charset="-122"/>
              </a:rPr>
              <a:t>2</a:t>
            </a:r>
          </a:p>
        </p:txBody>
      </p:sp>
      <p:sp>
        <p:nvSpPr>
          <p:cNvPr id="277535" name="Line 31"/>
          <p:cNvSpPr>
            <a:spLocks noChangeShapeType="1"/>
          </p:cNvSpPr>
          <p:nvPr/>
        </p:nvSpPr>
        <p:spPr bwMode="auto">
          <a:xfrm>
            <a:off x="2522538" y="2573338"/>
            <a:ext cx="609600"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7536" name="Text Box 32"/>
          <p:cNvSpPr txBox="1">
            <a:spLocks noChangeArrowheads="1"/>
          </p:cNvSpPr>
          <p:nvPr/>
        </p:nvSpPr>
        <p:spPr bwMode="auto">
          <a:xfrm>
            <a:off x="2205038" y="4916488"/>
            <a:ext cx="615950"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r" eaLnBrk="1" hangingPunct="1">
              <a:lnSpc>
                <a:spcPct val="80000"/>
              </a:lnSpc>
            </a:pPr>
            <a:r>
              <a:rPr lang="en-US" altLang="zh-CN" sz="2000">
                <a:solidFill>
                  <a:srgbClr val="0000FF"/>
                </a:solidFill>
                <a:ea typeface="宋体" pitchFamily="2" charset="-122"/>
              </a:rPr>
              <a:t>0</a:t>
            </a:r>
          </a:p>
        </p:txBody>
      </p:sp>
      <p:sp>
        <p:nvSpPr>
          <p:cNvPr id="277537" name="Rectangle 33"/>
          <p:cNvSpPr>
            <a:spLocks noChangeArrowheads="1"/>
          </p:cNvSpPr>
          <p:nvPr/>
        </p:nvSpPr>
        <p:spPr bwMode="auto">
          <a:xfrm>
            <a:off x="4751388" y="3249613"/>
            <a:ext cx="32004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chemeClr val="accent1"/>
              </a:buClr>
              <a:buSzPct val="70000"/>
              <a:buFont typeface="Monotype Sorts" pitchFamily="2" charset="2"/>
              <a:buChar char="n"/>
            </a:pPr>
            <a:r>
              <a:rPr lang="zh-CN" altLang="en-US" sz="2800" b="0" dirty="0">
                <a:latin typeface="黑体" pitchFamily="2" charset="-122"/>
              </a:rPr>
              <a:t>复制</a:t>
            </a:r>
            <a:r>
              <a:rPr lang="zh-CN" altLang="en-US" sz="2800" b="0" dirty="0" smtClean="0">
                <a:latin typeface="黑体" pitchFamily="2" charset="-122"/>
              </a:rPr>
              <a:t>恢复</a:t>
            </a:r>
            <a:endParaRPr lang="zh-CN" altLang="en-US" sz="2800" b="0" dirty="0">
              <a:latin typeface="宋体" pitchFamily="2" charset="-122"/>
            </a:endParaRPr>
          </a:p>
        </p:txBody>
      </p:sp>
      <p:grpSp>
        <p:nvGrpSpPr>
          <p:cNvPr id="277538" name="Group 34"/>
          <p:cNvGrpSpPr>
            <a:grpSpLocks/>
          </p:cNvGrpSpPr>
          <p:nvPr/>
        </p:nvGrpSpPr>
        <p:grpSpPr bwMode="auto">
          <a:xfrm>
            <a:off x="5246688" y="3798888"/>
            <a:ext cx="2438400" cy="1449388"/>
            <a:chOff x="3600" y="1151"/>
            <a:chExt cx="1536" cy="913"/>
          </a:xfrm>
        </p:grpSpPr>
        <p:sp>
          <p:nvSpPr>
            <p:cNvPr id="67621" name="Rectangle 35"/>
            <p:cNvSpPr>
              <a:spLocks noChangeArrowheads="1"/>
            </p:cNvSpPr>
            <p:nvPr/>
          </p:nvSpPr>
          <p:spPr bwMode="auto">
            <a:xfrm>
              <a:off x="3600" y="1152"/>
              <a:ext cx="1536" cy="912"/>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622" name="Text Box 36"/>
            <p:cNvSpPr txBox="1">
              <a:spLocks noChangeArrowheads="1"/>
            </p:cNvSpPr>
            <p:nvPr/>
          </p:nvSpPr>
          <p:spPr bwMode="auto">
            <a:xfrm>
              <a:off x="3818" y="1151"/>
              <a:ext cx="965"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sz="2000" dirty="0" err="1"/>
                <a:t>example_ref</a:t>
              </a:r>
              <a:endParaRPr lang="en-US" altLang="zh-CN" sz="2000" dirty="0">
                <a:ea typeface="宋体" pitchFamily="2" charset="-122"/>
              </a:endParaRPr>
            </a:p>
          </p:txBody>
        </p:sp>
        <p:sp>
          <p:nvSpPr>
            <p:cNvPr id="67623" name="Line 37"/>
            <p:cNvSpPr>
              <a:spLocks noChangeShapeType="1"/>
            </p:cNvSpPr>
            <p:nvPr/>
          </p:nvSpPr>
          <p:spPr bwMode="auto">
            <a:xfrm>
              <a:off x="3600" y="1392"/>
              <a:ext cx="15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624" name="Line 38"/>
            <p:cNvSpPr>
              <a:spLocks noChangeShapeType="1"/>
            </p:cNvSpPr>
            <p:nvPr/>
          </p:nvSpPr>
          <p:spPr bwMode="auto">
            <a:xfrm>
              <a:off x="3600" y="1584"/>
              <a:ext cx="15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625" name="Line 39"/>
            <p:cNvSpPr>
              <a:spLocks noChangeShapeType="1"/>
            </p:cNvSpPr>
            <p:nvPr/>
          </p:nvSpPr>
          <p:spPr bwMode="auto">
            <a:xfrm>
              <a:off x="3600" y="1824"/>
              <a:ext cx="15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626" name="Text Box 40"/>
            <p:cNvSpPr txBox="1">
              <a:spLocks noChangeArrowheads="1"/>
            </p:cNvSpPr>
            <p:nvPr/>
          </p:nvSpPr>
          <p:spPr bwMode="auto">
            <a:xfrm>
              <a:off x="4011" y="1584"/>
              <a:ext cx="599"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zh-CN" altLang="en-US" sz="2000">
                  <a:ea typeface="宋体" pitchFamily="2" charset="-122"/>
                </a:rPr>
                <a:t>访问链</a:t>
              </a:r>
            </a:p>
          </p:txBody>
        </p:sp>
        <p:sp>
          <p:nvSpPr>
            <p:cNvPr id="67627" name="Text Box 41"/>
            <p:cNvSpPr txBox="1">
              <a:spLocks noChangeArrowheads="1"/>
            </p:cNvSpPr>
            <p:nvPr/>
          </p:nvSpPr>
          <p:spPr bwMode="auto">
            <a:xfrm>
              <a:off x="3740" y="1814"/>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sz="2000">
                  <a:ea typeface="宋体" pitchFamily="2" charset="-122"/>
                </a:rPr>
                <a:t>a</a:t>
              </a:r>
            </a:p>
          </p:txBody>
        </p:sp>
      </p:grpSp>
      <p:grpSp>
        <p:nvGrpSpPr>
          <p:cNvPr id="277546" name="Group 42"/>
          <p:cNvGrpSpPr>
            <a:grpSpLocks/>
          </p:cNvGrpSpPr>
          <p:nvPr/>
        </p:nvGrpSpPr>
        <p:grpSpPr bwMode="auto">
          <a:xfrm>
            <a:off x="5246688" y="5324475"/>
            <a:ext cx="2438400" cy="1447800"/>
            <a:chOff x="3600" y="2112"/>
            <a:chExt cx="1536" cy="912"/>
          </a:xfrm>
        </p:grpSpPr>
        <p:grpSp>
          <p:nvGrpSpPr>
            <p:cNvPr id="67612" name="Group 43"/>
            <p:cNvGrpSpPr>
              <a:grpSpLocks/>
            </p:cNvGrpSpPr>
            <p:nvPr/>
          </p:nvGrpSpPr>
          <p:grpSpPr bwMode="auto">
            <a:xfrm>
              <a:off x="3600" y="2112"/>
              <a:ext cx="1536" cy="912"/>
              <a:chOff x="3600" y="1152"/>
              <a:chExt cx="1536" cy="912"/>
            </a:xfrm>
          </p:grpSpPr>
          <p:sp>
            <p:nvSpPr>
              <p:cNvPr id="67614" name="Rectangle 44"/>
              <p:cNvSpPr>
                <a:spLocks noChangeArrowheads="1"/>
              </p:cNvSpPr>
              <p:nvPr/>
            </p:nvSpPr>
            <p:spPr bwMode="auto">
              <a:xfrm>
                <a:off x="3600" y="1152"/>
                <a:ext cx="1536" cy="912"/>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615" name="Text Box 45"/>
              <p:cNvSpPr txBox="1">
                <a:spLocks noChangeArrowheads="1"/>
              </p:cNvSpPr>
              <p:nvPr/>
            </p:nvSpPr>
            <p:spPr bwMode="auto">
              <a:xfrm>
                <a:off x="3858" y="1152"/>
                <a:ext cx="885"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sz="2000"/>
                  <a:t>app_based </a:t>
                </a:r>
              </a:p>
            </p:txBody>
          </p:sp>
          <p:sp>
            <p:nvSpPr>
              <p:cNvPr id="67616" name="Line 46"/>
              <p:cNvSpPr>
                <a:spLocks noChangeShapeType="1"/>
              </p:cNvSpPr>
              <p:nvPr/>
            </p:nvSpPr>
            <p:spPr bwMode="auto">
              <a:xfrm>
                <a:off x="3600" y="1392"/>
                <a:ext cx="15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617" name="Line 47"/>
              <p:cNvSpPr>
                <a:spLocks noChangeShapeType="1"/>
              </p:cNvSpPr>
              <p:nvPr/>
            </p:nvSpPr>
            <p:spPr bwMode="auto">
              <a:xfrm>
                <a:off x="3600" y="1584"/>
                <a:ext cx="15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618" name="Line 48"/>
              <p:cNvSpPr>
                <a:spLocks noChangeShapeType="1"/>
              </p:cNvSpPr>
              <p:nvPr/>
            </p:nvSpPr>
            <p:spPr bwMode="auto">
              <a:xfrm>
                <a:off x="3600" y="1824"/>
                <a:ext cx="15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619" name="Text Box 49"/>
              <p:cNvSpPr txBox="1">
                <a:spLocks noChangeArrowheads="1"/>
              </p:cNvSpPr>
              <p:nvPr/>
            </p:nvSpPr>
            <p:spPr bwMode="auto">
              <a:xfrm>
                <a:off x="4011" y="1584"/>
                <a:ext cx="599"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zh-CN" altLang="en-US" sz="2000">
                    <a:ea typeface="宋体" pitchFamily="2" charset="-122"/>
                  </a:rPr>
                  <a:t>访问链</a:t>
                </a:r>
              </a:p>
            </p:txBody>
          </p:sp>
          <p:sp>
            <p:nvSpPr>
              <p:cNvPr id="67620" name="Text Box 50"/>
              <p:cNvSpPr txBox="1">
                <a:spLocks noChangeArrowheads="1"/>
              </p:cNvSpPr>
              <p:nvPr/>
            </p:nvSpPr>
            <p:spPr bwMode="auto">
              <a:xfrm>
                <a:off x="3739" y="1814"/>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en-US" sz="2000">
                    <a:ea typeface="宋体" pitchFamily="2" charset="-122"/>
                  </a:rPr>
                  <a:t>  </a:t>
                </a:r>
                <a:endParaRPr lang="en-US" altLang="zh-CN" sz="2000">
                  <a:ea typeface="宋体" pitchFamily="2" charset="-122"/>
                </a:endParaRPr>
              </a:p>
            </p:txBody>
          </p:sp>
        </p:grpSp>
        <p:sp>
          <p:nvSpPr>
            <p:cNvPr id="67613" name="Text Box 51"/>
            <p:cNvSpPr txBox="1">
              <a:spLocks noChangeArrowheads="1"/>
            </p:cNvSpPr>
            <p:nvPr/>
          </p:nvSpPr>
          <p:spPr bwMode="auto">
            <a:xfrm>
              <a:off x="3740" y="2304"/>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sz="2000">
                  <a:ea typeface="宋体" pitchFamily="2" charset="-122"/>
                </a:rPr>
                <a:t>x</a:t>
              </a:r>
            </a:p>
          </p:txBody>
        </p:sp>
      </p:grpSp>
      <p:sp>
        <p:nvSpPr>
          <p:cNvPr id="277556" name="Arc 52"/>
          <p:cNvSpPr>
            <a:spLocks/>
          </p:cNvSpPr>
          <p:nvPr/>
        </p:nvSpPr>
        <p:spPr bwMode="auto">
          <a:xfrm flipV="1">
            <a:off x="7532688" y="4830763"/>
            <a:ext cx="457200" cy="1408112"/>
          </a:xfrm>
          <a:custGeom>
            <a:avLst/>
            <a:gdLst>
              <a:gd name="T0" fmla="*/ 0 w 21600"/>
              <a:gd name="T1" fmla="*/ 0 h 41889"/>
              <a:gd name="T2" fmla="*/ 156866 w 21600"/>
              <a:gd name="T3" fmla="*/ 1408112 h 41889"/>
              <a:gd name="T4" fmla="*/ 0 w 21600"/>
              <a:gd name="T5" fmla="*/ 726091 h 41889"/>
              <a:gd name="T6" fmla="*/ 0 60000 65536"/>
              <a:gd name="T7" fmla="*/ 0 60000 65536"/>
              <a:gd name="T8" fmla="*/ 0 60000 65536"/>
            </a:gdLst>
            <a:ahLst/>
            <a:cxnLst>
              <a:cxn ang="T6">
                <a:pos x="T0" y="T1"/>
              </a:cxn>
              <a:cxn ang="T7">
                <a:pos x="T2" y="T3"/>
              </a:cxn>
              <a:cxn ang="T8">
                <a:pos x="T4" y="T5"/>
              </a:cxn>
            </a:cxnLst>
            <a:rect l="0" t="0" r="r" b="b"/>
            <a:pathLst>
              <a:path w="21600" h="41889" fill="none" extrusionOk="0">
                <a:moveTo>
                  <a:pt x="-1" y="0"/>
                </a:moveTo>
                <a:cubicBezTo>
                  <a:pt x="11929" y="0"/>
                  <a:pt x="21600" y="9670"/>
                  <a:pt x="21600" y="21600"/>
                </a:cubicBezTo>
                <a:cubicBezTo>
                  <a:pt x="21600" y="30671"/>
                  <a:pt x="15931" y="38776"/>
                  <a:pt x="7410" y="41888"/>
                </a:cubicBezTo>
              </a:path>
              <a:path w="21600" h="41889" stroke="0" extrusionOk="0">
                <a:moveTo>
                  <a:pt x="-1" y="0"/>
                </a:moveTo>
                <a:cubicBezTo>
                  <a:pt x="11929" y="0"/>
                  <a:pt x="21600" y="9670"/>
                  <a:pt x="21600" y="21600"/>
                </a:cubicBezTo>
                <a:cubicBezTo>
                  <a:pt x="21600" y="30671"/>
                  <a:pt x="15931" y="38776"/>
                  <a:pt x="7410" y="41888"/>
                </a:cubicBezTo>
                <a:lnTo>
                  <a:pt x="0" y="21600"/>
                </a:lnTo>
                <a:lnTo>
                  <a:pt x="-1" y="0"/>
                </a:lnTo>
                <a:close/>
              </a:path>
            </a:pathLst>
          </a:custGeom>
          <a:noFill/>
          <a:ln w="28575">
            <a:solidFill>
              <a:schemeClr val="tx1"/>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7557" name="Text Box 53"/>
          <p:cNvSpPr txBox="1">
            <a:spLocks noChangeArrowheads="1"/>
          </p:cNvSpPr>
          <p:nvPr/>
        </p:nvSpPr>
        <p:spPr bwMode="auto">
          <a:xfrm>
            <a:off x="5849938" y="4867275"/>
            <a:ext cx="311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sz="2000">
                <a:solidFill>
                  <a:srgbClr val="0000FF"/>
                </a:solidFill>
                <a:ea typeface="宋体" pitchFamily="2" charset="-122"/>
              </a:rPr>
              <a:t>1</a:t>
            </a:r>
          </a:p>
        </p:txBody>
      </p:sp>
      <p:sp>
        <p:nvSpPr>
          <p:cNvPr id="277558" name="Line 54"/>
          <p:cNvSpPr>
            <a:spLocks noChangeShapeType="1"/>
          </p:cNvSpPr>
          <p:nvPr/>
        </p:nvSpPr>
        <p:spPr bwMode="auto">
          <a:xfrm>
            <a:off x="5703888" y="5095875"/>
            <a:ext cx="228600" cy="76200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7559" name="Text Box 55"/>
          <p:cNvSpPr txBox="1">
            <a:spLocks noChangeArrowheads="1"/>
          </p:cNvSpPr>
          <p:nvPr/>
        </p:nvSpPr>
        <p:spPr bwMode="auto">
          <a:xfrm>
            <a:off x="5932488" y="4884738"/>
            <a:ext cx="615950"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r" eaLnBrk="1" hangingPunct="1">
              <a:lnSpc>
                <a:spcPct val="80000"/>
              </a:lnSpc>
            </a:pPr>
            <a:r>
              <a:rPr lang="en-US" altLang="zh-CN" sz="2000">
                <a:solidFill>
                  <a:srgbClr val="0000FF"/>
                </a:solidFill>
                <a:ea typeface="宋体" pitchFamily="2" charset="-122"/>
              </a:rPr>
              <a:t>0</a:t>
            </a:r>
          </a:p>
        </p:txBody>
      </p:sp>
      <p:sp>
        <p:nvSpPr>
          <p:cNvPr id="277560" name="Text Box 56"/>
          <p:cNvSpPr txBox="1">
            <a:spLocks noChangeArrowheads="1"/>
          </p:cNvSpPr>
          <p:nvPr/>
        </p:nvSpPr>
        <p:spPr bwMode="auto">
          <a:xfrm>
            <a:off x="6002338" y="5667375"/>
            <a:ext cx="311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sz="2000">
                <a:solidFill>
                  <a:srgbClr val="0000FF"/>
                </a:solidFill>
                <a:ea typeface="宋体" pitchFamily="2" charset="-122"/>
              </a:rPr>
              <a:t>1</a:t>
            </a:r>
          </a:p>
        </p:txBody>
      </p:sp>
      <p:sp>
        <p:nvSpPr>
          <p:cNvPr id="277561" name="Text Box 57"/>
          <p:cNvSpPr txBox="1">
            <a:spLocks noChangeArrowheads="1"/>
          </p:cNvSpPr>
          <p:nvPr/>
        </p:nvSpPr>
        <p:spPr bwMode="auto">
          <a:xfrm>
            <a:off x="6078538" y="5765800"/>
            <a:ext cx="615950" cy="2444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r" eaLnBrk="1" hangingPunct="1">
              <a:lnSpc>
                <a:spcPct val="50000"/>
              </a:lnSpc>
            </a:pPr>
            <a:r>
              <a:rPr lang="en-US" altLang="zh-CN" sz="2000">
                <a:solidFill>
                  <a:srgbClr val="0000FF"/>
                </a:solidFill>
                <a:ea typeface="宋体" pitchFamily="2" charset="-122"/>
              </a:rPr>
              <a:t>2</a:t>
            </a:r>
          </a:p>
        </p:txBody>
      </p:sp>
      <p:sp>
        <p:nvSpPr>
          <p:cNvPr id="277562" name="Text Box 58"/>
          <p:cNvSpPr txBox="1">
            <a:spLocks noChangeArrowheads="1"/>
          </p:cNvSpPr>
          <p:nvPr/>
        </p:nvSpPr>
        <p:spPr bwMode="auto">
          <a:xfrm>
            <a:off x="6230938" y="4943475"/>
            <a:ext cx="615950" cy="2444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r" eaLnBrk="1" hangingPunct="1">
              <a:lnSpc>
                <a:spcPct val="50000"/>
              </a:lnSpc>
            </a:pPr>
            <a:r>
              <a:rPr lang="en-US" altLang="zh-CN" sz="2000">
                <a:solidFill>
                  <a:srgbClr val="0000FF"/>
                </a:solidFill>
                <a:ea typeface="宋体" pitchFamily="2" charset="-122"/>
              </a:rPr>
              <a:t>2</a:t>
            </a:r>
          </a:p>
        </p:txBody>
      </p:sp>
      <p:grpSp>
        <p:nvGrpSpPr>
          <p:cNvPr id="4" name="组合 3"/>
          <p:cNvGrpSpPr/>
          <p:nvPr/>
        </p:nvGrpSpPr>
        <p:grpSpPr>
          <a:xfrm>
            <a:off x="4953526" y="5634245"/>
            <a:ext cx="338554" cy="461665"/>
            <a:chOff x="4953526" y="5634245"/>
            <a:chExt cx="338554" cy="461665"/>
          </a:xfrm>
        </p:grpSpPr>
        <p:sp>
          <p:nvSpPr>
            <p:cNvPr id="2" name="等腰三角形 1"/>
            <p:cNvSpPr/>
            <p:nvPr/>
          </p:nvSpPr>
          <p:spPr bwMode="auto">
            <a:xfrm>
              <a:off x="4977045" y="5737225"/>
              <a:ext cx="269643" cy="273050"/>
            </a:xfrm>
            <a:prstGeom prst="triangl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黑体" pitchFamily="2" charset="-122"/>
              </a:endParaRPr>
            </a:p>
          </p:txBody>
        </p:sp>
        <p:sp>
          <p:nvSpPr>
            <p:cNvPr id="3" name="TextBox 2"/>
            <p:cNvSpPr txBox="1"/>
            <p:nvPr/>
          </p:nvSpPr>
          <p:spPr>
            <a:xfrm>
              <a:off x="4953526" y="5634245"/>
              <a:ext cx="338554" cy="461665"/>
            </a:xfrm>
            <a:prstGeom prst="rect">
              <a:avLst/>
            </a:prstGeom>
            <a:noFill/>
          </p:spPr>
          <p:txBody>
            <a:bodyPr wrap="none" rtlCol="0">
              <a:spAutoFit/>
            </a:bodyPr>
            <a:lstStyle/>
            <a:p>
              <a:r>
                <a:rPr lang="en-US" altLang="zh-CN" dirty="0" smtClean="0"/>
                <a:t>a</a:t>
              </a:r>
              <a:endParaRPr lang="zh-CN" altLang="en-US" dirty="0"/>
            </a:p>
          </p:txBody>
        </p:sp>
      </p:grpSp>
      <p:sp>
        <p:nvSpPr>
          <p:cNvPr id="63" name="Line 24"/>
          <p:cNvSpPr>
            <a:spLocks noChangeShapeType="1"/>
          </p:cNvSpPr>
          <p:nvPr/>
        </p:nvSpPr>
        <p:spPr bwMode="auto">
          <a:xfrm>
            <a:off x="1511660" y="3068960"/>
            <a:ext cx="685800"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Line 26"/>
          <p:cNvSpPr>
            <a:spLocks noChangeShapeType="1"/>
          </p:cNvSpPr>
          <p:nvPr/>
        </p:nvSpPr>
        <p:spPr bwMode="auto">
          <a:xfrm>
            <a:off x="2546775" y="3068960"/>
            <a:ext cx="1143000"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 name="Line 29"/>
          <p:cNvSpPr>
            <a:spLocks noChangeShapeType="1"/>
          </p:cNvSpPr>
          <p:nvPr/>
        </p:nvSpPr>
        <p:spPr bwMode="auto">
          <a:xfrm>
            <a:off x="1736685" y="2573905"/>
            <a:ext cx="609600"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Line 31"/>
          <p:cNvSpPr>
            <a:spLocks noChangeShapeType="1"/>
          </p:cNvSpPr>
          <p:nvPr/>
        </p:nvSpPr>
        <p:spPr bwMode="auto">
          <a:xfrm>
            <a:off x="2546775" y="2573905"/>
            <a:ext cx="609600"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77507"/>
                                        </p:tgtEl>
                                        <p:attrNameLst>
                                          <p:attrName>style.visibility</p:attrName>
                                        </p:attrNameLst>
                                      </p:cBhvr>
                                      <p:to>
                                        <p:strVal val="visible"/>
                                      </p:to>
                                    </p:set>
                                    <p:animEffect transition="in" filter="wipe(up)">
                                      <p:cBhvr>
                                        <p:cTn id="7" dur="500"/>
                                        <p:tgtEl>
                                          <p:spTgt spid="2775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77508"/>
                                        </p:tgtEl>
                                        <p:attrNameLst>
                                          <p:attrName>style.visibility</p:attrName>
                                        </p:attrNameLst>
                                      </p:cBhvr>
                                      <p:to>
                                        <p:strVal val="visible"/>
                                      </p:to>
                                    </p:set>
                                    <p:animEffect transition="in" filter="wipe(up)">
                                      <p:cBhvr>
                                        <p:cTn id="12" dur="500"/>
                                        <p:tgtEl>
                                          <p:spTgt spid="2775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77509"/>
                                        </p:tgtEl>
                                        <p:attrNameLst>
                                          <p:attrName>style.visibility</p:attrName>
                                        </p:attrNameLst>
                                      </p:cBhvr>
                                      <p:to>
                                        <p:strVal val="visible"/>
                                      </p:to>
                                    </p:set>
                                    <p:animEffect transition="in" filter="wipe(up)">
                                      <p:cBhvr>
                                        <p:cTn id="17" dur="500"/>
                                        <p:tgtEl>
                                          <p:spTgt spid="27750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7" presetClass="entr" presetSubtype="8" fill="hold" grpId="0" nodeType="clickEffect">
                                  <p:stCondLst>
                                    <p:cond delay="0"/>
                                  </p:stCondLst>
                                  <p:childTnLst>
                                    <p:set>
                                      <p:cBhvr>
                                        <p:cTn id="21" dur="1" fill="hold">
                                          <p:stCondLst>
                                            <p:cond delay="0"/>
                                          </p:stCondLst>
                                        </p:cTn>
                                        <p:tgtEl>
                                          <p:spTgt spid="277528"/>
                                        </p:tgtEl>
                                        <p:attrNameLst>
                                          <p:attrName>style.visibility</p:attrName>
                                        </p:attrNameLst>
                                      </p:cBhvr>
                                      <p:to>
                                        <p:strVal val="visible"/>
                                      </p:to>
                                    </p:set>
                                    <p:anim calcmode="lin" valueType="num">
                                      <p:cBhvr>
                                        <p:cTn id="22" dur="500" fill="hold"/>
                                        <p:tgtEl>
                                          <p:spTgt spid="277528"/>
                                        </p:tgtEl>
                                        <p:attrNameLst>
                                          <p:attrName>ppt_x</p:attrName>
                                        </p:attrNameLst>
                                      </p:cBhvr>
                                      <p:tavLst>
                                        <p:tav tm="0">
                                          <p:val>
                                            <p:strVal val="#ppt_x-#ppt_w/2"/>
                                          </p:val>
                                        </p:tav>
                                        <p:tav tm="100000">
                                          <p:val>
                                            <p:strVal val="#ppt_x"/>
                                          </p:val>
                                        </p:tav>
                                      </p:tavLst>
                                    </p:anim>
                                    <p:anim calcmode="lin" valueType="num">
                                      <p:cBhvr>
                                        <p:cTn id="23" dur="500" fill="hold"/>
                                        <p:tgtEl>
                                          <p:spTgt spid="277528"/>
                                        </p:tgtEl>
                                        <p:attrNameLst>
                                          <p:attrName>ppt_y</p:attrName>
                                        </p:attrNameLst>
                                      </p:cBhvr>
                                      <p:tavLst>
                                        <p:tav tm="0">
                                          <p:val>
                                            <p:strVal val="#ppt_y"/>
                                          </p:val>
                                        </p:tav>
                                        <p:tav tm="100000">
                                          <p:val>
                                            <p:strVal val="#ppt_y"/>
                                          </p:val>
                                        </p:tav>
                                      </p:tavLst>
                                    </p:anim>
                                    <p:anim calcmode="lin" valueType="num">
                                      <p:cBhvr>
                                        <p:cTn id="24" dur="500" fill="hold"/>
                                        <p:tgtEl>
                                          <p:spTgt spid="277528"/>
                                        </p:tgtEl>
                                        <p:attrNameLst>
                                          <p:attrName>ppt_w</p:attrName>
                                        </p:attrNameLst>
                                      </p:cBhvr>
                                      <p:tavLst>
                                        <p:tav tm="0">
                                          <p:val>
                                            <p:fltVal val="0"/>
                                          </p:val>
                                        </p:tav>
                                        <p:tav tm="100000">
                                          <p:val>
                                            <p:strVal val="#ppt_w"/>
                                          </p:val>
                                        </p:tav>
                                      </p:tavLst>
                                    </p:anim>
                                    <p:anim calcmode="lin" valueType="num">
                                      <p:cBhvr>
                                        <p:cTn id="25" dur="500" fill="hold"/>
                                        <p:tgtEl>
                                          <p:spTgt spid="277528"/>
                                        </p:tgtEl>
                                        <p:attrNameLst>
                                          <p:attrName>ppt_h</p:attrName>
                                        </p:attrNameLst>
                                      </p:cBhvr>
                                      <p:tavLst>
                                        <p:tav tm="0">
                                          <p:val>
                                            <p:strVal val="#ppt_h"/>
                                          </p:val>
                                        </p:tav>
                                        <p:tav tm="100000">
                                          <p:val>
                                            <p:strVal val="#ppt_h"/>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17" presetClass="entr" presetSubtype="8" fill="hold" grpId="0" nodeType="clickEffect">
                                  <p:stCondLst>
                                    <p:cond delay="0"/>
                                  </p:stCondLst>
                                  <p:childTnLst>
                                    <p:set>
                                      <p:cBhvr>
                                        <p:cTn id="29" dur="1" fill="hold">
                                          <p:stCondLst>
                                            <p:cond delay="0"/>
                                          </p:stCondLst>
                                        </p:cTn>
                                        <p:tgtEl>
                                          <p:spTgt spid="277529"/>
                                        </p:tgtEl>
                                        <p:attrNameLst>
                                          <p:attrName>style.visibility</p:attrName>
                                        </p:attrNameLst>
                                      </p:cBhvr>
                                      <p:to>
                                        <p:strVal val="visible"/>
                                      </p:to>
                                    </p:set>
                                    <p:anim calcmode="lin" valueType="num">
                                      <p:cBhvr>
                                        <p:cTn id="30" dur="500" fill="hold"/>
                                        <p:tgtEl>
                                          <p:spTgt spid="277529"/>
                                        </p:tgtEl>
                                        <p:attrNameLst>
                                          <p:attrName>ppt_x</p:attrName>
                                        </p:attrNameLst>
                                      </p:cBhvr>
                                      <p:tavLst>
                                        <p:tav tm="0">
                                          <p:val>
                                            <p:strVal val="#ppt_x-#ppt_w/2"/>
                                          </p:val>
                                        </p:tav>
                                        <p:tav tm="100000">
                                          <p:val>
                                            <p:strVal val="#ppt_x"/>
                                          </p:val>
                                        </p:tav>
                                      </p:tavLst>
                                    </p:anim>
                                    <p:anim calcmode="lin" valueType="num">
                                      <p:cBhvr>
                                        <p:cTn id="31" dur="500" fill="hold"/>
                                        <p:tgtEl>
                                          <p:spTgt spid="277529"/>
                                        </p:tgtEl>
                                        <p:attrNameLst>
                                          <p:attrName>ppt_y</p:attrName>
                                        </p:attrNameLst>
                                      </p:cBhvr>
                                      <p:tavLst>
                                        <p:tav tm="0">
                                          <p:val>
                                            <p:strVal val="#ppt_y"/>
                                          </p:val>
                                        </p:tav>
                                        <p:tav tm="100000">
                                          <p:val>
                                            <p:strVal val="#ppt_y"/>
                                          </p:val>
                                        </p:tav>
                                      </p:tavLst>
                                    </p:anim>
                                    <p:anim calcmode="lin" valueType="num">
                                      <p:cBhvr>
                                        <p:cTn id="32" dur="500" fill="hold"/>
                                        <p:tgtEl>
                                          <p:spTgt spid="277529"/>
                                        </p:tgtEl>
                                        <p:attrNameLst>
                                          <p:attrName>ppt_w</p:attrName>
                                        </p:attrNameLst>
                                      </p:cBhvr>
                                      <p:tavLst>
                                        <p:tav tm="0">
                                          <p:val>
                                            <p:fltVal val="0"/>
                                          </p:val>
                                        </p:tav>
                                        <p:tav tm="100000">
                                          <p:val>
                                            <p:strVal val="#ppt_w"/>
                                          </p:val>
                                        </p:tav>
                                      </p:tavLst>
                                    </p:anim>
                                    <p:anim calcmode="lin" valueType="num">
                                      <p:cBhvr>
                                        <p:cTn id="33" dur="500" fill="hold"/>
                                        <p:tgtEl>
                                          <p:spTgt spid="277529"/>
                                        </p:tgtEl>
                                        <p:attrNameLst>
                                          <p:attrName>ppt_h</p:attrName>
                                        </p:attrNameLst>
                                      </p:cBhvr>
                                      <p:tavLst>
                                        <p:tav tm="0">
                                          <p:val>
                                            <p:strVal val="#ppt_h"/>
                                          </p:val>
                                        </p:tav>
                                        <p:tav tm="100000">
                                          <p:val>
                                            <p:strVal val="#ppt_h"/>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17" presetClass="entr" presetSubtype="8" fill="hold" grpId="0" nodeType="clickEffect">
                                  <p:stCondLst>
                                    <p:cond delay="0"/>
                                  </p:stCondLst>
                                  <p:childTnLst>
                                    <p:set>
                                      <p:cBhvr>
                                        <p:cTn id="37" dur="1" fill="hold">
                                          <p:stCondLst>
                                            <p:cond delay="0"/>
                                          </p:stCondLst>
                                        </p:cTn>
                                        <p:tgtEl>
                                          <p:spTgt spid="277530"/>
                                        </p:tgtEl>
                                        <p:attrNameLst>
                                          <p:attrName>style.visibility</p:attrName>
                                        </p:attrNameLst>
                                      </p:cBhvr>
                                      <p:to>
                                        <p:strVal val="visible"/>
                                      </p:to>
                                    </p:set>
                                    <p:anim calcmode="lin" valueType="num">
                                      <p:cBhvr>
                                        <p:cTn id="38" dur="500" fill="hold"/>
                                        <p:tgtEl>
                                          <p:spTgt spid="277530"/>
                                        </p:tgtEl>
                                        <p:attrNameLst>
                                          <p:attrName>ppt_x</p:attrName>
                                        </p:attrNameLst>
                                      </p:cBhvr>
                                      <p:tavLst>
                                        <p:tav tm="0">
                                          <p:val>
                                            <p:strVal val="#ppt_x-#ppt_w/2"/>
                                          </p:val>
                                        </p:tav>
                                        <p:tav tm="100000">
                                          <p:val>
                                            <p:strVal val="#ppt_x"/>
                                          </p:val>
                                        </p:tav>
                                      </p:tavLst>
                                    </p:anim>
                                    <p:anim calcmode="lin" valueType="num">
                                      <p:cBhvr>
                                        <p:cTn id="39" dur="500" fill="hold"/>
                                        <p:tgtEl>
                                          <p:spTgt spid="277530"/>
                                        </p:tgtEl>
                                        <p:attrNameLst>
                                          <p:attrName>ppt_y</p:attrName>
                                        </p:attrNameLst>
                                      </p:cBhvr>
                                      <p:tavLst>
                                        <p:tav tm="0">
                                          <p:val>
                                            <p:strVal val="#ppt_y"/>
                                          </p:val>
                                        </p:tav>
                                        <p:tav tm="100000">
                                          <p:val>
                                            <p:strVal val="#ppt_y"/>
                                          </p:val>
                                        </p:tav>
                                      </p:tavLst>
                                    </p:anim>
                                    <p:anim calcmode="lin" valueType="num">
                                      <p:cBhvr>
                                        <p:cTn id="40" dur="500" fill="hold"/>
                                        <p:tgtEl>
                                          <p:spTgt spid="277530"/>
                                        </p:tgtEl>
                                        <p:attrNameLst>
                                          <p:attrName>ppt_w</p:attrName>
                                        </p:attrNameLst>
                                      </p:cBhvr>
                                      <p:tavLst>
                                        <p:tav tm="0">
                                          <p:val>
                                            <p:fltVal val="0"/>
                                          </p:val>
                                        </p:tav>
                                        <p:tav tm="100000">
                                          <p:val>
                                            <p:strVal val="#ppt_w"/>
                                          </p:val>
                                        </p:tav>
                                      </p:tavLst>
                                    </p:anim>
                                    <p:anim calcmode="lin" valueType="num">
                                      <p:cBhvr>
                                        <p:cTn id="41" dur="500" fill="hold"/>
                                        <p:tgtEl>
                                          <p:spTgt spid="277530"/>
                                        </p:tgtEl>
                                        <p:attrNameLst>
                                          <p:attrName>ppt_h</p:attrName>
                                        </p:attrNameLst>
                                      </p:cBhvr>
                                      <p:tavLst>
                                        <p:tav tm="0">
                                          <p:val>
                                            <p:strVal val="#ppt_h"/>
                                          </p:val>
                                        </p:tav>
                                        <p:tav tm="100000">
                                          <p:val>
                                            <p:strVal val="#ppt_h"/>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4" fill="hold" nodeType="clickEffect">
                                  <p:stCondLst>
                                    <p:cond delay="0"/>
                                  </p:stCondLst>
                                  <p:childTnLst>
                                    <p:set>
                                      <p:cBhvr>
                                        <p:cTn id="45" dur="1" fill="hold">
                                          <p:stCondLst>
                                            <p:cond delay="0"/>
                                          </p:stCondLst>
                                        </p:cTn>
                                        <p:tgtEl>
                                          <p:spTgt spid="277517"/>
                                        </p:tgtEl>
                                        <p:attrNameLst>
                                          <p:attrName>style.visibility</p:attrName>
                                        </p:attrNameLst>
                                      </p:cBhvr>
                                      <p:to>
                                        <p:strVal val="visible"/>
                                      </p:to>
                                    </p:set>
                                    <p:anim calcmode="lin" valueType="num">
                                      <p:cBhvr additive="base">
                                        <p:cTn id="46" dur="500" fill="hold"/>
                                        <p:tgtEl>
                                          <p:spTgt spid="277517"/>
                                        </p:tgtEl>
                                        <p:attrNameLst>
                                          <p:attrName>ppt_x</p:attrName>
                                        </p:attrNameLst>
                                      </p:cBhvr>
                                      <p:tavLst>
                                        <p:tav tm="0">
                                          <p:val>
                                            <p:strVal val="#ppt_x"/>
                                          </p:val>
                                        </p:tav>
                                        <p:tav tm="100000">
                                          <p:val>
                                            <p:strVal val="#ppt_x"/>
                                          </p:val>
                                        </p:tav>
                                      </p:tavLst>
                                    </p:anim>
                                    <p:anim calcmode="lin" valueType="num">
                                      <p:cBhvr additive="base">
                                        <p:cTn id="47" dur="500" fill="hold"/>
                                        <p:tgtEl>
                                          <p:spTgt spid="277517"/>
                                        </p:tgtEl>
                                        <p:attrNameLst>
                                          <p:attrName>ppt_y</p:attrName>
                                        </p:attrNameLst>
                                      </p:cBhvr>
                                      <p:tavLst>
                                        <p:tav tm="0">
                                          <p:val>
                                            <p:strVal val="1+#ppt_h/2"/>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18" presetClass="entr" presetSubtype="3" fill="hold" grpId="0" nodeType="clickEffect">
                                  <p:stCondLst>
                                    <p:cond delay="0"/>
                                  </p:stCondLst>
                                  <p:childTnLst>
                                    <p:set>
                                      <p:cBhvr>
                                        <p:cTn id="51" dur="1" fill="hold">
                                          <p:stCondLst>
                                            <p:cond delay="0"/>
                                          </p:stCondLst>
                                        </p:cTn>
                                        <p:tgtEl>
                                          <p:spTgt spid="277527"/>
                                        </p:tgtEl>
                                        <p:attrNameLst>
                                          <p:attrName>style.visibility</p:attrName>
                                        </p:attrNameLst>
                                      </p:cBhvr>
                                      <p:to>
                                        <p:strVal val="visible"/>
                                      </p:to>
                                    </p:set>
                                    <p:animEffect transition="in" filter="strips(upRight)">
                                      <p:cBhvr>
                                        <p:cTn id="52" dur="500"/>
                                        <p:tgtEl>
                                          <p:spTgt spid="277527"/>
                                        </p:tgtEl>
                                      </p:cBhvr>
                                    </p:animEffect>
                                  </p:childTnLst>
                                </p:cTn>
                              </p:par>
                            </p:childTnLst>
                          </p:cTn>
                        </p:par>
                      </p:childTnLst>
                    </p:cTn>
                  </p:par>
                  <p:par>
                    <p:cTn id="53" fill="hold">
                      <p:stCondLst>
                        <p:cond delay="indefinite"/>
                      </p:stCondLst>
                      <p:childTnLst>
                        <p:par>
                          <p:cTn id="54" fill="hold">
                            <p:stCondLst>
                              <p:cond delay="0"/>
                            </p:stCondLst>
                            <p:childTnLst>
                              <p:par>
                                <p:cTn id="55" presetID="18" presetClass="entr" presetSubtype="6" fill="hold" grpId="0" nodeType="clickEffect">
                                  <p:stCondLst>
                                    <p:cond delay="0"/>
                                  </p:stCondLst>
                                  <p:childTnLst>
                                    <p:set>
                                      <p:cBhvr>
                                        <p:cTn id="56" dur="1" fill="hold">
                                          <p:stCondLst>
                                            <p:cond delay="0"/>
                                          </p:stCondLst>
                                        </p:cTn>
                                        <p:tgtEl>
                                          <p:spTgt spid="277531"/>
                                        </p:tgtEl>
                                        <p:attrNameLst>
                                          <p:attrName>style.visibility</p:attrName>
                                        </p:attrNameLst>
                                      </p:cBhvr>
                                      <p:to>
                                        <p:strVal val="visible"/>
                                      </p:to>
                                    </p:set>
                                    <p:animEffect transition="in" filter="strips(downRight)">
                                      <p:cBhvr>
                                        <p:cTn id="57" dur="500"/>
                                        <p:tgtEl>
                                          <p:spTgt spid="277531"/>
                                        </p:tgtEl>
                                      </p:cBhvr>
                                    </p:animEffect>
                                  </p:childTnLst>
                                  <p:subTnLst>
                                    <p:set>
                                      <p:cBhvr override="childStyle">
                                        <p:cTn dur="1" fill="hold" display="0" masterRel="nextClick" afterEffect="1"/>
                                        <p:tgtEl>
                                          <p:spTgt spid="277531"/>
                                        </p:tgtEl>
                                        <p:attrNameLst>
                                          <p:attrName>style.visibility</p:attrName>
                                        </p:attrNameLst>
                                      </p:cBhvr>
                                      <p:to>
                                        <p:strVal val="hidden"/>
                                      </p:to>
                                    </p:set>
                                  </p:subTnLst>
                                </p:cTn>
                              </p:par>
                            </p:childTnLst>
                          </p:cTn>
                        </p:par>
                      </p:childTnLst>
                    </p:cTn>
                  </p:par>
                  <p:par>
                    <p:cTn id="58" fill="hold">
                      <p:stCondLst>
                        <p:cond delay="indefinite"/>
                      </p:stCondLst>
                      <p:childTnLst>
                        <p:par>
                          <p:cTn id="59" fill="hold">
                            <p:stCondLst>
                              <p:cond delay="0"/>
                            </p:stCondLst>
                            <p:childTnLst>
                              <p:par>
                                <p:cTn id="60" presetID="18" presetClass="entr" presetSubtype="9" fill="hold" grpId="0" nodeType="clickEffect">
                                  <p:stCondLst>
                                    <p:cond delay="0"/>
                                  </p:stCondLst>
                                  <p:childTnLst>
                                    <p:set>
                                      <p:cBhvr>
                                        <p:cTn id="61" dur="1" fill="hold">
                                          <p:stCondLst>
                                            <p:cond delay="0"/>
                                          </p:stCondLst>
                                        </p:cTn>
                                        <p:tgtEl>
                                          <p:spTgt spid="277532"/>
                                        </p:tgtEl>
                                        <p:attrNameLst>
                                          <p:attrName>style.visibility</p:attrName>
                                        </p:attrNameLst>
                                      </p:cBhvr>
                                      <p:to>
                                        <p:strVal val="visible"/>
                                      </p:to>
                                    </p:set>
                                    <p:animEffect transition="in" filter="strips(upLeft)">
                                      <p:cBhvr>
                                        <p:cTn id="62" dur="500"/>
                                        <p:tgtEl>
                                          <p:spTgt spid="27753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7" presetClass="entr" presetSubtype="8" fill="hold" grpId="0" nodeType="clickEffect">
                                  <p:stCondLst>
                                    <p:cond delay="0"/>
                                  </p:stCondLst>
                                  <p:childTnLst>
                                    <p:set>
                                      <p:cBhvr>
                                        <p:cTn id="66" dur="1" fill="hold">
                                          <p:stCondLst>
                                            <p:cond delay="0"/>
                                          </p:stCondLst>
                                        </p:cTn>
                                        <p:tgtEl>
                                          <p:spTgt spid="277533"/>
                                        </p:tgtEl>
                                        <p:attrNameLst>
                                          <p:attrName>style.visibility</p:attrName>
                                        </p:attrNameLst>
                                      </p:cBhvr>
                                      <p:to>
                                        <p:strVal val="visible"/>
                                      </p:to>
                                    </p:set>
                                    <p:anim calcmode="lin" valueType="num">
                                      <p:cBhvr>
                                        <p:cTn id="67" dur="500" fill="hold"/>
                                        <p:tgtEl>
                                          <p:spTgt spid="277533"/>
                                        </p:tgtEl>
                                        <p:attrNameLst>
                                          <p:attrName>ppt_x</p:attrName>
                                        </p:attrNameLst>
                                      </p:cBhvr>
                                      <p:tavLst>
                                        <p:tav tm="0">
                                          <p:val>
                                            <p:strVal val="#ppt_x-#ppt_w/2"/>
                                          </p:val>
                                        </p:tav>
                                        <p:tav tm="100000">
                                          <p:val>
                                            <p:strVal val="#ppt_x"/>
                                          </p:val>
                                        </p:tav>
                                      </p:tavLst>
                                    </p:anim>
                                    <p:anim calcmode="lin" valueType="num">
                                      <p:cBhvr>
                                        <p:cTn id="68" dur="500" fill="hold"/>
                                        <p:tgtEl>
                                          <p:spTgt spid="277533"/>
                                        </p:tgtEl>
                                        <p:attrNameLst>
                                          <p:attrName>ppt_y</p:attrName>
                                        </p:attrNameLst>
                                      </p:cBhvr>
                                      <p:tavLst>
                                        <p:tav tm="0">
                                          <p:val>
                                            <p:strVal val="#ppt_y"/>
                                          </p:val>
                                        </p:tav>
                                        <p:tav tm="100000">
                                          <p:val>
                                            <p:strVal val="#ppt_y"/>
                                          </p:val>
                                        </p:tav>
                                      </p:tavLst>
                                    </p:anim>
                                    <p:anim calcmode="lin" valueType="num">
                                      <p:cBhvr>
                                        <p:cTn id="69" dur="500" fill="hold"/>
                                        <p:tgtEl>
                                          <p:spTgt spid="277533"/>
                                        </p:tgtEl>
                                        <p:attrNameLst>
                                          <p:attrName>ppt_w</p:attrName>
                                        </p:attrNameLst>
                                      </p:cBhvr>
                                      <p:tavLst>
                                        <p:tav tm="0">
                                          <p:val>
                                            <p:fltVal val="0"/>
                                          </p:val>
                                        </p:tav>
                                        <p:tav tm="100000">
                                          <p:val>
                                            <p:strVal val="#ppt_w"/>
                                          </p:val>
                                        </p:tav>
                                      </p:tavLst>
                                    </p:anim>
                                    <p:anim calcmode="lin" valueType="num">
                                      <p:cBhvr>
                                        <p:cTn id="70" dur="500" fill="hold"/>
                                        <p:tgtEl>
                                          <p:spTgt spid="277533"/>
                                        </p:tgtEl>
                                        <p:attrNameLst>
                                          <p:attrName>ppt_h</p:attrName>
                                        </p:attrNameLst>
                                      </p:cBhvr>
                                      <p:tavLst>
                                        <p:tav tm="0">
                                          <p:val>
                                            <p:strVal val="#ppt_h"/>
                                          </p:val>
                                        </p:tav>
                                        <p:tav tm="100000">
                                          <p:val>
                                            <p:strVal val="#ppt_h"/>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17" presetClass="entr" presetSubtype="8" fill="hold" grpId="0" nodeType="clickEffect">
                                  <p:stCondLst>
                                    <p:cond delay="0"/>
                                  </p:stCondLst>
                                  <p:childTnLst>
                                    <p:set>
                                      <p:cBhvr>
                                        <p:cTn id="74" dur="1" fill="hold">
                                          <p:stCondLst>
                                            <p:cond delay="0"/>
                                          </p:stCondLst>
                                        </p:cTn>
                                        <p:tgtEl>
                                          <p:spTgt spid="277534"/>
                                        </p:tgtEl>
                                        <p:attrNameLst>
                                          <p:attrName>style.visibility</p:attrName>
                                        </p:attrNameLst>
                                      </p:cBhvr>
                                      <p:to>
                                        <p:strVal val="visible"/>
                                      </p:to>
                                    </p:set>
                                    <p:anim calcmode="lin" valueType="num">
                                      <p:cBhvr>
                                        <p:cTn id="75" dur="500" fill="hold"/>
                                        <p:tgtEl>
                                          <p:spTgt spid="277534"/>
                                        </p:tgtEl>
                                        <p:attrNameLst>
                                          <p:attrName>ppt_x</p:attrName>
                                        </p:attrNameLst>
                                      </p:cBhvr>
                                      <p:tavLst>
                                        <p:tav tm="0">
                                          <p:val>
                                            <p:strVal val="#ppt_x-#ppt_w/2"/>
                                          </p:val>
                                        </p:tav>
                                        <p:tav tm="100000">
                                          <p:val>
                                            <p:strVal val="#ppt_x"/>
                                          </p:val>
                                        </p:tav>
                                      </p:tavLst>
                                    </p:anim>
                                    <p:anim calcmode="lin" valueType="num">
                                      <p:cBhvr>
                                        <p:cTn id="76" dur="500" fill="hold"/>
                                        <p:tgtEl>
                                          <p:spTgt spid="277534"/>
                                        </p:tgtEl>
                                        <p:attrNameLst>
                                          <p:attrName>ppt_y</p:attrName>
                                        </p:attrNameLst>
                                      </p:cBhvr>
                                      <p:tavLst>
                                        <p:tav tm="0">
                                          <p:val>
                                            <p:strVal val="#ppt_y"/>
                                          </p:val>
                                        </p:tav>
                                        <p:tav tm="100000">
                                          <p:val>
                                            <p:strVal val="#ppt_y"/>
                                          </p:val>
                                        </p:tav>
                                      </p:tavLst>
                                    </p:anim>
                                    <p:anim calcmode="lin" valueType="num">
                                      <p:cBhvr>
                                        <p:cTn id="77" dur="500" fill="hold"/>
                                        <p:tgtEl>
                                          <p:spTgt spid="277534"/>
                                        </p:tgtEl>
                                        <p:attrNameLst>
                                          <p:attrName>ppt_w</p:attrName>
                                        </p:attrNameLst>
                                      </p:cBhvr>
                                      <p:tavLst>
                                        <p:tav tm="0">
                                          <p:val>
                                            <p:fltVal val="0"/>
                                          </p:val>
                                        </p:tav>
                                        <p:tav tm="100000">
                                          <p:val>
                                            <p:strVal val="#ppt_w"/>
                                          </p:val>
                                        </p:tav>
                                      </p:tavLst>
                                    </p:anim>
                                    <p:anim calcmode="lin" valueType="num">
                                      <p:cBhvr>
                                        <p:cTn id="78" dur="500" fill="hold"/>
                                        <p:tgtEl>
                                          <p:spTgt spid="277534"/>
                                        </p:tgtEl>
                                        <p:attrNameLst>
                                          <p:attrName>ppt_h</p:attrName>
                                        </p:attrNameLst>
                                      </p:cBhvr>
                                      <p:tavLst>
                                        <p:tav tm="0">
                                          <p:val>
                                            <p:strVal val="#ppt_h"/>
                                          </p:val>
                                        </p:tav>
                                        <p:tav tm="100000">
                                          <p:val>
                                            <p:strVal val="#ppt_h"/>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17" presetClass="entr" presetSubtype="8" fill="hold" grpId="0" nodeType="clickEffect">
                                  <p:stCondLst>
                                    <p:cond delay="0"/>
                                  </p:stCondLst>
                                  <p:childTnLst>
                                    <p:set>
                                      <p:cBhvr>
                                        <p:cTn id="82" dur="1" fill="hold">
                                          <p:stCondLst>
                                            <p:cond delay="0"/>
                                          </p:stCondLst>
                                        </p:cTn>
                                        <p:tgtEl>
                                          <p:spTgt spid="277535"/>
                                        </p:tgtEl>
                                        <p:attrNameLst>
                                          <p:attrName>style.visibility</p:attrName>
                                        </p:attrNameLst>
                                      </p:cBhvr>
                                      <p:to>
                                        <p:strVal val="visible"/>
                                      </p:to>
                                    </p:set>
                                    <p:anim calcmode="lin" valueType="num">
                                      <p:cBhvr>
                                        <p:cTn id="83" dur="500" fill="hold"/>
                                        <p:tgtEl>
                                          <p:spTgt spid="277535"/>
                                        </p:tgtEl>
                                        <p:attrNameLst>
                                          <p:attrName>ppt_x</p:attrName>
                                        </p:attrNameLst>
                                      </p:cBhvr>
                                      <p:tavLst>
                                        <p:tav tm="0">
                                          <p:val>
                                            <p:strVal val="#ppt_x-#ppt_w/2"/>
                                          </p:val>
                                        </p:tav>
                                        <p:tav tm="100000">
                                          <p:val>
                                            <p:strVal val="#ppt_x"/>
                                          </p:val>
                                        </p:tav>
                                      </p:tavLst>
                                    </p:anim>
                                    <p:anim calcmode="lin" valueType="num">
                                      <p:cBhvr>
                                        <p:cTn id="84" dur="500" fill="hold"/>
                                        <p:tgtEl>
                                          <p:spTgt spid="277535"/>
                                        </p:tgtEl>
                                        <p:attrNameLst>
                                          <p:attrName>ppt_y</p:attrName>
                                        </p:attrNameLst>
                                      </p:cBhvr>
                                      <p:tavLst>
                                        <p:tav tm="0">
                                          <p:val>
                                            <p:strVal val="#ppt_y"/>
                                          </p:val>
                                        </p:tav>
                                        <p:tav tm="100000">
                                          <p:val>
                                            <p:strVal val="#ppt_y"/>
                                          </p:val>
                                        </p:tav>
                                      </p:tavLst>
                                    </p:anim>
                                    <p:anim calcmode="lin" valueType="num">
                                      <p:cBhvr>
                                        <p:cTn id="85" dur="500" fill="hold"/>
                                        <p:tgtEl>
                                          <p:spTgt spid="277535"/>
                                        </p:tgtEl>
                                        <p:attrNameLst>
                                          <p:attrName>ppt_w</p:attrName>
                                        </p:attrNameLst>
                                      </p:cBhvr>
                                      <p:tavLst>
                                        <p:tav tm="0">
                                          <p:val>
                                            <p:fltVal val="0"/>
                                          </p:val>
                                        </p:tav>
                                        <p:tav tm="100000">
                                          <p:val>
                                            <p:strVal val="#ppt_w"/>
                                          </p:val>
                                        </p:tav>
                                      </p:tavLst>
                                    </p:anim>
                                    <p:anim calcmode="lin" valueType="num">
                                      <p:cBhvr>
                                        <p:cTn id="86" dur="500" fill="hold"/>
                                        <p:tgtEl>
                                          <p:spTgt spid="277535"/>
                                        </p:tgtEl>
                                        <p:attrNameLst>
                                          <p:attrName>ppt_h</p:attrName>
                                        </p:attrNameLst>
                                      </p:cBhvr>
                                      <p:tavLst>
                                        <p:tav tm="0">
                                          <p:val>
                                            <p:strVal val="#ppt_h"/>
                                          </p:val>
                                        </p:tav>
                                        <p:tav tm="100000">
                                          <p:val>
                                            <p:strVal val="#ppt_h"/>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17" presetClass="entr" presetSubtype="8" fill="hold" grpId="0" nodeType="clickEffect">
                                  <p:stCondLst>
                                    <p:cond delay="0"/>
                                  </p:stCondLst>
                                  <p:childTnLst>
                                    <p:set>
                                      <p:cBhvr>
                                        <p:cTn id="90" dur="1" fill="hold">
                                          <p:stCondLst>
                                            <p:cond delay="0"/>
                                          </p:stCondLst>
                                        </p:cTn>
                                        <p:tgtEl>
                                          <p:spTgt spid="277536"/>
                                        </p:tgtEl>
                                        <p:attrNameLst>
                                          <p:attrName>style.visibility</p:attrName>
                                        </p:attrNameLst>
                                      </p:cBhvr>
                                      <p:to>
                                        <p:strVal val="visible"/>
                                      </p:to>
                                    </p:set>
                                    <p:anim calcmode="lin" valueType="num">
                                      <p:cBhvr>
                                        <p:cTn id="91" dur="500" fill="hold"/>
                                        <p:tgtEl>
                                          <p:spTgt spid="277536"/>
                                        </p:tgtEl>
                                        <p:attrNameLst>
                                          <p:attrName>ppt_x</p:attrName>
                                        </p:attrNameLst>
                                      </p:cBhvr>
                                      <p:tavLst>
                                        <p:tav tm="0">
                                          <p:val>
                                            <p:strVal val="#ppt_x-#ppt_w/2"/>
                                          </p:val>
                                        </p:tav>
                                        <p:tav tm="100000">
                                          <p:val>
                                            <p:strVal val="#ppt_x"/>
                                          </p:val>
                                        </p:tav>
                                      </p:tavLst>
                                    </p:anim>
                                    <p:anim calcmode="lin" valueType="num">
                                      <p:cBhvr>
                                        <p:cTn id="92" dur="500" fill="hold"/>
                                        <p:tgtEl>
                                          <p:spTgt spid="277536"/>
                                        </p:tgtEl>
                                        <p:attrNameLst>
                                          <p:attrName>ppt_y</p:attrName>
                                        </p:attrNameLst>
                                      </p:cBhvr>
                                      <p:tavLst>
                                        <p:tav tm="0">
                                          <p:val>
                                            <p:strVal val="#ppt_y"/>
                                          </p:val>
                                        </p:tav>
                                        <p:tav tm="100000">
                                          <p:val>
                                            <p:strVal val="#ppt_y"/>
                                          </p:val>
                                        </p:tav>
                                      </p:tavLst>
                                    </p:anim>
                                    <p:anim calcmode="lin" valueType="num">
                                      <p:cBhvr>
                                        <p:cTn id="93" dur="500" fill="hold"/>
                                        <p:tgtEl>
                                          <p:spTgt spid="277536"/>
                                        </p:tgtEl>
                                        <p:attrNameLst>
                                          <p:attrName>ppt_w</p:attrName>
                                        </p:attrNameLst>
                                      </p:cBhvr>
                                      <p:tavLst>
                                        <p:tav tm="0">
                                          <p:val>
                                            <p:fltVal val="0"/>
                                          </p:val>
                                        </p:tav>
                                        <p:tav tm="100000">
                                          <p:val>
                                            <p:strVal val="#ppt_w"/>
                                          </p:val>
                                        </p:tav>
                                      </p:tavLst>
                                    </p:anim>
                                    <p:anim calcmode="lin" valueType="num">
                                      <p:cBhvr>
                                        <p:cTn id="94" dur="500" fill="hold"/>
                                        <p:tgtEl>
                                          <p:spTgt spid="277536"/>
                                        </p:tgtEl>
                                        <p:attrNameLst>
                                          <p:attrName>ppt_h</p:attrName>
                                        </p:attrNameLst>
                                      </p:cBhvr>
                                      <p:tavLst>
                                        <p:tav tm="0">
                                          <p:val>
                                            <p:strVal val="#ppt_h"/>
                                          </p:val>
                                        </p:tav>
                                        <p:tav tm="100000">
                                          <p:val>
                                            <p:strVal val="#ppt_h"/>
                                          </p:val>
                                        </p:tav>
                                      </p:tavLst>
                                    </p:anim>
                                  </p:childTnLst>
                                </p:cTn>
                              </p:par>
                            </p:childTnLst>
                          </p:cTn>
                        </p:par>
                      </p:childTnLst>
                    </p:cTn>
                  </p:par>
                  <p:par>
                    <p:cTn id="95" fill="hold" nodeType="clickPar">
                      <p:stCondLst>
                        <p:cond delay="indefinite"/>
                      </p:stCondLst>
                      <p:childTnLst>
                        <p:par>
                          <p:cTn id="96" fill="hold" nodeType="withGroup">
                            <p:stCondLst>
                              <p:cond delay="0"/>
                            </p:stCondLst>
                            <p:childTnLst>
                              <p:par>
                                <p:cTn id="97" presetID="2" presetClass="exit" presetSubtype="4" fill="hold" nodeType="clickEffect">
                                  <p:stCondLst>
                                    <p:cond delay="0"/>
                                  </p:stCondLst>
                                  <p:childTnLst>
                                    <p:anim calcmode="lin" valueType="num">
                                      <p:cBhvr additive="base">
                                        <p:cTn id="98" dur="500"/>
                                        <p:tgtEl>
                                          <p:spTgt spid="277517"/>
                                        </p:tgtEl>
                                        <p:attrNameLst>
                                          <p:attrName>ppt_x</p:attrName>
                                        </p:attrNameLst>
                                      </p:cBhvr>
                                      <p:tavLst>
                                        <p:tav tm="0">
                                          <p:val>
                                            <p:strVal val="ppt_x"/>
                                          </p:val>
                                        </p:tav>
                                        <p:tav tm="100000">
                                          <p:val>
                                            <p:strVal val="ppt_x"/>
                                          </p:val>
                                        </p:tav>
                                      </p:tavLst>
                                    </p:anim>
                                    <p:anim calcmode="lin" valueType="num">
                                      <p:cBhvr additive="base">
                                        <p:cTn id="99" dur="500"/>
                                        <p:tgtEl>
                                          <p:spTgt spid="277517"/>
                                        </p:tgtEl>
                                        <p:attrNameLst>
                                          <p:attrName>ppt_y</p:attrName>
                                        </p:attrNameLst>
                                      </p:cBhvr>
                                      <p:tavLst>
                                        <p:tav tm="0">
                                          <p:val>
                                            <p:strVal val="ppt_y"/>
                                          </p:val>
                                        </p:tav>
                                        <p:tav tm="100000">
                                          <p:val>
                                            <p:strVal val="1+ppt_h/2"/>
                                          </p:val>
                                        </p:tav>
                                      </p:tavLst>
                                    </p:anim>
                                    <p:set>
                                      <p:cBhvr>
                                        <p:cTn id="100" dur="1" fill="hold">
                                          <p:stCondLst>
                                            <p:cond delay="499"/>
                                          </p:stCondLst>
                                        </p:cTn>
                                        <p:tgtEl>
                                          <p:spTgt spid="277517"/>
                                        </p:tgtEl>
                                        <p:attrNameLst>
                                          <p:attrName>style.visibility</p:attrName>
                                        </p:attrNameLst>
                                      </p:cBhvr>
                                      <p:to>
                                        <p:strVal val="hidden"/>
                                      </p:to>
                                    </p:set>
                                  </p:childTnLst>
                                </p:cTn>
                              </p:par>
                              <p:par>
                                <p:cTn id="101" presetID="2" presetClass="exit" presetSubtype="4" fill="hold" grpId="1" nodeType="withEffect">
                                  <p:stCondLst>
                                    <p:cond delay="0"/>
                                  </p:stCondLst>
                                  <p:childTnLst>
                                    <p:anim calcmode="lin" valueType="num">
                                      <p:cBhvr additive="base">
                                        <p:cTn id="102" dur="500"/>
                                        <p:tgtEl>
                                          <p:spTgt spid="277531"/>
                                        </p:tgtEl>
                                        <p:attrNameLst>
                                          <p:attrName>ppt_x</p:attrName>
                                        </p:attrNameLst>
                                      </p:cBhvr>
                                      <p:tavLst>
                                        <p:tav tm="0">
                                          <p:val>
                                            <p:strVal val="ppt_x"/>
                                          </p:val>
                                        </p:tav>
                                        <p:tav tm="100000">
                                          <p:val>
                                            <p:strVal val="ppt_x"/>
                                          </p:val>
                                        </p:tav>
                                      </p:tavLst>
                                    </p:anim>
                                    <p:anim calcmode="lin" valueType="num">
                                      <p:cBhvr additive="base">
                                        <p:cTn id="103" dur="500"/>
                                        <p:tgtEl>
                                          <p:spTgt spid="277531"/>
                                        </p:tgtEl>
                                        <p:attrNameLst>
                                          <p:attrName>ppt_y</p:attrName>
                                        </p:attrNameLst>
                                      </p:cBhvr>
                                      <p:tavLst>
                                        <p:tav tm="0">
                                          <p:val>
                                            <p:strVal val="ppt_y"/>
                                          </p:val>
                                        </p:tav>
                                        <p:tav tm="100000">
                                          <p:val>
                                            <p:strVal val="1+ppt_h/2"/>
                                          </p:val>
                                        </p:tav>
                                      </p:tavLst>
                                    </p:anim>
                                    <p:set>
                                      <p:cBhvr>
                                        <p:cTn id="104" dur="1" fill="hold">
                                          <p:stCondLst>
                                            <p:cond delay="499"/>
                                          </p:stCondLst>
                                        </p:cTn>
                                        <p:tgtEl>
                                          <p:spTgt spid="277531"/>
                                        </p:tgtEl>
                                        <p:attrNameLst>
                                          <p:attrName>style.visibility</p:attrName>
                                        </p:attrNameLst>
                                      </p:cBhvr>
                                      <p:to>
                                        <p:strVal val="hidden"/>
                                      </p:to>
                                    </p:set>
                                  </p:childTnLst>
                                </p:cTn>
                              </p:par>
                              <p:par>
                                <p:cTn id="105" presetID="2" presetClass="exit" presetSubtype="4" fill="hold" grpId="1" nodeType="withEffect">
                                  <p:stCondLst>
                                    <p:cond delay="0"/>
                                  </p:stCondLst>
                                  <p:childTnLst>
                                    <p:anim calcmode="lin" valueType="num">
                                      <p:cBhvr additive="base">
                                        <p:cTn id="106" dur="500"/>
                                        <p:tgtEl>
                                          <p:spTgt spid="277532"/>
                                        </p:tgtEl>
                                        <p:attrNameLst>
                                          <p:attrName>ppt_x</p:attrName>
                                        </p:attrNameLst>
                                      </p:cBhvr>
                                      <p:tavLst>
                                        <p:tav tm="0">
                                          <p:val>
                                            <p:strVal val="ppt_x"/>
                                          </p:val>
                                        </p:tav>
                                        <p:tav tm="100000">
                                          <p:val>
                                            <p:strVal val="ppt_x"/>
                                          </p:val>
                                        </p:tav>
                                      </p:tavLst>
                                    </p:anim>
                                    <p:anim calcmode="lin" valueType="num">
                                      <p:cBhvr additive="base">
                                        <p:cTn id="107" dur="500"/>
                                        <p:tgtEl>
                                          <p:spTgt spid="277532"/>
                                        </p:tgtEl>
                                        <p:attrNameLst>
                                          <p:attrName>ppt_y</p:attrName>
                                        </p:attrNameLst>
                                      </p:cBhvr>
                                      <p:tavLst>
                                        <p:tav tm="0">
                                          <p:val>
                                            <p:strVal val="ppt_y"/>
                                          </p:val>
                                        </p:tav>
                                        <p:tav tm="100000">
                                          <p:val>
                                            <p:strVal val="1+ppt_h/2"/>
                                          </p:val>
                                        </p:tav>
                                      </p:tavLst>
                                    </p:anim>
                                    <p:set>
                                      <p:cBhvr>
                                        <p:cTn id="108" dur="1" fill="hold">
                                          <p:stCondLst>
                                            <p:cond delay="499"/>
                                          </p:stCondLst>
                                        </p:cTn>
                                        <p:tgtEl>
                                          <p:spTgt spid="277532"/>
                                        </p:tgtEl>
                                        <p:attrNameLst>
                                          <p:attrName>style.visibility</p:attrName>
                                        </p:attrNameLst>
                                      </p:cBhvr>
                                      <p:to>
                                        <p:strVal val="hidden"/>
                                      </p:to>
                                    </p:set>
                                  </p:childTnLst>
                                </p:cTn>
                              </p:par>
                              <p:par>
                                <p:cTn id="109" presetID="2" presetClass="exit" presetSubtype="4" fill="hold" grpId="1" nodeType="withEffect">
                                  <p:stCondLst>
                                    <p:cond delay="0"/>
                                  </p:stCondLst>
                                  <p:childTnLst>
                                    <p:anim calcmode="lin" valueType="num">
                                      <p:cBhvr additive="base">
                                        <p:cTn id="110" dur="500"/>
                                        <p:tgtEl>
                                          <p:spTgt spid="277527"/>
                                        </p:tgtEl>
                                        <p:attrNameLst>
                                          <p:attrName>ppt_x</p:attrName>
                                        </p:attrNameLst>
                                      </p:cBhvr>
                                      <p:tavLst>
                                        <p:tav tm="0">
                                          <p:val>
                                            <p:strVal val="ppt_x"/>
                                          </p:val>
                                        </p:tav>
                                        <p:tav tm="100000">
                                          <p:val>
                                            <p:strVal val="ppt_x"/>
                                          </p:val>
                                        </p:tav>
                                      </p:tavLst>
                                    </p:anim>
                                    <p:anim calcmode="lin" valueType="num">
                                      <p:cBhvr additive="base">
                                        <p:cTn id="111" dur="500"/>
                                        <p:tgtEl>
                                          <p:spTgt spid="277527"/>
                                        </p:tgtEl>
                                        <p:attrNameLst>
                                          <p:attrName>ppt_y</p:attrName>
                                        </p:attrNameLst>
                                      </p:cBhvr>
                                      <p:tavLst>
                                        <p:tav tm="0">
                                          <p:val>
                                            <p:strVal val="ppt_y"/>
                                          </p:val>
                                        </p:tav>
                                        <p:tav tm="100000">
                                          <p:val>
                                            <p:strVal val="1+ppt_h/2"/>
                                          </p:val>
                                        </p:tav>
                                      </p:tavLst>
                                    </p:anim>
                                    <p:set>
                                      <p:cBhvr>
                                        <p:cTn id="112" dur="1" fill="hold">
                                          <p:stCondLst>
                                            <p:cond delay="499"/>
                                          </p:stCondLst>
                                        </p:cTn>
                                        <p:tgtEl>
                                          <p:spTgt spid="277527"/>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22" presetClass="entr" presetSubtype="1" fill="hold" grpId="0" nodeType="clickEffect">
                                  <p:stCondLst>
                                    <p:cond delay="0"/>
                                  </p:stCondLst>
                                  <p:childTnLst>
                                    <p:set>
                                      <p:cBhvr>
                                        <p:cTn id="116" dur="1" fill="hold">
                                          <p:stCondLst>
                                            <p:cond delay="0"/>
                                          </p:stCondLst>
                                        </p:cTn>
                                        <p:tgtEl>
                                          <p:spTgt spid="277537"/>
                                        </p:tgtEl>
                                        <p:attrNameLst>
                                          <p:attrName>style.visibility</p:attrName>
                                        </p:attrNameLst>
                                      </p:cBhvr>
                                      <p:to>
                                        <p:strVal val="visible"/>
                                      </p:to>
                                    </p:set>
                                    <p:animEffect transition="in" filter="wipe(up)">
                                      <p:cBhvr>
                                        <p:cTn id="117" dur="500"/>
                                        <p:tgtEl>
                                          <p:spTgt spid="277537"/>
                                        </p:tgtEl>
                                      </p:cBhvr>
                                    </p:animEffect>
                                  </p:childTnLst>
                                </p:cTn>
                              </p:par>
                              <p:par>
                                <p:cTn id="118" presetID="1" presetClass="exit" presetSubtype="0" fill="hold" grpId="1" nodeType="withEffect">
                                  <p:stCondLst>
                                    <p:cond delay="0"/>
                                  </p:stCondLst>
                                  <p:childTnLst>
                                    <p:set>
                                      <p:cBhvr>
                                        <p:cTn id="119" dur="1" fill="hold">
                                          <p:stCondLst>
                                            <p:cond delay="0"/>
                                          </p:stCondLst>
                                        </p:cTn>
                                        <p:tgtEl>
                                          <p:spTgt spid="277528"/>
                                        </p:tgtEl>
                                        <p:attrNameLst>
                                          <p:attrName>style.visibility</p:attrName>
                                        </p:attrNameLst>
                                      </p:cBhvr>
                                      <p:to>
                                        <p:strVal val="hidden"/>
                                      </p:to>
                                    </p:set>
                                  </p:childTnLst>
                                </p:cTn>
                              </p:par>
                              <p:par>
                                <p:cTn id="120" presetID="1" presetClass="exit" presetSubtype="0" fill="hold" grpId="1" nodeType="withEffect">
                                  <p:stCondLst>
                                    <p:cond delay="0"/>
                                  </p:stCondLst>
                                  <p:childTnLst>
                                    <p:set>
                                      <p:cBhvr>
                                        <p:cTn id="121" dur="1" fill="hold">
                                          <p:stCondLst>
                                            <p:cond delay="0"/>
                                          </p:stCondLst>
                                        </p:cTn>
                                        <p:tgtEl>
                                          <p:spTgt spid="277530"/>
                                        </p:tgtEl>
                                        <p:attrNameLst>
                                          <p:attrName>style.visibility</p:attrName>
                                        </p:attrNameLst>
                                      </p:cBhvr>
                                      <p:to>
                                        <p:strVal val="hidden"/>
                                      </p:to>
                                    </p:set>
                                  </p:childTnLst>
                                </p:cTn>
                              </p:par>
                              <p:par>
                                <p:cTn id="122" presetID="1" presetClass="exit" presetSubtype="0" fill="hold" grpId="1" nodeType="withEffect">
                                  <p:stCondLst>
                                    <p:cond delay="0"/>
                                  </p:stCondLst>
                                  <p:childTnLst>
                                    <p:set>
                                      <p:cBhvr>
                                        <p:cTn id="123" dur="1" fill="hold">
                                          <p:stCondLst>
                                            <p:cond delay="0"/>
                                          </p:stCondLst>
                                        </p:cTn>
                                        <p:tgtEl>
                                          <p:spTgt spid="277533"/>
                                        </p:tgtEl>
                                        <p:attrNameLst>
                                          <p:attrName>style.visibility</p:attrName>
                                        </p:attrNameLst>
                                      </p:cBhvr>
                                      <p:to>
                                        <p:strVal val="hidden"/>
                                      </p:to>
                                    </p:set>
                                  </p:childTnLst>
                                </p:cTn>
                              </p:par>
                              <p:par>
                                <p:cTn id="124" presetID="1" presetClass="exit" presetSubtype="0" fill="hold" grpId="1" nodeType="withEffect">
                                  <p:stCondLst>
                                    <p:cond delay="0"/>
                                  </p:stCondLst>
                                  <p:childTnLst>
                                    <p:set>
                                      <p:cBhvr>
                                        <p:cTn id="125" dur="1" fill="hold">
                                          <p:stCondLst>
                                            <p:cond delay="0"/>
                                          </p:stCondLst>
                                        </p:cTn>
                                        <p:tgtEl>
                                          <p:spTgt spid="277535"/>
                                        </p:tgtEl>
                                        <p:attrNameLst>
                                          <p:attrName>style.visibility</p:attrName>
                                        </p:attrNameLst>
                                      </p:cBhvr>
                                      <p:to>
                                        <p:strVal val="hidden"/>
                                      </p:to>
                                    </p:set>
                                  </p:childTnLst>
                                </p:cTn>
                              </p:par>
                            </p:childTnLst>
                          </p:cTn>
                        </p:par>
                      </p:childTnLst>
                    </p:cTn>
                  </p:par>
                  <p:par>
                    <p:cTn id="126" fill="hold">
                      <p:stCondLst>
                        <p:cond delay="indefinite"/>
                      </p:stCondLst>
                      <p:childTnLst>
                        <p:par>
                          <p:cTn id="127" fill="hold">
                            <p:stCondLst>
                              <p:cond delay="0"/>
                            </p:stCondLst>
                            <p:childTnLst>
                              <p:par>
                                <p:cTn id="128" presetID="22" presetClass="entr" presetSubtype="1" fill="hold" nodeType="clickEffect">
                                  <p:stCondLst>
                                    <p:cond delay="0"/>
                                  </p:stCondLst>
                                  <p:childTnLst>
                                    <p:set>
                                      <p:cBhvr>
                                        <p:cTn id="129" dur="1" fill="hold">
                                          <p:stCondLst>
                                            <p:cond delay="0"/>
                                          </p:stCondLst>
                                        </p:cTn>
                                        <p:tgtEl>
                                          <p:spTgt spid="277538"/>
                                        </p:tgtEl>
                                        <p:attrNameLst>
                                          <p:attrName>style.visibility</p:attrName>
                                        </p:attrNameLst>
                                      </p:cBhvr>
                                      <p:to>
                                        <p:strVal val="visible"/>
                                      </p:to>
                                    </p:set>
                                    <p:animEffect transition="in" filter="wipe(up)">
                                      <p:cBhvr>
                                        <p:cTn id="130" dur="500"/>
                                        <p:tgtEl>
                                          <p:spTgt spid="277538"/>
                                        </p:tgtEl>
                                      </p:cBhvr>
                                    </p:animEffect>
                                  </p:childTnLst>
                                </p:cTn>
                              </p:par>
                            </p:childTnLst>
                          </p:cTn>
                        </p:par>
                      </p:childTnLst>
                    </p:cTn>
                  </p:par>
                  <p:par>
                    <p:cTn id="131" fill="hold">
                      <p:stCondLst>
                        <p:cond delay="indefinite"/>
                      </p:stCondLst>
                      <p:childTnLst>
                        <p:par>
                          <p:cTn id="132" fill="hold">
                            <p:stCondLst>
                              <p:cond delay="0"/>
                            </p:stCondLst>
                            <p:childTnLst>
                              <p:par>
                                <p:cTn id="133" presetID="17" presetClass="entr" presetSubtype="8" fill="hold" grpId="0" nodeType="clickEffect">
                                  <p:stCondLst>
                                    <p:cond delay="0"/>
                                  </p:stCondLst>
                                  <p:childTnLst>
                                    <p:set>
                                      <p:cBhvr>
                                        <p:cTn id="134" dur="1" fill="hold">
                                          <p:stCondLst>
                                            <p:cond delay="0"/>
                                          </p:stCondLst>
                                        </p:cTn>
                                        <p:tgtEl>
                                          <p:spTgt spid="63"/>
                                        </p:tgtEl>
                                        <p:attrNameLst>
                                          <p:attrName>style.visibility</p:attrName>
                                        </p:attrNameLst>
                                      </p:cBhvr>
                                      <p:to>
                                        <p:strVal val="visible"/>
                                      </p:to>
                                    </p:set>
                                    <p:anim calcmode="lin" valueType="num">
                                      <p:cBhvr>
                                        <p:cTn id="135" dur="500" fill="hold"/>
                                        <p:tgtEl>
                                          <p:spTgt spid="63"/>
                                        </p:tgtEl>
                                        <p:attrNameLst>
                                          <p:attrName>ppt_x</p:attrName>
                                        </p:attrNameLst>
                                      </p:cBhvr>
                                      <p:tavLst>
                                        <p:tav tm="0">
                                          <p:val>
                                            <p:strVal val="#ppt_x-#ppt_w/2"/>
                                          </p:val>
                                        </p:tav>
                                        <p:tav tm="100000">
                                          <p:val>
                                            <p:strVal val="#ppt_x"/>
                                          </p:val>
                                        </p:tav>
                                      </p:tavLst>
                                    </p:anim>
                                    <p:anim calcmode="lin" valueType="num">
                                      <p:cBhvr>
                                        <p:cTn id="136" dur="500" fill="hold"/>
                                        <p:tgtEl>
                                          <p:spTgt spid="63"/>
                                        </p:tgtEl>
                                        <p:attrNameLst>
                                          <p:attrName>ppt_y</p:attrName>
                                        </p:attrNameLst>
                                      </p:cBhvr>
                                      <p:tavLst>
                                        <p:tav tm="0">
                                          <p:val>
                                            <p:strVal val="#ppt_y"/>
                                          </p:val>
                                        </p:tav>
                                        <p:tav tm="100000">
                                          <p:val>
                                            <p:strVal val="#ppt_y"/>
                                          </p:val>
                                        </p:tav>
                                      </p:tavLst>
                                    </p:anim>
                                    <p:anim calcmode="lin" valueType="num">
                                      <p:cBhvr>
                                        <p:cTn id="137" dur="500" fill="hold"/>
                                        <p:tgtEl>
                                          <p:spTgt spid="63"/>
                                        </p:tgtEl>
                                        <p:attrNameLst>
                                          <p:attrName>ppt_w</p:attrName>
                                        </p:attrNameLst>
                                      </p:cBhvr>
                                      <p:tavLst>
                                        <p:tav tm="0">
                                          <p:val>
                                            <p:fltVal val="0"/>
                                          </p:val>
                                        </p:tav>
                                        <p:tav tm="100000">
                                          <p:val>
                                            <p:strVal val="#ppt_w"/>
                                          </p:val>
                                        </p:tav>
                                      </p:tavLst>
                                    </p:anim>
                                    <p:anim calcmode="lin" valueType="num">
                                      <p:cBhvr>
                                        <p:cTn id="138" dur="500" fill="hold"/>
                                        <p:tgtEl>
                                          <p:spTgt spid="63"/>
                                        </p:tgtEl>
                                        <p:attrNameLst>
                                          <p:attrName>ppt_h</p:attrName>
                                        </p:attrNameLst>
                                      </p:cBhvr>
                                      <p:tavLst>
                                        <p:tav tm="0">
                                          <p:val>
                                            <p:strVal val="#ppt_h"/>
                                          </p:val>
                                        </p:tav>
                                        <p:tav tm="100000">
                                          <p:val>
                                            <p:strVal val="#ppt_h"/>
                                          </p:val>
                                        </p:tav>
                                      </p:tavLst>
                                    </p:anim>
                                  </p:childTnLst>
                                </p:cTn>
                              </p:par>
                            </p:childTnLst>
                          </p:cTn>
                        </p:par>
                      </p:childTnLst>
                    </p:cTn>
                  </p:par>
                  <p:par>
                    <p:cTn id="139" fill="hold">
                      <p:stCondLst>
                        <p:cond delay="indefinite"/>
                      </p:stCondLst>
                      <p:childTnLst>
                        <p:par>
                          <p:cTn id="140" fill="hold">
                            <p:stCondLst>
                              <p:cond delay="0"/>
                            </p:stCondLst>
                            <p:childTnLst>
                              <p:par>
                                <p:cTn id="141" presetID="17" presetClass="entr" presetSubtype="8" fill="hold" grpId="0" nodeType="clickEffect">
                                  <p:stCondLst>
                                    <p:cond delay="0"/>
                                  </p:stCondLst>
                                  <p:childTnLst>
                                    <p:set>
                                      <p:cBhvr>
                                        <p:cTn id="142" dur="1" fill="hold">
                                          <p:stCondLst>
                                            <p:cond delay="0"/>
                                          </p:stCondLst>
                                        </p:cTn>
                                        <p:tgtEl>
                                          <p:spTgt spid="277557"/>
                                        </p:tgtEl>
                                        <p:attrNameLst>
                                          <p:attrName>style.visibility</p:attrName>
                                        </p:attrNameLst>
                                      </p:cBhvr>
                                      <p:to>
                                        <p:strVal val="visible"/>
                                      </p:to>
                                    </p:set>
                                    <p:anim calcmode="lin" valueType="num">
                                      <p:cBhvr>
                                        <p:cTn id="143" dur="500" fill="hold"/>
                                        <p:tgtEl>
                                          <p:spTgt spid="277557"/>
                                        </p:tgtEl>
                                        <p:attrNameLst>
                                          <p:attrName>ppt_x</p:attrName>
                                        </p:attrNameLst>
                                      </p:cBhvr>
                                      <p:tavLst>
                                        <p:tav tm="0">
                                          <p:val>
                                            <p:strVal val="#ppt_x-#ppt_w/2"/>
                                          </p:val>
                                        </p:tav>
                                        <p:tav tm="100000">
                                          <p:val>
                                            <p:strVal val="#ppt_x"/>
                                          </p:val>
                                        </p:tav>
                                      </p:tavLst>
                                    </p:anim>
                                    <p:anim calcmode="lin" valueType="num">
                                      <p:cBhvr>
                                        <p:cTn id="144" dur="500" fill="hold"/>
                                        <p:tgtEl>
                                          <p:spTgt spid="277557"/>
                                        </p:tgtEl>
                                        <p:attrNameLst>
                                          <p:attrName>ppt_y</p:attrName>
                                        </p:attrNameLst>
                                      </p:cBhvr>
                                      <p:tavLst>
                                        <p:tav tm="0">
                                          <p:val>
                                            <p:strVal val="#ppt_y"/>
                                          </p:val>
                                        </p:tav>
                                        <p:tav tm="100000">
                                          <p:val>
                                            <p:strVal val="#ppt_y"/>
                                          </p:val>
                                        </p:tav>
                                      </p:tavLst>
                                    </p:anim>
                                    <p:anim calcmode="lin" valueType="num">
                                      <p:cBhvr>
                                        <p:cTn id="145" dur="500" fill="hold"/>
                                        <p:tgtEl>
                                          <p:spTgt spid="277557"/>
                                        </p:tgtEl>
                                        <p:attrNameLst>
                                          <p:attrName>ppt_w</p:attrName>
                                        </p:attrNameLst>
                                      </p:cBhvr>
                                      <p:tavLst>
                                        <p:tav tm="0">
                                          <p:val>
                                            <p:fltVal val="0"/>
                                          </p:val>
                                        </p:tav>
                                        <p:tav tm="100000">
                                          <p:val>
                                            <p:strVal val="#ppt_w"/>
                                          </p:val>
                                        </p:tav>
                                      </p:tavLst>
                                    </p:anim>
                                    <p:anim calcmode="lin" valueType="num">
                                      <p:cBhvr>
                                        <p:cTn id="146" dur="500" fill="hold"/>
                                        <p:tgtEl>
                                          <p:spTgt spid="277557"/>
                                        </p:tgtEl>
                                        <p:attrNameLst>
                                          <p:attrName>ppt_h</p:attrName>
                                        </p:attrNameLst>
                                      </p:cBhvr>
                                      <p:tavLst>
                                        <p:tav tm="0">
                                          <p:val>
                                            <p:strVal val="#ppt_h"/>
                                          </p:val>
                                        </p:tav>
                                        <p:tav tm="100000">
                                          <p:val>
                                            <p:strVal val="#ppt_h"/>
                                          </p:val>
                                        </p:tav>
                                      </p:tavLst>
                                    </p:anim>
                                  </p:childTnLst>
                                </p:cTn>
                              </p:par>
                            </p:childTnLst>
                          </p:cTn>
                        </p:par>
                      </p:childTnLst>
                    </p:cTn>
                  </p:par>
                  <p:par>
                    <p:cTn id="147" fill="hold">
                      <p:stCondLst>
                        <p:cond delay="indefinite"/>
                      </p:stCondLst>
                      <p:childTnLst>
                        <p:par>
                          <p:cTn id="148" fill="hold">
                            <p:stCondLst>
                              <p:cond delay="0"/>
                            </p:stCondLst>
                            <p:childTnLst>
                              <p:par>
                                <p:cTn id="149" presetID="17" presetClass="entr" presetSubtype="8" fill="hold" grpId="0" nodeType="clickEffect">
                                  <p:stCondLst>
                                    <p:cond delay="0"/>
                                  </p:stCondLst>
                                  <p:childTnLst>
                                    <p:set>
                                      <p:cBhvr>
                                        <p:cTn id="150" dur="1" fill="hold">
                                          <p:stCondLst>
                                            <p:cond delay="0"/>
                                          </p:stCondLst>
                                        </p:cTn>
                                        <p:tgtEl>
                                          <p:spTgt spid="64"/>
                                        </p:tgtEl>
                                        <p:attrNameLst>
                                          <p:attrName>style.visibility</p:attrName>
                                        </p:attrNameLst>
                                      </p:cBhvr>
                                      <p:to>
                                        <p:strVal val="visible"/>
                                      </p:to>
                                    </p:set>
                                    <p:anim calcmode="lin" valueType="num">
                                      <p:cBhvr>
                                        <p:cTn id="151" dur="500" fill="hold"/>
                                        <p:tgtEl>
                                          <p:spTgt spid="64"/>
                                        </p:tgtEl>
                                        <p:attrNameLst>
                                          <p:attrName>ppt_x</p:attrName>
                                        </p:attrNameLst>
                                      </p:cBhvr>
                                      <p:tavLst>
                                        <p:tav tm="0">
                                          <p:val>
                                            <p:strVal val="#ppt_x-#ppt_w/2"/>
                                          </p:val>
                                        </p:tav>
                                        <p:tav tm="100000">
                                          <p:val>
                                            <p:strVal val="#ppt_x"/>
                                          </p:val>
                                        </p:tav>
                                      </p:tavLst>
                                    </p:anim>
                                    <p:anim calcmode="lin" valueType="num">
                                      <p:cBhvr>
                                        <p:cTn id="152" dur="500" fill="hold"/>
                                        <p:tgtEl>
                                          <p:spTgt spid="64"/>
                                        </p:tgtEl>
                                        <p:attrNameLst>
                                          <p:attrName>ppt_y</p:attrName>
                                        </p:attrNameLst>
                                      </p:cBhvr>
                                      <p:tavLst>
                                        <p:tav tm="0">
                                          <p:val>
                                            <p:strVal val="#ppt_y"/>
                                          </p:val>
                                        </p:tav>
                                        <p:tav tm="100000">
                                          <p:val>
                                            <p:strVal val="#ppt_y"/>
                                          </p:val>
                                        </p:tav>
                                      </p:tavLst>
                                    </p:anim>
                                    <p:anim calcmode="lin" valueType="num">
                                      <p:cBhvr>
                                        <p:cTn id="153" dur="500" fill="hold"/>
                                        <p:tgtEl>
                                          <p:spTgt spid="64"/>
                                        </p:tgtEl>
                                        <p:attrNameLst>
                                          <p:attrName>ppt_w</p:attrName>
                                        </p:attrNameLst>
                                      </p:cBhvr>
                                      <p:tavLst>
                                        <p:tav tm="0">
                                          <p:val>
                                            <p:fltVal val="0"/>
                                          </p:val>
                                        </p:tav>
                                        <p:tav tm="100000">
                                          <p:val>
                                            <p:strVal val="#ppt_w"/>
                                          </p:val>
                                        </p:tav>
                                      </p:tavLst>
                                    </p:anim>
                                    <p:anim calcmode="lin" valueType="num">
                                      <p:cBhvr>
                                        <p:cTn id="154" dur="500" fill="hold"/>
                                        <p:tgtEl>
                                          <p:spTgt spid="64"/>
                                        </p:tgtEl>
                                        <p:attrNameLst>
                                          <p:attrName>ppt_h</p:attrName>
                                        </p:attrNameLst>
                                      </p:cBhvr>
                                      <p:tavLst>
                                        <p:tav tm="0">
                                          <p:val>
                                            <p:strVal val="#ppt_h"/>
                                          </p:val>
                                        </p:tav>
                                        <p:tav tm="100000">
                                          <p:val>
                                            <p:strVal val="#ppt_h"/>
                                          </p:val>
                                        </p:tav>
                                      </p:tavLst>
                                    </p:anim>
                                  </p:childTnLst>
                                </p:cTn>
                              </p:par>
                            </p:childTnLst>
                          </p:cTn>
                        </p:par>
                      </p:childTnLst>
                    </p:cTn>
                  </p:par>
                  <p:par>
                    <p:cTn id="155" fill="hold">
                      <p:stCondLst>
                        <p:cond delay="indefinite"/>
                      </p:stCondLst>
                      <p:childTnLst>
                        <p:par>
                          <p:cTn id="156" fill="hold">
                            <p:stCondLst>
                              <p:cond delay="0"/>
                            </p:stCondLst>
                            <p:childTnLst>
                              <p:par>
                                <p:cTn id="157" presetID="2" presetClass="entr" presetSubtype="4" fill="hold" nodeType="clickEffect">
                                  <p:stCondLst>
                                    <p:cond delay="0"/>
                                  </p:stCondLst>
                                  <p:childTnLst>
                                    <p:set>
                                      <p:cBhvr>
                                        <p:cTn id="158" dur="1" fill="hold">
                                          <p:stCondLst>
                                            <p:cond delay="0"/>
                                          </p:stCondLst>
                                        </p:cTn>
                                        <p:tgtEl>
                                          <p:spTgt spid="277546"/>
                                        </p:tgtEl>
                                        <p:attrNameLst>
                                          <p:attrName>style.visibility</p:attrName>
                                        </p:attrNameLst>
                                      </p:cBhvr>
                                      <p:to>
                                        <p:strVal val="visible"/>
                                      </p:to>
                                    </p:set>
                                    <p:anim calcmode="lin" valueType="num">
                                      <p:cBhvr additive="base">
                                        <p:cTn id="159" dur="500" fill="hold"/>
                                        <p:tgtEl>
                                          <p:spTgt spid="277546"/>
                                        </p:tgtEl>
                                        <p:attrNameLst>
                                          <p:attrName>ppt_x</p:attrName>
                                        </p:attrNameLst>
                                      </p:cBhvr>
                                      <p:tavLst>
                                        <p:tav tm="0">
                                          <p:val>
                                            <p:strVal val="#ppt_x"/>
                                          </p:val>
                                        </p:tav>
                                        <p:tav tm="100000">
                                          <p:val>
                                            <p:strVal val="#ppt_x"/>
                                          </p:val>
                                        </p:tav>
                                      </p:tavLst>
                                    </p:anim>
                                    <p:anim calcmode="lin" valueType="num">
                                      <p:cBhvr additive="base">
                                        <p:cTn id="160" dur="500" fill="hold"/>
                                        <p:tgtEl>
                                          <p:spTgt spid="277546"/>
                                        </p:tgtEl>
                                        <p:attrNameLst>
                                          <p:attrName>ppt_y</p:attrName>
                                        </p:attrNameLst>
                                      </p:cBhvr>
                                      <p:tavLst>
                                        <p:tav tm="0">
                                          <p:val>
                                            <p:strVal val="1+#ppt_h/2"/>
                                          </p:val>
                                        </p:tav>
                                        <p:tav tm="100000">
                                          <p:val>
                                            <p:strVal val="#ppt_y"/>
                                          </p:val>
                                        </p:tav>
                                      </p:tavLst>
                                    </p:anim>
                                  </p:childTnLst>
                                </p:cTn>
                              </p:par>
                            </p:childTnLst>
                          </p:cTn>
                        </p:par>
                      </p:childTnLst>
                    </p:cTn>
                  </p:par>
                  <p:par>
                    <p:cTn id="161" fill="hold">
                      <p:stCondLst>
                        <p:cond delay="indefinite"/>
                      </p:stCondLst>
                      <p:childTnLst>
                        <p:par>
                          <p:cTn id="162" fill="hold">
                            <p:stCondLst>
                              <p:cond delay="0"/>
                            </p:stCondLst>
                            <p:childTnLst>
                              <p:par>
                                <p:cTn id="163" presetID="18" presetClass="entr" presetSubtype="3" fill="hold" grpId="0" nodeType="clickEffect">
                                  <p:stCondLst>
                                    <p:cond delay="0"/>
                                  </p:stCondLst>
                                  <p:childTnLst>
                                    <p:set>
                                      <p:cBhvr>
                                        <p:cTn id="164" dur="1" fill="hold">
                                          <p:stCondLst>
                                            <p:cond delay="0"/>
                                          </p:stCondLst>
                                        </p:cTn>
                                        <p:tgtEl>
                                          <p:spTgt spid="277556"/>
                                        </p:tgtEl>
                                        <p:attrNameLst>
                                          <p:attrName>style.visibility</p:attrName>
                                        </p:attrNameLst>
                                      </p:cBhvr>
                                      <p:to>
                                        <p:strVal val="visible"/>
                                      </p:to>
                                    </p:set>
                                    <p:animEffect transition="in" filter="strips(upRight)">
                                      <p:cBhvr>
                                        <p:cTn id="165" dur="500"/>
                                        <p:tgtEl>
                                          <p:spTgt spid="277556"/>
                                        </p:tgtEl>
                                      </p:cBhvr>
                                    </p:animEffect>
                                  </p:childTnLst>
                                </p:cTn>
                              </p:par>
                            </p:childTnLst>
                          </p:cTn>
                        </p:par>
                      </p:childTnLst>
                    </p:cTn>
                  </p:par>
                  <p:par>
                    <p:cTn id="166" fill="hold">
                      <p:stCondLst>
                        <p:cond delay="indefinite"/>
                      </p:stCondLst>
                      <p:childTnLst>
                        <p:par>
                          <p:cTn id="167" fill="hold">
                            <p:stCondLst>
                              <p:cond delay="0"/>
                            </p:stCondLst>
                            <p:childTnLst>
                              <p:par>
                                <p:cTn id="168" presetID="18" presetClass="entr" presetSubtype="6" fill="hold" grpId="0" nodeType="clickEffect">
                                  <p:stCondLst>
                                    <p:cond delay="0"/>
                                  </p:stCondLst>
                                  <p:childTnLst>
                                    <p:set>
                                      <p:cBhvr>
                                        <p:cTn id="169" dur="1" fill="hold">
                                          <p:stCondLst>
                                            <p:cond delay="0"/>
                                          </p:stCondLst>
                                        </p:cTn>
                                        <p:tgtEl>
                                          <p:spTgt spid="277558"/>
                                        </p:tgtEl>
                                        <p:attrNameLst>
                                          <p:attrName>style.visibility</p:attrName>
                                        </p:attrNameLst>
                                      </p:cBhvr>
                                      <p:to>
                                        <p:strVal val="visible"/>
                                      </p:to>
                                    </p:set>
                                    <p:animEffect transition="in" filter="strips(downRight)">
                                      <p:cBhvr>
                                        <p:cTn id="170" dur="500"/>
                                        <p:tgtEl>
                                          <p:spTgt spid="277558"/>
                                        </p:tgtEl>
                                      </p:cBhvr>
                                    </p:animEffect>
                                  </p:childTnLst>
                                  <p:subTnLst>
                                    <p:set>
                                      <p:cBhvr override="childStyle">
                                        <p:cTn dur="1" fill="hold" display="0" masterRel="nextClick" afterEffect="1"/>
                                        <p:tgtEl>
                                          <p:spTgt spid="277558"/>
                                        </p:tgtEl>
                                        <p:attrNameLst>
                                          <p:attrName>style.visibility</p:attrName>
                                        </p:attrNameLst>
                                      </p:cBhvr>
                                      <p:to>
                                        <p:strVal val="hidden"/>
                                      </p:to>
                                    </p:set>
                                  </p:subTnLst>
                                </p:cTn>
                              </p:par>
                            </p:childTnLst>
                          </p:cTn>
                        </p:par>
                      </p:childTnLst>
                    </p:cTn>
                  </p:par>
                  <p:par>
                    <p:cTn id="171" fill="hold">
                      <p:stCondLst>
                        <p:cond delay="indefinite"/>
                      </p:stCondLst>
                      <p:childTnLst>
                        <p:par>
                          <p:cTn id="172" fill="hold">
                            <p:stCondLst>
                              <p:cond delay="0"/>
                            </p:stCondLst>
                            <p:childTnLst>
                              <p:par>
                                <p:cTn id="173" presetID="17" presetClass="entr" presetSubtype="8" fill="hold" nodeType="clickEffect">
                                  <p:stCondLst>
                                    <p:cond delay="0"/>
                                  </p:stCondLst>
                                  <p:childTnLst>
                                    <p:set>
                                      <p:cBhvr>
                                        <p:cTn id="174" dur="1" fill="hold">
                                          <p:stCondLst>
                                            <p:cond delay="0"/>
                                          </p:stCondLst>
                                        </p:cTn>
                                        <p:tgtEl>
                                          <p:spTgt spid="277560"/>
                                        </p:tgtEl>
                                        <p:attrNameLst>
                                          <p:attrName>style.visibility</p:attrName>
                                        </p:attrNameLst>
                                      </p:cBhvr>
                                      <p:to>
                                        <p:strVal val="visible"/>
                                      </p:to>
                                    </p:set>
                                    <p:anim calcmode="lin" valueType="num">
                                      <p:cBhvr>
                                        <p:cTn id="175" dur="500" fill="hold"/>
                                        <p:tgtEl>
                                          <p:spTgt spid="277560"/>
                                        </p:tgtEl>
                                        <p:attrNameLst>
                                          <p:attrName>ppt_x</p:attrName>
                                        </p:attrNameLst>
                                      </p:cBhvr>
                                      <p:tavLst>
                                        <p:tav tm="0">
                                          <p:val>
                                            <p:strVal val="#ppt_x-#ppt_w/2"/>
                                          </p:val>
                                        </p:tav>
                                        <p:tav tm="100000">
                                          <p:val>
                                            <p:strVal val="#ppt_x"/>
                                          </p:val>
                                        </p:tav>
                                      </p:tavLst>
                                    </p:anim>
                                    <p:anim calcmode="lin" valueType="num">
                                      <p:cBhvr>
                                        <p:cTn id="176" dur="500" fill="hold"/>
                                        <p:tgtEl>
                                          <p:spTgt spid="277560"/>
                                        </p:tgtEl>
                                        <p:attrNameLst>
                                          <p:attrName>ppt_y</p:attrName>
                                        </p:attrNameLst>
                                      </p:cBhvr>
                                      <p:tavLst>
                                        <p:tav tm="0">
                                          <p:val>
                                            <p:strVal val="#ppt_y"/>
                                          </p:val>
                                        </p:tav>
                                        <p:tav tm="100000">
                                          <p:val>
                                            <p:strVal val="#ppt_y"/>
                                          </p:val>
                                        </p:tav>
                                      </p:tavLst>
                                    </p:anim>
                                    <p:anim calcmode="lin" valueType="num">
                                      <p:cBhvr>
                                        <p:cTn id="177" dur="500" fill="hold"/>
                                        <p:tgtEl>
                                          <p:spTgt spid="277560"/>
                                        </p:tgtEl>
                                        <p:attrNameLst>
                                          <p:attrName>ppt_w</p:attrName>
                                        </p:attrNameLst>
                                      </p:cBhvr>
                                      <p:tavLst>
                                        <p:tav tm="0">
                                          <p:val>
                                            <p:fltVal val="0"/>
                                          </p:val>
                                        </p:tav>
                                        <p:tav tm="100000">
                                          <p:val>
                                            <p:strVal val="#ppt_w"/>
                                          </p:val>
                                        </p:tav>
                                      </p:tavLst>
                                    </p:anim>
                                    <p:anim calcmode="lin" valueType="num">
                                      <p:cBhvr>
                                        <p:cTn id="178" dur="500" fill="hold"/>
                                        <p:tgtEl>
                                          <p:spTgt spid="277560"/>
                                        </p:tgtEl>
                                        <p:attrNameLst>
                                          <p:attrName>ppt_h</p:attrName>
                                        </p:attrNameLst>
                                      </p:cBhvr>
                                      <p:tavLst>
                                        <p:tav tm="0">
                                          <p:val>
                                            <p:strVal val="#ppt_h"/>
                                          </p:val>
                                        </p:tav>
                                        <p:tav tm="100000">
                                          <p:val>
                                            <p:strVal val="#ppt_h"/>
                                          </p:val>
                                        </p:tav>
                                      </p:tavLst>
                                    </p:anim>
                                  </p:childTnLst>
                                </p:cTn>
                              </p:par>
                            </p:childTnLst>
                          </p:cTn>
                        </p:par>
                        <p:par>
                          <p:cTn id="179" fill="hold">
                            <p:stCondLst>
                              <p:cond delay="500"/>
                            </p:stCondLst>
                            <p:childTnLst>
                              <p:par>
                                <p:cTn id="180" presetID="22" presetClass="entr" presetSubtype="8" fill="hold" nodeType="afterEffect">
                                  <p:stCondLst>
                                    <p:cond delay="0"/>
                                  </p:stCondLst>
                                  <p:childTnLst>
                                    <p:set>
                                      <p:cBhvr>
                                        <p:cTn id="181" dur="1" fill="hold">
                                          <p:stCondLst>
                                            <p:cond delay="0"/>
                                          </p:stCondLst>
                                        </p:cTn>
                                        <p:tgtEl>
                                          <p:spTgt spid="4"/>
                                        </p:tgtEl>
                                        <p:attrNameLst>
                                          <p:attrName>style.visibility</p:attrName>
                                        </p:attrNameLst>
                                      </p:cBhvr>
                                      <p:to>
                                        <p:strVal val="visible"/>
                                      </p:to>
                                    </p:set>
                                    <p:animEffect transition="in" filter="wipe(left)">
                                      <p:cBhvr>
                                        <p:cTn id="182" dur="500"/>
                                        <p:tgtEl>
                                          <p:spTgt spid="4"/>
                                        </p:tgtEl>
                                      </p:cBhvr>
                                    </p:animEffect>
                                  </p:childTnLst>
                                </p:cTn>
                              </p:par>
                            </p:childTnLst>
                          </p:cTn>
                        </p:par>
                      </p:childTnLst>
                    </p:cTn>
                  </p:par>
                  <p:par>
                    <p:cTn id="183" fill="hold">
                      <p:stCondLst>
                        <p:cond delay="indefinite"/>
                      </p:stCondLst>
                      <p:childTnLst>
                        <p:par>
                          <p:cTn id="184" fill="hold">
                            <p:stCondLst>
                              <p:cond delay="0"/>
                            </p:stCondLst>
                            <p:childTnLst>
                              <p:par>
                                <p:cTn id="185" presetID="17" presetClass="entr" presetSubtype="8" fill="hold" grpId="0" nodeType="clickEffect">
                                  <p:stCondLst>
                                    <p:cond delay="0"/>
                                  </p:stCondLst>
                                  <p:childTnLst>
                                    <p:set>
                                      <p:cBhvr>
                                        <p:cTn id="186" dur="1" fill="hold">
                                          <p:stCondLst>
                                            <p:cond delay="0"/>
                                          </p:stCondLst>
                                        </p:cTn>
                                        <p:tgtEl>
                                          <p:spTgt spid="65"/>
                                        </p:tgtEl>
                                        <p:attrNameLst>
                                          <p:attrName>style.visibility</p:attrName>
                                        </p:attrNameLst>
                                      </p:cBhvr>
                                      <p:to>
                                        <p:strVal val="visible"/>
                                      </p:to>
                                    </p:set>
                                    <p:anim calcmode="lin" valueType="num">
                                      <p:cBhvr>
                                        <p:cTn id="187" dur="500" fill="hold"/>
                                        <p:tgtEl>
                                          <p:spTgt spid="65"/>
                                        </p:tgtEl>
                                        <p:attrNameLst>
                                          <p:attrName>ppt_x</p:attrName>
                                        </p:attrNameLst>
                                      </p:cBhvr>
                                      <p:tavLst>
                                        <p:tav tm="0">
                                          <p:val>
                                            <p:strVal val="#ppt_x-#ppt_w/2"/>
                                          </p:val>
                                        </p:tav>
                                        <p:tav tm="100000">
                                          <p:val>
                                            <p:strVal val="#ppt_x"/>
                                          </p:val>
                                        </p:tav>
                                      </p:tavLst>
                                    </p:anim>
                                    <p:anim calcmode="lin" valueType="num">
                                      <p:cBhvr>
                                        <p:cTn id="188" dur="500" fill="hold"/>
                                        <p:tgtEl>
                                          <p:spTgt spid="65"/>
                                        </p:tgtEl>
                                        <p:attrNameLst>
                                          <p:attrName>ppt_y</p:attrName>
                                        </p:attrNameLst>
                                      </p:cBhvr>
                                      <p:tavLst>
                                        <p:tav tm="0">
                                          <p:val>
                                            <p:strVal val="#ppt_y"/>
                                          </p:val>
                                        </p:tav>
                                        <p:tav tm="100000">
                                          <p:val>
                                            <p:strVal val="#ppt_y"/>
                                          </p:val>
                                        </p:tav>
                                      </p:tavLst>
                                    </p:anim>
                                    <p:anim calcmode="lin" valueType="num">
                                      <p:cBhvr>
                                        <p:cTn id="189" dur="500" fill="hold"/>
                                        <p:tgtEl>
                                          <p:spTgt spid="65"/>
                                        </p:tgtEl>
                                        <p:attrNameLst>
                                          <p:attrName>ppt_w</p:attrName>
                                        </p:attrNameLst>
                                      </p:cBhvr>
                                      <p:tavLst>
                                        <p:tav tm="0">
                                          <p:val>
                                            <p:fltVal val="0"/>
                                          </p:val>
                                        </p:tav>
                                        <p:tav tm="100000">
                                          <p:val>
                                            <p:strVal val="#ppt_w"/>
                                          </p:val>
                                        </p:tav>
                                      </p:tavLst>
                                    </p:anim>
                                    <p:anim calcmode="lin" valueType="num">
                                      <p:cBhvr>
                                        <p:cTn id="190" dur="500" fill="hold"/>
                                        <p:tgtEl>
                                          <p:spTgt spid="65"/>
                                        </p:tgtEl>
                                        <p:attrNameLst>
                                          <p:attrName>ppt_h</p:attrName>
                                        </p:attrNameLst>
                                      </p:cBhvr>
                                      <p:tavLst>
                                        <p:tav tm="0">
                                          <p:val>
                                            <p:strVal val="#ppt_h"/>
                                          </p:val>
                                        </p:tav>
                                        <p:tav tm="100000">
                                          <p:val>
                                            <p:strVal val="#ppt_h"/>
                                          </p:val>
                                        </p:tav>
                                      </p:tavLst>
                                    </p:anim>
                                  </p:childTnLst>
                                </p:cTn>
                              </p:par>
                            </p:childTnLst>
                          </p:cTn>
                        </p:par>
                      </p:childTnLst>
                    </p:cTn>
                  </p:par>
                  <p:par>
                    <p:cTn id="191" fill="hold">
                      <p:stCondLst>
                        <p:cond delay="indefinite"/>
                      </p:stCondLst>
                      <p:childTnLst>
                        <p:par>
                          <p:cTn id="192" fill="hold">
                            <p:stCondLst>
                              <p:cond delay="0"/>
                            </p:stCondLst>
                            <p:childTnLst>
                              <p:par>
                                <p:cTn id="193" presetID="17" presetClass="entr" presetSubtype="8" fill="hold" grpId="0" nodeType="clickEffect">
                                  <p:stCondLst>
                                    <p:cond delay="0"/>
                                  </p:stCondLst>
                                  <p:childTnLst>
                                    <p:set>
                                      <p:cBhvr>
                                        <p:cTn id="194" dur="1" fill="hold">
                                          <p:stCondLst>
                                            <p:cond delay="0"/>
                                          </p:stCondLst>
                                        </p:cTn>
                                        <p:tgtEl>
                                          <p:spTgt spid="277561"/>
                                        </p:tgtEl>
                                        <p:attrNameLst>
                                          <p:attrName>style.visibility</p:attrName>
                                        </p:attrNameLst>
                                      </p:cBhvr>
                                      <p:to>
                                        <p:strVal val="visible"/>
                                      </p:to>
                                    </p:set>
                                    <p:anim calcmode="lin" valueType="num">
                                      <p:cBhvr>
                                        <p:cTn id="195" dur="500" fill="hold"/>
                                        <p:tgtEl>
                                          <p:spTgt spid="277561"/>
                                        </p:tgtEl>
                                        <p:attrNameLst>
                                          <p:attrName>ppt_x</p:attrName>
                                        </p:attrNameLst>
                                      </p:cBhvr>
                                      <p:tavLst>
                                        <p:tav tm="0">
                                          <p:val>
                                            <p:strVal val="#ppt_x-#ppt_w/2"/>
                                          </p:val>
                                        </p:tav>
                                        <p:tav tm="100000">
                                          <p:val>
                                            <p:strVal val="#ppt_x"/>
                                          </p:val>
                                        </p:tav>
                                      </p:tavLst>
                                    </p:anim>
                                    <p:anim calcmode="lin" valueType="num">
                                      <p:cBhvr>
                                        <p:cTn id="196" dur="500" fill="hold"/>
                                        <p:tgtEl>
                                          <p:spTgt spid="277561"/>
                                        </p:tgtEl>
                                        <p:attrNameLst>
                                          <p:attrName>ppt_y</p:attrName>
                                        </p:attrNameLst>
                                      </p:cBhvr>
                                      <p:tavLst>
                                        <p:tav tm="0">
                                          <p:val>
                                            <p:strVal val="#ppt_y"/>
                                          </p:val>
                                        </p:tav>
                                        <p:tav tm="100000">
                                          <p:val>
                                            <p:strVal val="#ppt_y"/>
                                          </p:val>
                                        </p:tav>
                                      </p:tavLst>
                                    </p:anim>
                                    <p:anim calcmode="lin" valueType="num">
                                      <p:cBhvr>
                                        <p:cTn id="197" dur="500" fill="hold"/>
                                        <p:tgtEl>
                                          <p:spTgt spid="277561"/>
                                        </p:tgtEl>
                                        <p:attrNameLst>
                                          <p:attrName>ppt_w</p:attrName>
                                        </p:attrNameLst>
                                      </p:cBhvr>
                                      <p:tavLst>
                                        <p:tav tm="0">
                                          <p:val>
                                            <p:fltVal val="0"/>
                                          </p:val>
                                        </p:tav>
                                        <p:tav tm="100000">
                                          <p:val>
                                            <p:strVal val="#ppt_w"/>
                                          </p:val>
                                        </p:tav>
                                      </p:tavLst>
                                    </p:anim>
                                    <p:anim calcmode="lin" valueType="num">
                                      <p:cBhvr>
                                        <p:cTn id="198" dur="500" fill="hold"/>
                                        <p:tgtEl>
                                          <p:spTgt spid="277561"/>
                                        </p:tgtEl>
                                        <p:attrNameLst>
                                          <p:attrName>ppt_h</p:attrName>
                                        </p:attrNameLst>
                                      </p:cBhvr>
                                      <p:tavLst>
                                        <p:tav tm="0">
                                          <p:val>
                                            <p:strVal val="#ppt_h"/>
                                          </p:val>
                                        </p:tav>
                                        <p:tav tm="100000">
                                          <p:val>
                                            <p:strVal val="#ppt_h"/>
                                          </p:val>
                                        </p:tav>
                                      </p:tavLst>
                                    </p:anim>
                                  </p:childTnLst>
                                </p:cTn>
                              </p:par>
                            </p:childTnLst>
                          </p:cTn>
                        </p:par>
                      </p:childTnLst>
                    </p:cTn>
                  </p:par>
                  <p:par>
                    <p:cTn id="199" fill="hold">
                      <p:stCondLst>
                        <p:cond delay="indefinite"/>
                      </p:stCondLst>
                      <p:childTnLst>
                        <p:par>
                          <p:cTn id="200" fill="hold">
                            <p:stCondLst>
                              <p:cond delay="0"/>
                            </p:stCondLst>
                            <p:childTnLst>
                              <p:par>
                                <p:cTn id="201" presetID="17" presetClass="entr" presetSubtype="8" fill="hold" grpId="0" nodeType="clickEffect">
                                  <p:stCondLst>
                                    <p:cond delay="0"/>
                                  </p:stCondLst>
                                  <p:childTnLst>
                                    <p:set>
                                      <p:cBhvr>
                                        <p:cTn id="202" dur="1" fill="hold">
                                          <p:stCondLst>
                                            <p:cond delay="0"/>
                                          </p:stCondLst>
                                        </p:cTn>
                                        <p:tgtEl>
                                          <p:spTgt spid="66"/>
                                        </p:tgtEl>
                                        <p:attrNameLst>
                                          <p:attrName>style.visibility</p:attrName>
                                        </p:attrNameLst>
                                      </p:cBhvr>
                                      <p:to>
                                        <p:strVal val="visible"/>
                                      </p:to>
                                    </p:set>
                                    <p:anim calcmode="lin" valueType="num">
                                      <p:cBhvr>
                                        <p:cTn id="203" dur="500" fill="hold"/>
                                        <p:tgtEl>
                                          <p:spTgt spid="66"/>
                                        </p:tgtEl>
                                        <p:attrNameLst>
                                          <p:attrName>ppt_x</p:attrName>
                                        </p:attrNameLst>
                                      </p:cBhvr>
                                      <p:tavLst>
                                        <p:tav tm="0">
                                          <p:val>
                                            <p:strVal val="#ppt_x-#ppt_w/2"/>
                                          </p:val>
                                        </p:tav>
                                        <p:tav tm="100000">
                                          <p:val>
                                            <p:strVal val="#ppt_x"/>
                                          </p:val>
                                        </p:tav>
                                      </p:tavLst>
                                    </p:anim>
                                    <p:anim calcmode="lin" valueType="num">
                                      <p:cBhvr>
                                        <p:cTn id="204" dur="500" fill="hold"/>
                                        <p:tgtEl>
                                          <p:spTgt spid="66"/>
                                        </p:tgtEl>
                                        <p:attrNameLst>
                                          <p:attrName>ppt_y</p:attrName>
                                        </p:attrNameLst>
                                      </p:cBhvr>
                                      <p:tavLst>
                                        <p:tav tm="0">
                                          <p:val>
                                            <p:strVal val="#ppt_y"/>
                                          </p:val>
                                        </p:tav>
                                        <p:tav tm="100000">
                                          <p:val>
                                            <p:strVal val="#ppt_y"/>
                                          </p:val>
                                        </p:tav>
                                      </p:tavLst>
                                    </p:anim>
                                    <p:anim calcmode="lin" valueType="num">
                                      <p:cBhvr>
                                        <p:cTn id="205" dur="500" fill="hold"/>
                                        <p:tgtEl>
                                          <p:spTgt spid="66"/>
                                        </p:tgtEl>
                                        <p:attrNameLst>
                                          <p:attrName>ppt_w</p:attrName>
                                        </p:attrNameLst>
                                      </p:cBhvr>
                                      <p:tavLst>
                                        <p:tav tm="0">
                                          <p:val>
                                            <p:fltVal val="0"/>
                                          </p:val>
                                        </p:tav>
                                        <p:tav tm="100000">
                                          <p:val>
                                            <p:strVal val="#ppt_w"/>
                                          </p:val>
                                        </p:tav>
                                      </p:tavLst>
                                    </p:anim>
                                    <p:anim calcmode="lin" valueType="num">
                                      <p:cBhvr>
                                        <p:cTn id="206" dur="500" fill="hold"/>
                                        <p:tgtEl>
                                          <p:spTgt spid="66"/>
                                        </p:tgtEl>
                                        <p:attrNameLst>
                                          <p:attrName>ppt_h</p:attrName>
                                        </p:attrNameLst>
                                      </p:cBhvr>
                                      <p:tavLst>
                                        <p:tav tm="0">
                                          <p:val>
                                            <p:strVal val="#ppt_h"/>
                                          </p:val>
                                        </p:tav>
                                        <p:tav tm="100000">
                                          <p:val>
                                            <p:strVal val="#ppt_h"/>
                                          </p:val>
                                        </p:tav>
                                      </p:tavLst>
                                    </p:anim>
                                  </p:childTnLst>
                                </p:cTn>
                              </p:par>
                            </p:childTnLst>
                          </p:cTn>
                        </p:par>
                      </p:childTnLst>
                    </p:cTn>
                  </p:par>
                  <p:par>
                    <p:cTn id="207" fill="hold">
                      <p:stCondLst>
                        <p:cond delay="indefinite"/>
                      </p:stCondLst>
                      <p:childTnLst>
                        <p:par>
                          <p:cTn id="208" fill="hold">
                            <p:stCondLst>
                              <p:cond delay="0"/>
                            </p:stCondLst>
                            <p:childTnLst>
                              <p:par>
                                <p:cTn id="209" presetID="17" presetClass="entr" presetSubtype="8" fill="hold" grpId="0" nodeType="clickEffect">
                                  <p:stCondLst>
                                    <p:cond delay="0"/>
                                  </p:stCondLst>
                                  <p:childTnLst>
                                    <p:set>
                                      <p:cBhvr>
                                        <p:cTn id="210" dur="1" fill="hold">
                                          <p:stCondLst>
                                            <p:cond delay="0"/>
                                          </p:stCondLst>
                                        </p:cTn>
                                        <p:tgtEl>
                                          <p:spTgt spid="277559"/>
                                        </p:tgtEl>
                                        <p:attrNameLst>
                                          <p:attrName>style.visibility</p:attrName>
                                        </p:attrNameLst>
                                      </p:cBhvr>
                                      <p:to>
                                        <p:strVal val="visible"/>
                                      </p:to>
                                    </p:set>
                                    <p:anim calcmode="lin" valueType="num">
                                      <p:cBhvr>
                                        <p:cTn id="211" dur="500" fill="hold"/>
                                        <p:tgtEl>
                                          <p:spTgt spid="277559"/>
                                        </p:tgtEl>
                                        <p:attrNameLst>
                                          <p:attrName>ppt_x</p:attrName>
                                        </p:attrNameLst>
                                      </p:cBhvr>
                                      <p:tavLst>
                                        <p:tav tm="0">
                                          <p:val>
                                            <p:strVal val="#ppt_x-#ppt_w/2"/>
                                          </p:val>
                                        </p:tav>
                                        <p:tav tm="100000">
                                          <p:val>
                                            <p:strVal val="#ppt_x"/>
                                          </p:val>
                                        </p:tav>
                                      </p:tavLst>
                                    </p:anim>
                                    <p:anim calcmode="lin" valueType="num">
                                      <p:cBhvr>
                                        <p:cTn id="212" dur="500" fill="hold"/>
                                        <p:tgtEl>
                                          <p:spTgt spid="277559"/>
                                        </p:tgtEl>
                                        <p:attrNameLst>
                                          <p:attrName>ppt_y</p:attrName>
                                        </p:attrNameLst>
                                      </p:cBhvr>
                                      <p:tavLst>
                                        <p:tav tm="0">
                                          <p:val>
                                            <p:strVal val="#ppt_y"/>
                                          </p:val>
                                        </p:tav>
                                        <p:tav tm="100000">
                                          <p:val>
                                            <p:strVal val="#ppt_y"/>
                                          </p:val>
                                        </p:tav>
                                      </p:tavLst>
                                    </p:anim>
                                    <p:anim calcmode="lin" valueType="num">
                                      <p:cBhvr>
                                        <p:cTn id="213" dur="500" fill="hold"/>
                                        <p:tgtEl>
                                          <p:spTgt spid="277559"/>
                                        </p:tgtEl>
                                        <p:attrNameLst>
                                          <p:attrName>ppt_w</p:attrName>
                                        </p:attrNameLst>
                                      </p:cBhvr>
                                      <p:tavLst>
                                        <p:tav tm="0">
                                          <p:val>
                                            <p:fltVal val="0"/>
                                          </p:val>
                                        </p:tav>
                                        <p:tav tm="100000">
                                          <p:val>
                                            <p:strVal val="#ppt_w"/>
                                          </p:val>
                                        </p:tav>
                                      </p:tavLst>
                                    </p:anim>
                                    <p:anim calcmode="lin" valueType="num">
                                      <p:cBhvr>
                                        <p:cTn id="214" dur="500" fill="hold"/>
                                        <p:tgtEl>
                                          <p:spTgt spid="277559"/>
                                        </p:tgtEl>
                                        <p:attrNameLst>
                                          <p:attrName>ppt_h</p:attrName>
                                        </p:attrNameLst>
                                      </p:cBhvr>
                                      <p:tavLst>
                                        <p:tav tm="0">
                                          <p:val>
                                            <p:strVal val="#ppt_h"/>
                                          </p:val>
                                        </p:tav>
                                        <p:tav tm="100000">
                                          <p:val>
                                            <p:strVal val="#ppt_h"/>
                                          </p:val>
                                        </p:tav>
                                      </p:tavLst>
                                    </p:anim>
                                  </p:childTnLst>
                                </p:cTn>
                              </p:par>
                            </p:childTnLst>
                          </p:cTn>
                        </p:par>
                      </p:childTnLst>
                    </p:cTn>
                  </p:par>
                  <p:par>
                    <p:cTn id="215" fill="hold">
                      <p:stCondLst>
                        <p:cond delay="indefinite"/>
                      </p:stCondLst>
                      <p:childTnLst>
                        <p:par>
                          <p:cTn id="216" fill="hold">
                            <p:stCondLst>
                              <p:cond delay="0"/>
                            </p:stCondLst>
                            <p:childTnLst>
                              <p:par>
                                <p:cTn id="217" presetID="17" presetClass="entr" presetSubtype="8" fill="hold" grpId="0" nodeType="clickEffect">
                                  <p:stCondLst>
                                    <p:cond delay="0"/>
                                  </p:stCondLst>
                                  <p:childTnLst>
                                    <p:set>
                                      <p:cBhvr>
                                        <p:cTn id="218" dur="1" fill="hold">
                                          <p:stCondLst>
                                            <p:cond delay="0"/>
                                          </p:stCondLst>
                                        </p:cTn>
                                        <p:tgtEl>
                                          <p:spTgt spid="277562"/>
                                        </p:tgtEl>
                                        <p:attrNameLst>
                                          <p:attrName>style.visibility</p:attrName>
                                        </p:attrNameLst>
                                      </p:cBhvr>
                                      <p:to>
                                        <p:strVal val="visible"/>
                                      </p:to>
                                    </p:set>
                                    <p:anim calcmode="lin" valueType="num">
                                      <p:cBhvr>
                                        <p:cTn id="219" dur="500" fill="hold"/>
                                        <p:tgtEl>
                                          <p:spTgt spid="277562"/>
                                        </p:tgtEl>
                                        <p:attrNameLst>
                                          <p:attrName>ppt_x</p:attrName>
                                        </p:attrNameLst>
                                      </p:cBhvr>
                                      <p:tavLst>
                                        <p:tav tm="0">
                                          <p:val>
                                            <p:strVal val="#ppt_x-#ppt_w/2"/>
                                          </p:val>
                                        </p:tav>
                                        <p:tav tm="100000">
                                          <p:val>
                                            <p:strVal val="#ppt_x"/>
                                          </p:val>
                                        </p:tav>
                                      </p:tavLst>
                                    </p:anim>
                                    <p:anim calcmode="lin" valueType="num">
                                      <p:cBhvr>
                                        <p:cTn id="220" dur="500" fill="hold"/>
                                        <p:tgtEl>
                                          <p:spTgt spid="277562"/>
                                        </p:tgtEl>
                                        <p:attrNameLst>
                                          <p:attrName>ppt_y</p:attrName>
                                        </p:attrNameLst>
                                      </p:cBhvr>
                                      <p:tavLst>
                                        <p:tav tm="0">
                                          <p:val>
                                            <p:strVal val="#ppt_y"/>
                                          </p:val>
                                        </p:tav>
                                        <p:tav tm="100000">
                                          <p:val>
                                            <p:strVal val="#ppt_y"/>
                                          </p:val>
                                        </p:tav>
                                      </p:tavLst>
                                    </p:anim>
                                    <p:anim calcmode="lin" valueType="num">
                                      <p:cBhvr>
                                        <p:cTn id="221" dur="500" fill="hold"/>
                                        <p:tgtEl>
                                          <p:spTgt spid="277562"/>
                                        </p:tgtEl>
                                        <p:attrNameLst>
                                          <p:attrName>ppt_w</p:attrName>
                                        </p:attrNameLst>
                                      </p:cBhvr>
                                      <p:tavLst>
                                        <p:tav tm="0">
                                          <p:val>
                                            <p:fltVal val="0"/>
                                          </p:val>
                                        </p:tav>
                                        <p:tav tm="100000">
                                          <p:val>
                                            <p:strVal val="#ppt_w"/>
                                          </p:val>
                                        </p:tav>
                                      </p:tavLst>
                                    </p:anim>
                                    <p:anim calcmode="lin" valueType="num">
                                      <p:cBhvr>
                                        <p:cTn id="222" dur="500" fill="hold"/>
                                        <p:tgtEl>
                                          <p:spTgt spid="277562"/>
                                        </p:tgtEl>
                                        <p:attrNameLst>
                                          <p:attrName>ppt_h</p:attrName>
                                        </p:attrNameLst>
                                      </p:cBhvr>
                                      <p:tavLst>
                                        <p:tav tm="0">
                                          <p:val>
                                            <p:strVal val="#ppt_h"/>
                                          </p:val>
                                        </p:tav>
                                        <p:tav tm="100000">
                                          <p:val>
                                            <p:strVal val="#ppt_h"/>
                                          </p:val>
                                        </p:tav>
                                      </p:tavLst>
                                    </p:anim>
                                  </p:childTnLst>
                                </p:cTn>
                              </p:par>
                            </p:childTnLst>
                          </p:cTn>
                        </p:par>
                      </p:childTnLst>
                    </p:cTn>
                  </p:par>
                  <p:par>
                    <p:cTn id="223" fill="hold">
                      <p:stCondLst>
                        <p:cond delay="indefinite"/>
                      </p:stCondLst>
                      <p:childTnLst>
                        <p:par>
                          <p:cTn id="224" fill="hold">
                            <p:stCondLst>
                              <p:cond delay="0"/>
                            </p:stCondLst>
                            <p:childTnLst>
                              <p:par>
                                <p:cTn id="225" presetID="2" presetClass="exit" presetSubtype="4" fill="hold" nodeType="clickEffect">
                                  <p:stCondLst>
                                    <p:cond delay="0"/>
                                  </p:stCondLst>
                                  <p:childTnLst>
                                    <p:anim calcmode="lin" valueType="num">
                                      <p:cBhvr additive="base">
                                        <p:cTn id="226" dur="500"/>
                                        <p:tgtEl>
                                          <p:spTgt spid="277546"/>
                                        </p:tgtEl>
                                        <p:attrNameLst>
                                          <p:attrName>ppt_x</p:attrName>
                                        </p:attrNameLst>
                                      </p:cBhvr>
                                      <p:tavLst>
                                        <p:tav tm="0">
                                          <p:val>
                                            <p:strVal val="ppt_x"/>
                                          </p:val>
                                        </p:tav>
                                        <p:tav tm="100000">
                                          <p:val>
                                            <p:strVal val="ppt_x"/>
                                          </p:val>
                                        </p:tav>
                                      </p:tavLst>
                                    </p:anim>
                                    <p:anim calcmode="lin" valueType="num">
                                      <p:cBhvr additive="base">
                                        <p:cTn id="227" dur="500"/>
                                        <p:tgtEl>
                                          <p:spTgt spid="277546"/>
                                        </p:tgtEl>
                                        <p:attrNameLst>
                                          <p:attrName>ppt_y</p:attrName>
                                        </p:attrNameLst>
                                      </p:cBhvr>
                                      <p:tavLst>
                                        <p:tav tm="0">
                                          <p:val>
                                            <p:strVal val="ppt_y"/>
                                          </p:val>
                                        </p:tav>
                                        <p:tav tm="100000">
                                          <p:val>
                                            <p:strVal val="1+ppt_h/2"/>
                                          </p:val>
                                        </p:tav>
                                      </p:tavLst>
                                    </p:anim>
                                    <p:set>
                                      <p:cBhvr>
                                        <p:cTn id="228" dur="1" fill="hold">
                                          <p:stCondLst>
                                            <p:cond delay="499"/>
                                          </p:stCondLst>
                                        </p:cTn>
                                        <p:tgtEl>
                                          <p:spTgt spid="277546"/>
                                        </p:tgtEl>
                                        <p:attrNameLst>
                                          <p:attrName>style.visibility</p:attrName>
                                        </p:attrNameLst>
                                      </p:cBhvr>
                                      <p:to>
                                        <p:strVal val="hidden"/>
                                      </p:to>
                                    </p:set>
                                  </p:childTnLst>
                                </p:cTn>
                              </p:par>
                              <p:par>
                                <p:cTn id="229" presetID="2" presetClass="exit" presetSubtype="4" fill="hold" grpId="1" nodeType="withEffect">
                                  <p:stCondLst>
                                    <p:cond delay="0"/>
                                  </p:stCondLst>
                                  <p:childTnLst>
                                    <p:anim calcmode="lin" valueType="num">
                                      <p:cBhvr additive="base">
                                        <p:cTn id="230" dur="500"/>
                                        <p:tgtEl>
                                          <p:spTgt spid="277558"/>
                                        </p:tgtEl>
                                        <p:attrNameLst>
                                          <p:attrName>ppt_x</p:attrName>
                                        </p:attrNameLst>
                                      </p:cBhvr>
                                      <p:tavLst>
                                        <p:tav tm="0">
                                          <p:val>
                                            <p:strVal val="ppt_x"/>
                                          </p:val>
                                        </p:tav>
                                        <p:tav tm="100000">
                                          <p:val>
                                            <p:strVal val="ppt_x"/>
                                          </p:val>
                                        </p:tav>
                                      </p:tavLst>
                                    </p:anim>
                                    <p:anim calcmode="lin" valueType="num">
                                      <p:cBhvr additive="base">
                                        <p:cTn id="231" dur="500"/>
                                        <p:tgtEl>
                                          <p:spTgt spid="277558"/>
                                        </p:tgtEl>
                                        <p:attrNameLst>
                                          <p:attrName>ppt_y</p:attrName>
                                        </p:attrNameLst>
                                      </p:cBhvr>
                                      <p:tavLst>
                                        <p:tav tm="0">
                                          <p:val>
                                            <p:strVal val="ppt_y"/>
                                          </p:val>
                                        </p:tav>
                                        <p:tav tm="100000">
                                          <p:val>
                                            <p:strVal val="1+ppt_h/2"/>
                                          </p:val>
                                        </p:tav>
                                      </p:tavLst>
                                    </p:anim>
                                    <p:set>
                                      <p:cBhvr>
                                        <p:cTn id="232" dur="1" fill="hold">
                                          <p:stCondLst>
                                            <p:cond delay="499"/>
                                          </p:stCondLst>
                                        </p:cTn>
                                        <p:tgtEl>
                                          <p:spTgt spid="277558"/>
                                        </p:tgtEl>
                                        <p:attrNameLst>
                                          <p:attrName>style.visibility</p:attrName>
                                        </p:attrNameLst>
                                      </p:cBhvr>
                                      <p:to>
                                        <p:strVal val="hidden"/>
                                      </p:to>
                                    </p:set>
                                  </p:childTnLst>
                                </p:cTn>
                              </p:par>
                              <p:par>
                                <p:cTn id="233" presetID="2" presetClass="exit" presetSubtype="4" fill="hold" grpId="0" nodeType="withEffect">
                                  <p:stCondLst>
                                    <p:cond delay="0"/>
                                  </p:stCondLst>
                                  <p:childTnLst>
                                    <p:anim calcmode="lin" valueType="num">
                                      <p:cBhvr additive="base">
                                        <p:cTn id="234" dur="500"/>
                                        <p:tgtEl>
                                          <p:spTgt spid="277560"/>
                                        </p:tgtEl>
                                        <p:attrNameLst>
                                          <p:attrName>ppt_x</p:attrName>
                                        </p:attrNameLst>
                                      </p:cBhvr>
                                      <p:tavLst>
                                        <p:tav tm="0">
                                          <p:val>
                                            <p:strVal val="ppt_x"/>
                                          </p:val>
                                        </p:tav>
                                        <p:tav tm="100000">
                                          <p:val>
                                            <p:strVal val="ppt_x"/>
                                          </p:val>
                                        </p:tav>
                                      </p:tavLst>
                                    </p:anim>
                                    <p:anim calcmode="lin" valueType="num">
                                      <p:cBhvr additive="base">
                                        <p:cTn id="235" dur="500"/>
                                        <p:tgtEl>
                                          <p:spTgt spid="277560"/>
                                        </p:tgtEl>
                                        <p:attrNameLst>
                                          <p:attrName>ppt_y</p:attrName>
                                        </p:attrNameLst>
                                      </p:cBhvr>
                                      <p:tavLst>
                                        <p:tav tm="0">
                                          <p:val>
                                            <p:strVal val="ppt_y"/>
                                          </p:val>
                                        </p:tav>
                                        <p:tav tm="100000">
                                          <p:val>
                                            <p:strVal val="1+ppt_h/2"/>
                                          </p:val>
                                        </p:tav>
                                      </p:tavLst>
                                    </p:anim>
                                    <p:set>
                                      <p:cBhvr>
                                        <p:cTn id="236" dur="1" fill="hold">
                                          <p:stCondLst>
                                            <p:cond delay="499"/>
                                          </p:stCondLst>
                                        </p:cTn>
                                        <p:tgtEl>
                                          <p:spTgt spid="277560"/>
                                        </p:tgtEl>
                                        <p:attrNameLst>
                                          <p:attrName>style.visibility</p:attrName>
                                        </p:attrNameLst>
                                      </p:cBhvr>
                                      <p:to>
                                        <p:strVal val="hidden"/>
                                      </p:to>
                                    </p:set>
                                  </p:childTnLst>
                                </p:cTn>
                              </p:par>
                              <p:par>
                                <p:cTn id="237" presetID="2" presetClass="exit" presetSubtype="4" fill="hold" grpId="1" nodeType="withEffect">
                                  <p:stCondLst>
                                    <p:cond delay="0"/>
                                  </p:stCondLst>
                                  <p:childTnLst>
                                    <p:anim calcmode="lin" valueType="num">
                                      <p:cBhvr additive="base">
                                        <p:cTn id="238" dur="500"/>
                                        <p:tgtEl>
                                          <p:spTgt spid="277561"/>
                                        </p:tgtEl>
                                        <p:attrNameLst>
                                          <p:attrName>ppt_x</p:attrName>
                                        </p:attrNameLst>
                                      </p:cBhvr>
                                      <p:tavLst>
                                        <p:tav tm="0">
                                          <p:val>
                                            <p:strVal val="ppt_x"/>
                                          </p:val>
                                        </p:tav>
                                        <p:tav tm="100000">
                                          <p:val>
                                            <p:strVal val="ppt_x"/>
                                          </p:val>
                                        </p:tav>
                                      </p:tavLst>
                                    </p:anim>
                                    <p:anim calcmode="lin" valueType="num">
                                      <p:cBhvr additive="base">
                                        <p:cTn id="239" dur="500"/>
                                        <p:tgtEl>
                                          <p:spTgt spid="277561"/>
                                        </p:tgtEl>
                                        <p:attrNameLst>
                                          <p:attrName>ppt_y</p:attrName>
                                        </p:attrNameLst>
                                      </p:cBhvr>
                                      <p:tavLst>
                                        <p:tav tm="0">
                                          <p:val>
                                            <p:strVal val="ppt_y"/>
                                          </p:val>
                                        </p:tav>
                                        <p:tav tm="100000">
                                          <p:val>
                                            <p:strVal val="1+ppt_h/2"/>
                                          </p:val>
                                        </p:tav>
                                      </p:tavLst>
                                    </p:anim>
                                    <p:set>
                                      <p:cBhvr>
                                        <p:cTn id="240" dur="1" fill="hold">
                                          <p:stCondLst>
                                            <p:cond delay="499"/>
                                          </p:stCondLst>
                                        </p:cTn>
                                        <p:tgtEl>
                                          <p:spTgt spid="277561"/>
                                        </p:tgtEl>
                                        <p:attrNameLst>
                                          <p:attrName>style.visibility</p:attrName>
                                        </p:attrNameLst>
                                      </p:cBhvr>
                                      <p:to>
                                        <p:strVal val="hidden"/>
                                      </p:to>
                                    </p:set>
                                  </p:childTnLst>
                                </p:cTn>
                              </p:par>
                              <p:par>
                                <p:cTn id="241" presetID="2" presetClass="exit" presetSubtype="4" fill="hold" grpId="1" nodeType="withEffect">
                                  <p:stCondLst>
                                    <p:cond delay="0"/>
                                  </p:stCondLst>
                                  <p:childTnLst>
                                    <p:anim calcmode="lin" valueType="num">
                                      <p:cBhvr additive="base">
                                        <p:cTn id="242" dur="500"/>
                                        <p:tgtEl>
                                          <p:spTgt spid="277556"/>
                                        </p:tgtEl>
                                        <p:attrNameLst>
                                          <p:attrName>ppt_x</p:attrName>
                                        </p:attrNameLst>
                                      </p:cBhvr>
                                      <p:tavLst>
                                        <p:tav tm="0">
                                          <p:val>
                                            <p:strVal val="ppt_x"/>
                                          </p:val>
                                        </p:tav>
                                        <p:tav tm="100000">
                                          <p:val>
                                            <p:strVal val="ppt_x"/>
                                          </p:val>
                                        </p:tav>
                                      </p:tavLst>
                                    </p:anim>
                                    <p:anim calcmode="lin" valueType="num">
                                      <p:cBhvr additive="base">
                                        <p:cTn id="243" dur="500"/>
                                        <p:tgtEl>
                                          <p:spTgt spid="277556"/>
                                        </p:tgtEl>
                                        <p:attrNameLst>
                                          <p:attrName>ppt_y</p:attrName>
                                        </p:attrNameLst>
                                      </p:cBhvr>
                                      <p:tavLst>
                                        <p:tav tm="0">
                                          <p:val>
                                            <p:strVal val="ppt_y"/>
                                          </p:val>
                                        </p:tav>
                                        <p:tav tm="100000">
                                          <p:val>
                                            <p:strVal val="1+ppt_h/2"/>
                                          </p:val>
                                        </p:tav>
                                      </p:tavLst>
                                    </p:anim>
                                    <p:set>
                                      <p:cBhvr>
                                        <p:cTn id="244" dur="1" fill="hold">
                                          <p:stCondLst>
                                            <p:cond delay="499"/>
                                          </p:stCondLst>
                                        </p:cTn>
                                        <p:tgtEl>
                                          <p:spTgt spid="277556"/>
                                        </p:tgtEl>
                                        <p:attrNameLst>
                                          <p:attrName>style.visibility</p:attrName>
                                        </p:attrNameLst>
                                      </p:cBhvr>
                                      <p:to>
                                        <p:strVal val="hidden"/>
                                      </p:to>
                                    </p:set>
                                  </p:childTnLst>
                                </p:cTn>
                              </p:par>
                              <p:par>
                                <p:cTn id="245" presetID="2" presetClass="exit" presetSubtype="4" fill="hold" nodeType="withEffect">
                                  <p:stCondLst>
                                    <p:cond delay="0"/>
                                  </p:stCondLst>
                                  <p:childTnLst>
                                    <p:anim calcmode="lin" valueType="num">
                                      <p:cBhvr additive="base">
                                        <p:cTn id="246" dur="500"/>
                                        <p:tgtEl>
                                          <p:spTgt spid="4"/>
                                        </p:tgtEl>
                                        <p:attrNameLst>
                                          <p:attrName>ppt_x</p:attrName>
                                        </p:attrNameLst>
                                      </p:cBhvr>
                                      <p:tavLst>
                                        <p:tav tm="0">
                                          <p:val>
                                            <p:strVal val="ppt_x"/>
                                          </p:val>
                                        </p:tav>
                                        <p:tav tm="100000">
                                          <p:val>
                                            <p:strVal val="ppt_x"/>
                                          </p:val>
                                        </p:tav>
                                      </p:tavLst>
                                    </p:anim>
                                    <p:anim calcmode="lin" valueType="num">
                                      <p:cBhvr additive="base">
                                        <p:cTn id="247" dur="500"/>
                                        <p:tgtEl>
                                          <p:spTgt spid="4"/>
                                        </p:tgtEl>
                                        <p:attrNameLst>
                                          <p:attrName>ppt_y</p:attrName>
                                        </p:attrNameLst>
                                      </p:cBhvr>
                                      <p:tavLst>
                                        <p:tav tm="0">
                                          <p:val>
                                            <p:strVal val="ppt_y"/>
                                          </p:val>
                                        </p:tav>
                                        <p:tav tm="100000">
                                          <p:val>
                                            <p:strVal val="1+ppt_h/2"/>
                                          </p:val>
                                        </p:tav>
                                      </p:tavLst>
                                    </p:anim>
                                    <p:set>
                                      <p:cBhvr>
                                        <p:cTn id="248"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7" grpId="0" autoUpdateAnimBg="0"/>
      <p:bldP spid="277508" grpId="0" autoUpdateAnimBg="0"/>
      <p:bldP spid="277527" grpId="0" animBg="1"/>
      <p:bldP spid="277527" grpId="1" animBg="1"/>
      <p:bldP spid="277528" grpId="0" animBg="1"/>
      <p:bldP spid="277528" grpId="1" animBg="1"/>
      <p:bldP spid="277529" grpId="0" autoUpdateAnimBg="0"/>
      <p:bldP spid="277530" grpId="0" animBg="1"/>
      <p:bldP spid="277530" grpId="1" animBg="1"/>
      <p:bldP spid="277531" grpId="0" animBg="1"/>
      <p:bldP spid="277531" grpId="1" animBg="1"/>
      <p:bldP spid="277532" grpId="0" animBg="1"/>
      <p:bldP spid="277532" grpId="1" animBg="1"/>
      <p:bldP spid="277533" grpId="0" animBg="1"/>
      <p:bldP spid="277533" grpId="1" animBg="1"/>
      <p:bldP spid="277534" grpId="0" animBg="1" autoUpdateAnimBg="0"/>
      <p:bldP spid="277535" grpId="0" animBg="1"/>
      <p:bldP spid="277535" grpId="1" animBg="1"/>
      <p:bldP spid="277536" grpId="0" animBg="1" autoUpdateAnimBg="0"/>
      <p:bldP spid="277537" grpId="0" autoUpdateAnimBg="0"/>
      <p:bldP spid="277556" grpId="0" animBg="1"/>
      <p:bldP spid="277556" grpId="1" animBg="1"/>
      <p:bldP spid="277557" grpId="0" autoUpdateAnimBg="0"/>
      <p:bldP spid="277558" grpId="0" animBg="1"/>
      <p:bldP spid="277558" grpId="1" animBg="1"/>
      <p:bldP spid="277559" grpId="0" animBg="1" autoUpdateAnimBg="0"/>
      <p:bldP spid="277560" grpId="0"/>
      <p:bldP spid="277561" grpId="0" animBg="1" autoUpdateAnimBg="0"/>
      <p:bldP spid="277561" grpId="1" animBg="1"/>
      <p:bldP spid="277562" grpId="0" animBg="1" autoUpdateAnimBg="0"/>
      <p:bldP spid="63" grpId="0" animBg="1"/>
      <p:bldP spid="64" grpId="0" animBg="1"/>
      <p:bldP spid="65" grpId="0" animBg="1"/>
      <p:bldP spid="66"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复制</a:t>
            </a:r>
            <a:r>
              <a:rPr lang="zh-CN" altLang="en-US" dirty="0" smtClean="0"/>
              <a:t>恢复机制</a:t>
            </a:r>
            <a:endParaRPr lang="zh-CN" altLang="en-US" dirty="0"/>
          </a:p>
        </p:txBody>
      </p:sp>
      <p:sp>
        <p:nvSpPr>
          <p:cNvPr id="3" name="内容占位符 2"/>
          <p:cNvSpPr>
            <a:spLocks noGrp="1"/>
          </p:cNvSpPr>
          <p:nvPr>
            <p:ph idx="1"/>
          </p:nvPr>
        </p:nvSpPr>
        <p:spPr/>
        <p:txBody>
          <a:bodyPr/>
          <a:lstStyle/>
          <a:p>
            <a:r>
              <a:rPr lang="zh-CN" altLang="en-US" dirty="0" smtClean="0">
                <a:latin typeface="黑体" pitchFamily="2" charset="-122"/>
              </a:rPr>
              <a:t>如被</a:t>
            </a:r>
            <a:r>
              <a:rPr lang="zh-CN" altLang="en-US" dirty="0">
                <a:latin typeface="黑体" pitchFamily="2" charset="-122"/>
              </a:rPr>
              <a:t>调用过程以多种方式访问实参存储单元的话，引用调用和复制恢复的执行结果</a:t>
            </a:r>
            <a:r>
              <a:rPr lang="zh-CN" altLang="en-US" dirty="0" smtClean="0">
                <a:latin typeface="黑体" pitchFamily="2" charset="-122"/>
              </a:rPr>
              <a:t>不一样。</a:t>
            </a:r>
            <a:endParaRPr lang="en-US" altLang="zh-CN" dirty="0" smtClean="0">
              <a:latin typeface="黑体" pitchFamily="2" charset="-122"/>
            </a:endParaRPr>
          </a:p>
          <a:p>
            <a:r>
              <a:rPr lang="zh-CN" altLang="zh-CN" dirty="0"/>
              <a:t>复制恢复机制没有规定的</a:t>
            </a:r>
            <a:r>
              <a:rPr lang="zh-CN" altLang="zh-CN" dirty="0" smtClean="0"/>
              <a:t>问题</a:t>
            </a:r>
            <a:r>
              <a:rPr lang="zh-CN" altLang="en-US" dirty="0" smtClean="0"/>
              <a:t>在不同的语言和实现上是有区别的</a:t>
            </a:r>
            <a:endParaRPr lang="en-US" altLang="zh-CN" dirty="0" smtClean="0"/>
          </a:p>
          <a:p>
            <a:pPr lvl="1"/>
            <a:r>
              <a:rPr lang="zh-CN" altLang="zh-CN" dirty="0" smtClean="0"/>
              <a:t>按</a:t>
            </a:r>
            <a:r>
              <a:rPr lang="zh-CN" altLang="zh-CN" dirty="0"/>
              <a:t>什么顺序把形参的当前值复制回实参</a:t>
            </a:r>
            <a:r>
              <a:rPr lang="zh-CN" altLang="zh-CN" dirty="0" smtClean="0"/>
              <a:t>？</a:t>
            </a:r>
            <a:endParaRPr lang="en-US" altLang="zh-CN" dirty="0" smtClean="0"/>
          </a:p>
          <a:p>
            <a:pPr lvl="1"/>
            <a:r>
              <a:rPr lang="zh-CN" altLang="zh-CN" dirty="0" smtClean="0"/>
              <a:t>实参</a:t>
            </a:r>
            <a:r>
              <a:rPr lang="zh-CN" altLang="zh-CN" dirty="0"/>
              <a:t>的地址是不是仅在过程的入口处计算</a:t>
            </a:r>
            <a:r>
              <a:rPr lang="zh-CN" altLang="zh-CN" dirty="0" smtClean="0"/>
              <a:t>？</a:t>
            </a:r>
            <a:endParaRPr lang="en-US" altLang="zh-CN" dirty="0" smtClean="0"/>
          </a:p>
          <a:p>
            <a:pPr lvl="1"/>
            <a:r>
              <a:rPr lang="zh-CN" altLang="zh-CN" dirty="0" smtClean="0"/>
              <a:t>实参</a:t>
            </a:r>
            <a:r>
              <a:rPr lang="zh-CN" altLang="zh-CN" dirty="0"/>
              <a:t>的地址需不需要存储</a:t>
            </a:r>
            <a:r>
              <a:rPr lang="zh-CN" altLang="zh-CN" dirty="0" smtClean="0"/>
              <a:t>？</a:t>
            </a:r>
            <a:endParaRPr lang="en-US" altLang="zh-CN" dirty="0" smtClean="0"/>
          </a:p>
          <a:p>
            <a:pPr lvl="1"/>
            <a:r>
              <a:rPr lang="zh-CN" altLang="zh-CN" dirty="0" smtClean="0"/>
              <a:t>实参</a:t>
            </a:r>
            <a:r>
              <a:rPr lang="zh-CN" altLang="zh-CN" dirty="0"/>
              <a:t>的地址在过程的出口处需不需要重新</a:t>
            </a:r>
            <a:r>
              <a:rPr lang="zh-CN" altLang="zh-CN" dirty="0" smtClean="0"/>
              <a:t>计算</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pPr>
              <a:defRPr/>
            </a:pPr>
            <a:fld id="{5FBA2045-A460-4FD2-A3A7-A2D1757D5550}" type="slidenum">
              <a:rPr lang="en-US" altLang="zh-CN" smtClean="0"/>
              <a:pPr>
                <a:defRPr/>
              </a:pPr>
              <a:t>67</a:t>
            </a:fld>
            <a:endParaRPr lang="en-US" altLang="zh-CN"/>
          </a:p>
        </p:txBody>
      </p:sp>
    </p:spTree>
    <p:extLst>
      <p:ext uri="{BB962C8B-B14F-4D97-AF65-F5344CB8AC3E}">
        <p14:creationId xmlns:p14="http://schemas.microsoft.com/office/powerpoint/2010/main" val="277150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up)">
                                      <p:cBhvr>
                                        <p:cTn id="16" dur="500"/>
                                        <p:tgtEl>
                                          <p:spTgt spid="3">
                                            <p:txEl>
                                              <p:pRg st="2" end="2"/>
                                            </p:txEl>
                                          </p:spTgt>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up)">
                                      <p:cBhvr>
                                        <p:cTn id="20" dur="500"/>
                                        <p:tgtEl>
                                          <p:spTgt spid="3">
                                            <p:txEl>
                                              <p:pRg st="3" end="3"/>
                                            </p:txEl>
                                          </p:spTgt>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up)">
                                      <p:cBhvr>
                                        <p:cTn id="24" dur="500"/>
                                        <p:tgtEl>
                                          <p:spTgt spid="3">
                                            <p:txEl>
                                              <p:pRg st="4" end="4"/>
                                            </p:txEl>
                                          </p:spTgt>
                                        </p:tgtEl>
                                      </p:cBhvr>
                                    </p:animEffect>
                                  </p:childTnLst>
                                </p:cTn>
                              </p:par>
                            </p:childTnLst>
                          </p:cTn>
                        </p:par>
                        <p:par>
                          <p:cTn id="25" fill="hold">
                            <p:stCondLst>
                              <p:cond delay="2000"/>
                            </p:stCondLst>
                            <p:childTnLst>
                              <p:par>
                                <p:cTn id="26" presetID="22" presetClass="entr" presetSubtype="1" fill="hold" grpId="0" nodeType="after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up)">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灯片编号占位符 3"/>
          <p:cNvSpPr>
            <a:spLocks noGrp="1"/>
          </p:cNvSpPr>
          <p:nvPr>
            <p:ph type="sldNum" sz="quarter" idx="10"/>
          </p:nvPr>
        </p:nvSpPr>
        <p:spPr>
          <a:noFill/>
        </p:spPr>
        <p:txBody>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BEDEF9BC-FA2C-4580-BFAB-998708140EA8}" type="slidenum">
              <a:rPr lang="en-US" altLang="zh-CN" sz="1400" b="0">
                <a:ea typeface="宋体" pitchFamily="2" charset="-122"/>
              </a:rPr>
              <a:pPr eaLnBrk="1" hangingPunct="1"/>
              <a:t>68</a:t>
            </a:fld>
            <a:endParaRPr lang="en-US" altLang="zh-CN" sz="1400" b="0">
              <a:ea typeface="宋体" pitchFamily="2" charset="-122"/>
            </a:endParaRPr>
          </a:p>
        </p:txBody>
      </p:sp>
      <p:sp>
        <p:nvSpPr>
          <p:cNvPr id="69635" name="Rectangle 2"/>
          <p:cNvSpPr>
            <a:spLocks noGrp="1" noChangeArrowheads="1"/>
          </p:cNvSpPr>
          <p:nvPr>
            <p:ph type="title"/>
          </p:nvPr>
        </p:nvSpPr>
        <p:spPr/>
        <p:txBody>
          <a:bodyPr/>
          <a:lstStyle/>
          <a:p>
            <a:pPr eaLnBrk="1" hangingPunct="1"/>
            <a:r>
              <a:rPr lang="en-US" altLang="zh-CN" dirty="0" smtClean="0">
                <a:latin typeface="宋体" pitchFamily="2" charset="-122"/>
              </a:rPr>
              <a:t>7.4.4 </a:t>
            </a:r>
            <a:r>
              <a:rPr lang="zh-CN" altLang="en-US" dirty="0" smtClean="0">
                <a:latin typeface="宋体" pitchFamily="2" charset="-122"/>
              </a:rPr>
              <a:t>传名调用</a:t>
            </a:r>
            <a:r>
              <a:rPr lang="zh-CN" altLang="en-US" sz="3200" dirty="0" smtClean="0">
                <a:latin typeface="宋体" pitchFamily="2" charset="-122"/>
              </a:rPr>
              <a:t>（</a:t>
            </a:r>
            <a:r>
              <a:rPr lang="en-US" altLang="zh-CN" sz="3200" dirty="0" smtClean="0">
                <a:latin typeface="宋体" pitchFamily="2" charset="-122"/>
              </a:rPr>
              <a:t>call-by-name</a:t>
            </a:r>
            <a:r>
              <a:rPr lang="zh-CN" altLang="en-US" sz="3200" dirty="0" smtClean="0">
                <a:latin typeface="宋体" pitchFamily="2" charset="-122"/>
              </a:rPr>
              <a:t>）</a:t>
            </a:r>
            <a:endParaRPr lang="zh-CN" altLang="en-US" dirty="0" smtClean="0">
              <a:latin typeface="宋体" pitchFamily="2" charset="-122"/>
            </a:endParaRPr>
          </a:p>
        </p:txBody>
      </p:sp>
      <p:sp>
        <p:nvSpPr>
          <p:cNvPr id="279555" name="Rectangle 3"/>
          <p:cNvSpPr>
            <a:spLocks noGrp="1" noChangeArrowheads="1"/>
          </p:cNvSpPr>
          <p:nvPr>
            <p:ph type="body" idx="1"/>
          </p:nvPr>
        </p:nvSpPr>
        <p:spPr/>
        <p:txBody>
          <a:bodyPr/>
          <a:lstStyle/>
          <a:p>
            <a:pPr eaLnBrk="1" hangingPunct="1"/>
            <a:r>
              <a:rPr lang="en-US" altLang="zh-CN" dirty="0" smtClean="0">
                <a:latin typeface="宋体" pitchFamily="2" charset="-122"/>
              </a:rPr>
              <a:t>Algol 60</a:t>
            </a:r>
            <a:r>
              <a:rPr lang="zh-CN" altLang="en-US" dirty="0" smtClean="0">
                <a:latin typeface="宋体" pitchFamily="2" charset="-122"/>
              </a:rPr>
              <a:t>语言所定义的一种特殊的</a:t>
            </a:r>
            <a:r>
              <a:rPr lang="zh-CN" altLang="en-US" dirty="0">
                <a:latin typeface="宋体" pitchFamily="2" charset="-122"/>
              </a:rPr>
              <a:t>参数</a:t>
            </a:r>
            <a:r>
              <a:rPr lang="zh-CN" altLang="en-US" dirty="0" smtClean="0">
                <a:latin typeface="宋体" pitchFamily="2" charset="-122"/>
              </a:rPr>
              <a:t>传递方式。</a:t>
            </a:r>
          </a:p>
          <a:p>
            <a:pPr eaLnBrk="1" hangingPunct="1"/>
            <a:r>
              <a:rPr lang="zh-CN" altLang="en-US" dirty="0">
                <a:latin typeface="宋体" pitchFamily="2" charset="-122"/>
              </a:rPr>
              <a:t>传名</a:t>
            </a:r>
            <a:r>
              <a:rPr lang="zh-CN" altLang="en-US" dirty="0" smtClean="0">
                <a:latin typeface="宋体" pitchFamily="2" charset="-122"/>
              </a:rPr>
              <a:t>调用机制</a:t>
            </a:r>
            <a:endParaRPr lang="en-US" altLang="zh-CN" dirty="0" smtClean="0">
              <a:latin typeface="宋体" pitchFamily="2" charset="-122"/>
            </a:endParaRPr>
          </a:p>
          <a:p>
            <a:pPr lvl="1"/>
            <a:r>
              <a:rPr lang="zh-CN" altLang="zh-CN" dirty="0" smtClean="0"/>
              <a:t>把</a:t>
            </a:r>
            <a:r>
              <a:rPr lang="zh-CN" altLang="zh-CN" dirty="0"/>
              <a:t>过程</a:t>
            </a:r>
            <a:r>
              <a:rPr lang="zh-CN" altLang="zh-CN" dirty="0" smtClean="0"/>
              <a:t>当作</a:t>
            </a:r>
            <a:r>
              <a:rPr lang="zh-CN" altLang="en-US" dirty="0" smtClean="0"/>
              <a:t>“</a:t>
            </a:r>
            <a:r>
              <a:rPr lang="zh-CN" altLang="zh-CN" dirty="0" smtClean="0"/>
              <a:t>宏</a:t>
            </a:r>
            <a:r>
              <a:rPr lang="zh-CN" altLang="en-US" dirty="0" smtClean="0"/>
              <a:t>”</a:t>
            </a:r>
            <a:r>
              <a:rPr lang="zh-CN" altLang="zh-CN" dirty="0" smtClean="0"/>
              <a:t>处理</a:t>
            </a:r>
            <a:r>
              <a:rPr lang="zh-CN" altLang="zh-CN" dirty="0"/>
              <a:t>，即在调用出现的地方，用被调用过程的过程体替换调用语句，并用实参的名字替换相应的形参。这种文字替换称为宏扩展</a:t>
            </a:r>
            <a:r>
              <a:rPr lang="zh-CN" altLang="zh-CN" dirty="0" smtClean="0"/>
              <a:t>。</a:t>
            </a:r>
            <a:endParaRPr lang="en-US" altLang="zh-CN" dirty="0" smtClean="0"/>
          </a:p>
          <a:p>
            <a:pPr lvl="1"/>
            <a:r>
              <a:rPr lang="zh-CN" altLang="en-US" dirty="0" smtClean="0">
                <a:latin typeface="宋体" pitchFamily="2" charset="-122"/>
              </a:rPr>
              <a:t>用实参的字面形式替换相应的形参</a:t>
            </a:r>
            <a:endParaRPr lang="zh-CN" altLang="zh-CN" dirty="0"/>
          </a:p>
          <a:p>
            <a:pPr lvl="1"/>
            <a:r>
              <a:rPr lang="zh-CN" altLang="zh-CN" dirty="0" smtClean="0"/>
              <a:t>被</a:t>
            </a:r>
            <a:r>
              <a:rPr lang="zh-CN" altLang="zh-CN" dirty="0"/>
              <a:t>调用过程中的局部名字不能与调用过程中的名字</a:t>
            </a:r>
            <a:r>
              <a:rPr lang="zh-CN" altLang="zh-CN" dirty="0" smtClean="0"/>
              <a:t>重名</a:t>
            </a:r>
            <a:r>
              <a:rPr lang="zh-CN" altLang="en-US" dirty="0" smtClean="0"/>
              <a:t>。</a:t>
            </a:r>
            <a:endParaRPr lang="en-US" altLang="zh-CN" dirty="0" smtClean="0"/>
          </a:p>
          <a:p>
            <a:pPr lvl="2"/>
            <a:r>
              <a:rPr lang="zh-CN" altLang="zh-CN" dirty="0" smtClean="0"/>
              <a:t>可以</a:t>
            </a:r>
            <a:r>
              <a:rPr lang="zh-CN" altLang="zh-CN" dirty="0"/>
              <a:t>考虑在做宏扩展之前，对被调用过程中的每一个名字都系统地重新命名，即给以一个不同的新名字。</a:t>
            </a:r>
          </a:p>
          <a:p>
            <a:pPr lvl="1"/>
            <a:r>
              <a:rPr lang="zh-CN" altLang="zh-CN" dirty="0" smtClean="0"/>
              <a:t>为</a:t>
            </a:r>
            <a:r>
              <a:rPr lang="zh-CN" altLang="zh-CN" dirty="0"/>
              <a:t>保持实参的完整性，可以用括号把实参的名字括起来</a:t>
            </a:r>
            <a:r>
              <a:rPr lang="zh-CN" altLang="zh-CN" dirty="0" smtClean="0"/>
              <a:t>。</a:t>
            </a:r>
            <a:endParaRPr lang="en-US" altLang="zh-CN" dirty="0"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79555">
                                            <p:txEl>
                                              <p:pRg st="0" end="0"/>
                                            </p:txEl>
                                          </p:spTgt>
                                        </p:tgtEl>
                                        <p:attrNameLst>
                                          <p:attrName>style.visibility</p:attrName>
                                        </p:attrNameLst>
                                      </p:cBhvr>
                                      <p:to>
                                        <p:strVal val="visible"/>
                                      </p:to>
                                    </p:set>
                                    <p:animEffect transition="in" filter="wipe(up)">
                                      <p:cBhvr>
                                        <p:cTn id="7" dur="500"/>
                                        <p:tgtEl>
                                          <p:spTgt spid="2795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79555">
                                            <p:txEl>
                                              <p:pRg st="1" end="1"/>
                                            </p:txEl>
                                          </p:spTgt>
                                        </p:tgtEl>
                                        <p:attrNameLst>
                                          <p:attrName>style.visibility</p:attrName>
                                        </p:attrNameLst>
                                      </p:cBhvr>
                                      <p:to>
                                        <p:strVal val="visible"/>
                                      </p:to>
                                    </p:set>
                                    <p:animEffect transition="in" filter="wipe(up)">
                                      <p:cBhvr>
                                        <p:cTn id="12" dur="500"/>
                                        <p:tgtEl>
                                          <p:spTgt spid="279555">
                                            <p:txEl>
                                              <p:pRg st="1" end="1"/>
                                            </p:txEl>
                                          </p:spTgt>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279555">
                                            <p:txEl>
                                              <p:pRg st="2" end="2"/>
                                            </p:txEl>
                                          </p:spTgt>
                                        </p:tgtEl>
                                        <p:attrNameLst>
                                          <p:attrName>style.visibility</p:attrName>
                                        </p:attrNameLst>
                                      </p:cBhvr>
                                      <p:to>
                                        <p:strVal val="visible"/>
                                      </p:to>
                                    </p:set>
                                    <p:animEffect transition="in" filter="wipe(up)">
                                      <p:cBhvr>
                                        <p:cTn id="16" dur="500"/>
                                        <p:tgtEl>
                                          <p:spTgt spid="279555">
                                            <p:txEl>
                                              <p:pRg st="2" end="2"/>
                                            </p:txEl>
                                          </p:spTgt>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279555">
                                            <p:txEl>
                                              <p:pRg st="3" end="3"/>
                                            </p:txEl>
                                          </p:spTgt>
                                        </p:tgtEl>
                                        <p:attrNameLst>
                                          <p:attrName>style.visibility</p:attrName>
                                        </p:attrNameLst>
                                      </p:cBhvr>
                                      <p:to>
                                        <p:strVal val="visible"/>
                                      </p:to>
                                    </p:set>
                                    <p:animEffect transition="in" filter="wipe(up)">
                                      <p:cBhvr>
                                        <p:cTn id="20" dur="500"/>
                                        <p:tgtEl>
                                          <p:spTgt spid="279555">
                                            <p:txEl>
                                              <p:pRg st="3" end="3"/>
                                            </p:txEl>
                                          </p:spTgt>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279555">
                                            <p:txEl>
                                              <p:pRg st="4" end="4"/>
                                            </p:txEl>
                                          </p:spTgt>
                                        </p:tgtEl>
                                        <p:attrNameLst>
                                          <p:attrName>style.visibility</p:attrName>
                                        </p:attrNameLst>
                                      </p:cBhvr>
                                      <p:to>
                                        <p:strVal val="visible"/>
                                      </p:to>
                                    </p:set>
                                    <p:animEffect transition="in" filter="wipe(up)">
                                      <p:cBhvr>
                                        <p:cTn id="24" dur="500"/>
                                        <p:tgtEl>
                                          <p:spTgt spid="279555">
                                            <p:txEl>
                                              <p:pRg st="4" end="4"/>
                                            </p:txEl>
                                          </p:spTgt>
                                        </p:tgtEl>
                                      </p:cBhvr>
                                    </p:animEffect>
                                  </p:childTnLst>
                                </p:cTn>
                              </p:par>
                            </p:childTnLst>
                          </p:cTn>
                        </p:par>
                        <p:par>
                          <p:cTn id="25" fill="hold">
                            <p:stCondLst>
                              <p:cond delay="2000"/>
                            </p:stCondLst>
                            <p:childTnLst>
                              <p:par>
                                <p:cTn id="26" presetID="22" presetClass="entr" presetSubtype="1" fill="hold" grpId="0" nodeType="afterEffect">
                                  <p:stCondLst>
                                    <p:cond delay="0"/>
                                  </p:stCondLst>
                                  <p:childTnLst>
                                    <p:set>
                                      <p:cBhvr>
                                        <p:cTn id="27" dur="1" fill="hold">
                                          <p:stCondLst>
                                            <p:cond delay="0"/>
                                          </p:stCondLst>
                                        </p:cTn>
                                        <p:tgtEl>
                                          <p:spTgt spid="279555">
                                            <p:txEl>
                                              <p:pRg st="5" end="5"/>
                                            </p:txEl>
                                          </p:spTgt>
                                        </p:tgtEl>
                                        <p:attrNameLst>
                                          <p:attrName>style.visibility</p:attrName>
                                        </p:attrNameLst>
                                      </p:cBhvr>
                                      <p:to>
                                        <p:strVal val="visible"/>
                                      </p:to>
                                    </p:set>
                                    <p:animEffect transition="in" filter="wipe(up)">
                                      <p:cBhvr>
                                        <p:cTn id="28" dur="500"/>
                                        <p:tgtEl>
                                          <p:spTgt spid="279555">
                                            <p:txEl>
                                              <p:pRg st="5" end="5"/>
                                            </p:txEl>
                                          </p:spTgt>
                                        </p:tgtEl>
                                      </p:cBhvr>
                                    </p:animEffect>
                                  </p:childTnLst>
                                </p:cTn>
                              </p:par>
                            </p:childTnLst>
                          </p:cTn>
                        </p:par>
                        <p:par>
                          <p:cTn id="29" fill="hold">
                            <p:stCondLst>
                              <p:cond delay="2500"/>
                            </p:stCondLst>
                            <p:childTnLst>
                              <p:par>
                                <p:cTn id="30" presetID="22" presetClass="entr" presetSubtype="1" fill="hold" grpId="0" nodeType="afterEffect">
                                  <p:stCondLst>
                                    <p:cond delay="0"/>
                                  </p:stCondLst>
                                  <p:childTnLst>
                                    <p:set>
                                      <p:cBhvr>
                                        <p:cTn id="31" dur="1" fill="hold">
                                          <p:stCondLst>
                                            <p:cond delay="0"/>
                                          </p:stCondLst>
                                        </p:cTn>
                                        <p:tgtEl>
                                          <p:spTgt spid="279555">
                                            <p:txEl>
                                              <p:pRg st="6" end="6"/>
                                            </p:txEl>
                                          </p:spTgt>
                                        </p:tgtEl>
                                        <p:attrNameLst>
                                          <p:attrName>style.visibility</p:attrName>
                                        </p:attrNameLst>
                                      </p:cBhvr>
                                      <p:to>
                                        <p:strVal val="visible"/>
                                      </p:to>
                                    </p:set>
                                    <p:animEffect transition="in" filter="wipe(up)">
                                      <p:cBhvr>
                                        <p:cTn id="32" dur="500"/>
                                        <p:tgtEl>
                                          <p:spTgt spid="27955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5" grpId="0" uiExpand="1" build="p"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灯片编号占位符 4"/>
          <p:cNvSpPr>
            <a:spLocks noGrp="1"/>
          </p:cNvSpPr>
          <p:nvPr>
            <p:ph type="sldNum" sz="quarter" idx="10"/>
          </p:nvPr>
        </p:nvSpPr>
        <p:spPr>
          <a:noFill/>
        </p:spPr>
        <p:txBody>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55E650E2-7009-45EE-9603-CD2560C6A358}" type="slidenum">
              <a:rPr lang="en-US" altLang="zh-CN" sz="1400" b="0">
                <a:ea typeface="宋体" pitchFamily="2" charset="-122"/>
              </a:rPr>
              <a:pPr eaLnBrk="1" hangingPunct="1"/>
              <a:t>69</a:t>
            </a:fld>
            <a:endParaRPr lang="en-US" altLang="zh-CN" sz="1400" b="0">
              <a:ea typeface="宋体" pitchFamily="2" charset="-122"/>
            </a:endParaRPr>
          </a:p>
        </p:txBody>
      </p:sp>
      <p:sp>
        <p:nvSpPr>
          <p:cNvPr id="70660" name="Rectangle 3"/>
          <p:cNvSpPr>
            <a:spLocks noGrp="1" noChangeArrowheads="1"/>
          </p:cNvSpPr>
          <p:nvPr>
            <p:ph type="title"/>
          </p:nvPr>
        </p:nvSpPr>
        <p:spPr/>
        <p:txBody>
          <a:bodyPr/>
          <a:lstStyle/>
          <a:p>
            <a:pPr eaLnBrk="1" hangingPunct="1"/>
            <a:r>
              <a:rPr lang="zh-CN" altLang="en-US" dirty="0" smtClean="0">
                <a:latin typeface="宋体" pitchFamily="2" charset="-122"/>
              </a:rPr>
              <a:t>传名调用示例</a:t>
            </a:r>
          </a:p>
        </p:txBody>
      </p:sp>
      <p:sp>
        <p:nvSpPr>
          <p:cNvPr id="280580" name="Rectangle 4"/>
          <p:cNvSpPr>
            <a:spLocks noGrp="1" noChangeArrowheads="1"/>
          </p:cNvSpPr>
          <p:nvPr>
            <p:ph type="body" sz="half" idx="1"/>
          </p:nvPr>
        </p:nvSpPr>
        <p:spPr>
          <a:xfrm>
            <a:off x="161926" y="4149079"/>
            <a:ext cx="4410074" cy="2475275"/>
          </a:xfrm>
        </p:spPr>
        <p:txBody>
          <a:bodyPr/>
          <a:lstStyle/>
          <a:p>
            <a:pPr eaLnBrk="1" hangingPunct="1"/>
            <a:r>
              <a:rPr lang="en-US" altLang="zh-CN" dirty="0" smtClean="0">
                <a:latin typeface="Times New Roman" pitchFamily="18" charset="0"/>
              </a:rPr>
              <a:t>exchange(a, b)</a:t>
            </a:r>
            <a:r>
              <a:rPr lang="en-US" altLang="zh-CN" dirty="0">
                <a:latin typeface="Times New Roman" pitchFamily="18" charset="0"/>
              </a:rPr>
              <a:t>;</a:t>
            </a:r>
            <a:r>
              <a:rPr lang="en-US" altLang="zh-CN" dirty="0" smtClean="0">
                <a:latin typeface="Times New Roman" pitchFamily="18" charset="0"/>
              </a:rPr>
              <a:t> </a:t>
            </a:r>
            <a:br>
              <a:rPr lang="en-US" altLang="zh-CN" dirty="0" smtClean="0">
                <a:latin typeface="Times New Roman" pitchFamily="18" charset="0"/>
              </a:rPr>
            </a:br>
            <a:r>
              <a:rPr lang="zh-CN" altLang="en-US" dirty="0" smtClean="0">
                <a:latin typeface="Times New Roman" pitchFamily="18" charset="0"/>
              </a:rPr>
              <a:t>将被展开为：</a:t>
            </a:r>
          </a:p>
          <a:p>
            <a:pPr lvl="1" eaLnBrk="1" hangingPunct="1">
              <a:buFontTx/>
              <a:buNone/>
            </a:pPr>
            <a:r>
              <a:rPr lang="en-US" altLang="zh-CN" dirty="0" smtClean="0">
                <a:latin typeface="Times New Roman" pitchFamily="18" charset="0"/>
              </a:rPr>
              <a:t>temp:=a;</a:t>
            </a:r>
          </a:p>
          <a:p>
            <a:pPr lvl="1" eaLnBrk="1" hangingPunct="1">
              <a:buFontTx/>
              <a:buNone/>
            </a:pPr>
            <a:r>
              <a:rPr lang="en-US" altLang="zh-CN" dirty="0" smtClean="0">
                <a:latin typeface="Times New Roman" pitchFamily="18" charset="0"/>
              </a:rPr>
              <a:t>a:=b;</a:t>
            </a:r>
          </a:p>
          <a:p>
            <a:pPr lvl="1" eaLnBrk="1" hangingPunct="1">
              <a:buFontTx/>
              <a:buNone/>
            </a:pPr>
            <a:r>
              <a:rPr lang="en-US" altLang="zh-CN" dirty="0" smtClean="0">
                <a:latin typeface="Times New Roman" pitchFamily="18" charset="0"/>
              </a:rPr>
              <a:t>b:=temp;</a:t>
            </a:r>
          </a:p>
          <a:p>
            <a:pPr lvl="1" eaLnBrk="1" hangingPunct="1">
              <a:buFontTx/>
              <a:buNone/>
            </a:pPr>
            <a:r>
              <a:rPr lang="en-US" altLang="zh-CN" dirty="0" smtClean="0">
                <a:latin typeface="Times New Roman" pitchFamily="18" charset="0"/>
              </a:rPr>
              <a:t>  </a:t>
            </a:r>
          </a:p>
        </p:txBody>
      </p:sp>
      <p:sp>
        <p:nvSpPr>
          <p:cNvPr id="7" name="内容占位符 2"/>
          <p:cNvSpPr txBox="1">
            <a:spLocks/>
          </p:cNvSpPr>
          <p:nvPr/>
        </p:nvSpPr>
        <p:spPr bwMode="auto">
          <a:xfrm>
            <a:off x="251520" y="1219200"/>
            <a:ext cx="5445605" cy="27048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0000FF"/>
              </a:buClr>
              <a:buSzPct val="70000"/>
              <a:buFont typeface="Monotype Sorts" pitchFamily="2" charset="2"/>
              <a:buChar char="n"/>
              <a:defRPr kumimoji="1" sz="2800" b="1">
                <a:solidFill>
                  <a:schemeClr val="tx1"/>
                </a:solidFill>
                <a:latin typeface="+mn-lt"/>
                <a:ea typeface="+mn-ea"/>
                <a:cs typeface="+mn-cs"/>
              </a:defRPr>
            </a:lvl1pPr>
            <a:lvl2pPr marL="742950" indent="-285750" algn="l" rtl="0" eaLnBrk="0" fontAlgn="base" hangingPunct="0">
              <a:spcBef>
                <a:spcPct val="20000"/>
              </a:spcBef>
              <a:spcAft>
                <a:spcPct val="0"/>
              </a:spcAft>
              <a:buClr>
                <a:srgbClr val="0000FF"/>
              </a:buClr>
              <a:buSzPct val="70000"/>
              <a:buFont typeface="Wingdings" pitchFamily="2" charset="2"/>
              <a:buChar char="u"/>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000" b="1">
                <a:solidFill>
                  <a:schemeClr val="tx1"/>
                </a:solidFill>
                <a:latin typeface="+mn-lt"/>
                <a:ea typeface="+mn-ea"/>
              </a:defRPr>
            </a:lvl3pPr>
            <a:lvl4pPr marL="1600200" indent="-228600" algn="l" rtl="0" eaLnBrk="0" fontAlgn="base" hangingPunct="0">
              <a:spcBef>
                <a:spcPct val="20000"/>
              </a:spcBef>
              <a:spcAft>
                <a:spcPct val="0"/>
              </a:spcAft>
              <a:buChar char="–"/>
              <a:defRPr kumimoji="1" b="1">
                <a:solidFill>
                  <a:schemeClr val="tx1"/>
                </a:solidFill>
                <a:latin typeface="+mn-lt"/>
                <a:ea typeface="+mn-ea"/>
              </a:defRPr>
            </a:lvl4pPr>
            <a:lvl5pPr marL="2057400" indent="-228600" algn="l" rtl="0" eaLnBrk="0" fontAlgn="base" hangingPunct="0">
              <a:spcBef>
                <a:spcPct val="20000"/>
              </a:spcBef>
              <a:spcAft>
                <a:spcPct val="0"/>
              </a:spcAft>
              <a:buChar char="»"/>
              <a:defRPr kumimoji="1" b="1">
                <a:solidFill>
                  <a:schemeClr val="tx1"/>
                </a:solidFill>
                <a:latin typeface="+mn-lt"/>
                <a:ea typeface="+mn-ea"/>
              </a:defRPr>
            </a:lvl5pPr>
            <a:lvl6pPr marL="2514600" indent="-228600" algn="l" rtl="0" fontAlgn="base">
              <a:spcBef>
                <a:spcPct val="20000"/>
              </a:spcBef>
              <a:spcAft>
                <a:spcPct val="0"/>
              </a:spcAft>
              <a:buChar char="»"/>
              <a:defRPr kumimoji="1" b="1">
                <a:solidFill>
                  <a:schemeClr val="tx1"/>
                </a:solidFill>
                <a:latin typeface="+mn-lt"/>
                <a:ea typeface="+mn-ea"/>
              </a:defRPr>
            </a:lvl6pPr>
            <a:lvl7pPr marL="2971800" indent="-228600" algn="l" rtl="0" fontAlgn="base">
              <a:spcBef>
                <a:spcPct val="20000"/>
              </a:spcBef>
              <a:spcAft>
                <a:spcPct val="0"/>
              </a:spcAft>
              <a:buChar char="»"/>
              <a:defRPr kumimoji="1" b="1">
                <a:solidFill>
                  <a:schemeClr val="tx1"/>
                </a:solidFill>
                <a:latin typeface="+mn-lt"/>
                <a:ea typeface="+mn-ea"/>
              </a:defRPr>
            </a:lvl7pPr>
            <a:lvl8pPr marL="3429000" indent="-228600" algn="l" rtl="0" fontAlgn="base">
              <a:spcBef>
                <a:spcPct val="20000"/>
              </a:spcBef>
              <a:spcAft>
                <a:spcPct val="0"/>
              </a:spcAft>
              <a:buChar char="»"/>
              <a:defRPr kumimoji="1" b="1">
                <a:solidFill>
                  <a:schemeClr val="tx1"/>
                </a:solidFill>
                <a:latin typeface="+mn-lt"/>
                <a:ea typeface="+mn-ea"/>
              </a:defRPr>
            </a:lvl8pPr>
            <a:lvl9pPr marL="3886200" indent="-228600" algn="l" rtl="0" fontAlgn="base">
              <a:spcBef>
                <a:spcPct val="20000"/>
              </a:spcBef>
              <a:spcAft>
                <a:spcPct val="0"/>
              </a:spcAft>
              <a:buChar char="»"/>
              <a:defRPr kumimoji="1" b="1">
                <a:solidFill>
                  <a:schemeClr val="tx1"/>
                </a:solidFill>
                <a:latin typeface="+mn-lt"/>
                <a:ea typeface="+mn-ea"/>
              </a:defRPr>
            </a:lvl9pPr>
          </a:lstStyle>
          <a:p>
            <a:pPr marL="0" indent="0">
              <a:spcBef>
                <a:spcPts val="0"/>
              </a:spcBef>
              <a:buFont typeface="Monotype Sorts" pitchFamily="2" charset="2"/>
              <a:buNone/>
            </a:pPr>
            <a:r>
              <a:rPr lang="es-ES_tradnl" altLang="zh-CN" sz="2400" kern="0" dirty="0" smtClean="0">
                <a:latin typeface="Times New Roman" panose="02020603050405020304" pitchFamily="18" charset="0"/>
                <a:cs typeface="Times New Roman" panose="02020603050405020304" pitchFamily="18" charset="0"/>
              </a:rPr>
              <a:t>procedure  exchange(var x, y: integer);</a:t>
            </a:r>
            <a:endParaRPr lang="zh-CN" altLang="zh-CN" sz="2400" kern="0" dirty="0" smtClean="0">
              <a:latin typeface="Times New Roman" panose="02020603050405020304" pitchFamily="18" charset="0"/>
              <a:cs typeface="Times New Roman" panose="02020603050405020304" pitchFamily="18" charset="0"/>
            </a:endParaRPr>
          </a:p>
          <a:p>
            <a:pPr marL="0" indent="0">
              <a:spcBef>
                <a:spcPts val="0"/>
              </a:spcBef>
              <a:buFont typeface="Monotype Sorts" pitchFamily="2" charset="2"/>
              <a:buNone/>
            </a:pPr>
            <a:r>
              <a:rPr lang="en-US" altLang="zh-CN" sz="2400" kern="0" dirty="0" smtClean="0">
                <a:latin typeface="Times New Roman" panose="02020603050405020304" pitchFamily="18" charset="0"/>
                <a:cs typeface="Times New Roman" panose="02020603050405020304" pitchFamily="18" charset="0"/>
              </a:rPr>
              <a:t>    </a:t>
            </a:r>
            <a:r>
              <a:rPr lang="en-US" altLang="zh-CN" sz="2400" kern="0" dirty="0" err="1" smtClean="0">
                <a:latin typeface="Times New Roman" panose="02020603050405020304" pitchFamily="18" charset="0"/>
                <a:cs typeface="Times New Roman" panose="02020603050405020304" pitchFamily="18" charset="0"/>
              </a:rPr>
              <a:t>var</a:t>
            </a:r>
            <a:r>
              <a:rPr lang="en-US" altLang="zh-CN" sz="2400" kern="0" dirty="0" smtClean="0">
                <a:latin typeface="Times New Roman" panose="02020603050405020304" pitchFamily="18" charset="0"/>
                <a:cs typeface="Times New Roman" panose="02020603050405020304" pitchFamily="18" charset="0"/>
              </a:rPr>
              <a:t>  temp: integer;</a:t>
            </a:r>
            <a:endParaRPr lang="zh-CN" altLang="zh-CN" sz="2400" kern="0" dirty="0" smtClean="0">
              <a:latin typeface="Times New Roman" panose="02020603050405020304" pitchFamily="18" charset="0"/>
              <a:cs typeface="Times New Roman" panose="02020603050405020304" pitchFamily="18" charset="0"/>
            </a:endParaRPr>
          </a:p>
          <a:p>
            <a:pPr marL="0" indent="0">
              <a:spcBef>
                <a:spcPts val="0"/>
              </a:spcBef>
              <a:buFont typeface="Monotype Sorts" pitchFamily="2" charset="2"/>
              <a:buNone/>
            </a:pPr>
            <a:r>
              <a:rPr lang="en-US" altLang="zh-CN" sz="2400" kern="0" dirty="0" smtClean="0">
                <a:latin typeface="Times New Roman" panose="02020603050405020304" pitchFamily="18" charset="0"/>
                <a:cs typeface="Times New Roman" panose="02020603050405020304" pitchFamily="18" charset="0"/>
              </a:rPr>
              <a:t>    begin</a:t>
            </a:r>
            <a:endParaRPr lang="zh-CN" altLang="zh-CN" sz="2400" kern="0" dirty="0" smtClean="0">
              <a:latin typeface="Times New Roman" panose="02020603050405020304" pitchFamily="18" charset="0"/>
              <a:cs typeface="Times New Roman" panose="02020603050405020304" pitchFamily="18" charset="0"/>
            </a:endParaRPr>
          </a:p>
          <a:p>
            <a:pPr marL="0" indent="0">
              <a:spcBef>
                <a:spcPts val="0"/>
              </a:spcBef>
              <a:buFont typeface="Monotype Sorts" pitchFamily="2" charset="2"/>
              <a:buNone/>
            </a:pPr>
            <a:r>
              <a:rPr lang="en-US" altLang="zh-CN" sz="2400" kern="0" dirty="0" smtClean="0">
                <a:latin typeface="Times New Roman" panose="02020603050405020304" pitchFamily="18" charset="0"/>
                <a:cs typeface="Times New Roman" panose="02020603050405020304" pitchFamily="18" charset="0"/>
              </a:rPr>
              <a:t>        temp:=x;</a:t>
            </a:r>
            <a:endParaRPr lang="zh-CN" altLang="zh-CN" sz="2400" kern="0" dirty="0" smtClean="0">
              <a:latin typeface="Times New Roman" panose="02020603050405020304" pitchFamily="18" charset="0"/>
              <a:cs typeface="Times New Roman" panose="02020603050405020304" pitchFamily="18" charset="0"/>
            </a:endParaRPr>
          </a:p>
          <a:p>
            <a:pPr marL="0" indent="0">
              <a:spcBef>
                <a:spcPts val="0"/>
              </a:spcBef>
              <a:buFont typeface="Monotype Sorts" pitchFamily="2" charset="2"/>
              <a:buNone/>
            </a:pPr>
            <a:r>
              <a:rPr lang="en-US" altLang="zh-CN" sz="2400" kern="0" dirty="0" smtClean="0">
                <a:latin typeface="Times New Roman" panose="02020603050405020304" pitchFamily="18" charset="0"/>
                <a:cs typeface="Times New Roman" panose="02020603050405020304" pitchFamily="18" charset="0"/>
              </a:rPr>
              <a:t>        x:=y;</a:t>
            </a:r>
            <a:endParaRPr lang="zh-CN" altLang="zh-CN" sz="2400" kern="0" dirty="0" smtClean="0">
              <a:latin typeface="Times New Roman" panose="02020603050405020304" pitchFamily="18" charset="0"/>
              <a:cs typeface="Times New Roman" panose="02020603050405020304" pitchFamily="18" charset="0"/>
            </a:endParaRPr>
          </a:p>
          <a:p>
            <a:pPr marL="0" indent="0">
              <a:spcBef>
                <a:spcPts val="0"/>
              </a:spcBef>
              <a:buFont typeface="Monotype Sorts" pitchFamily="2" charset="2"/>
              <a:buNone/>
            </a:pPr>
            <a:r>
              <a:rPr lang="en-US" altLang="zh-CN" sz="2400" kern="0" dirty="0" smtClean="0">
                <a:latin typeface="Times New Roman" panose="02020603050405020304" pitchFamily="18" charset="0"/>
                <a:cs typeface="Times New Roman" panose="02020603050405020304" pitchFamily="18" charset="0"/>
              </a:rPr>
              <a:t>        y:=temp</a:t>
            </a:r>
            <a:endParaRPr lang="zh-CN" altLang="zh-CN" sz="2400" kern="0" dirty="0" smtClean="0">
              <a:latin typeface="Times New Roman" panose="02020603050405020304" pitchFamily="18" charset="0"/>
              <a:cs typeface="Times New Roman" panose="02020603050405020304" pitchFamily="18" charset="0"/>
            </a:endParaRPr>
          </a:p>
          <a:p>
            <a:pPr marL="0" indent="0">
              <a:spcBef>
                <a:spcPts val="0"/>
              </a:spcBef>
              <a:buFont typeface="Monotype Sorts" pitchFamily="2" charset="2"/>
              <a:buNone/>
            </a:pPr>
            <a:r>
              <a:rPr lang="en-US" altLang="zh-CN" sz="2400" kern="0" dirty="0" smtClean="0">
                <a:latin typeface="Times New Roman" panose="02020603050405020304" pitchFamily="18" charset="0"/>
                <a:cs typeface="Times New Roman" panose="02020603050405020304" pitchFamily="18" charset="0"/>
              </a:rPr>
              <a:t>    end;</a:t>
            </a:r>
          </a:p>
          <a:p>
            <a:pPr marL="0" indent="0">
              <a:spcBef>
                <a:spcPts val="0"/>
              </a:spcBef>
              <a:buFont typeface="Monotype Sorts" pitchFamily="2" charset="2"/>
              <a:buNone/>
            </a:pPr>
            <a:endParaRPr lang="en-US" altLang="zh-CN" sz="2400" kern="0" dirty="0" smtClean="0">
              <a:latin typeface="Times New Roman" panose="02020603050405020304" pitchFamily="18" charset="0"/>
              <a:cs typeface="Times New Roman" panose="02020603050405020304" pitchFamily="18" charset="0"/>
            </a:endParaRPr>
          </a:p>
        </p:txBody>
      </p:sp>
      <p:sp>
        <p:nvSpPr>
          <p:cNvPr id="8" name="Rectangle 4"/>
          <p:cNvSpPr txBox="1">
            <a:spLocks noChangeArrowheads="1"/>
          </p:cNvSpPr>
          <p:nvPr/>
        </p:nvSpPr>
        <p:spPr bwMode="auto">
          <a:xfrm>
            <a:off x="4572000" y="4149080"/>
            <a:ext cx="4320480" cy="24302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0000FF"/>
              </a:buClr>
              <a:buSzPct val="70000"/>
              <a:buFont typeface="Monotype Sorts" pitchFamily="2" charset="2"/>
              <a:buChar char="n"/>
              <a:defRPr kumimoji="1" sz="2800" b="1">
                <a:solidFill>
                  <a:schemeClr val="tx1"/>
                </a:solidFill>
                <a:latin typeface="+mn-lt"/>
                <a:ea typeface="+mn-ea"/>
                <a:cs typeface="+mn-cs"/>
              </a:defRPr>
            </a:lvl1pPr>
            <a:lvl2pPr marL="742950" indent="-285750" algn="l" rtl="0" eaLnBrk="0" fontAlgn="base" hangingPunct="0">
              <a:spcBef>
                <a:spcPct val="20000"/>
              </a:spcBef>
              <a:spcAft>
                <a:spcPct val="0"/>
              </a:spcAft>
              <a:buClr>
                <a:srgbClr val="0000FF"/>
              </a:buClr>
              <a:buSzPct val="70000"/>
              <a:buFont typeface="Wingdings" pitchFamily="2" charset="2"/>
              <a:buChar char="u"/>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0000FF"/>
              </a:buClr>
              <a:buFont typeface="Wingdings" pitchFamily="2" charset="2"/>
              <a:buChar char="Ø"/>
              <a:defRPr kumimoji="1" sz="2000" b="1">
                <a:solidFill>
                  <a:schemeClr val="tx1"/>
                </a:solidFill>
                <a:latin typeface="+mn-lt"/>
                <a:ea typeface="+mn-ea"/>
              </a:defRPr>
            </a:lvl3pPr>
            <a:lvl4pPr marL="1600200" indent="-228600" algn="l" rtl="0" eaLnBrk="0" fontAlgn="base" hangingPunct="0">
              <a:spcBef>
                <a:spcPct val="20000"/>
              </a:spcBef>
              <a:spcAft>
                <a:spcPct val="0"/>
              </a:spcAft>
              <a:buChar char="–"/>
              <a:defRPr kumimoji="1" b="1">
                <a:solidFill>
                  <a:schemeClr val="tx1"/>
                </a:solidFill>
                <a:latin typeface="+mn-lt"/>
                <a:ea typeface="+mn-ea"/>
              </a:defRPr>
            </a:lvl4pPr>
            <a:lvl5pPr marL="2057400" indent="-228600" algn="l" rtl="0" eaLnBrk="0" fontAlgn="base" hangingPunct="0">
              <a:spcBef>
                <a:spcPct val="20000"/>
              </a:spcBef>
              <a:spcAft>
                <a:spcPct val="0"/>
              </a:spcAft>
              <a:buChar char="»"/>
              <a:defRPr kumimoji="1" b="1">
                <a:solidFill>
                  <a:schemeClr val="tx1"/>
                </a:solidFill>
                <a:latin typeface="+mn-lt"/>
                <a:ea typeface="+mn-ea"/>
              </a:defRPr>
            </a:lvl5pPr>
            <a:lvl6pPr marL="2514600" indent="-228600" algn="l" rtl="0" fontAlgn="base">
              <a:spcBef>
                <a:spcPct val="20000"/>
              </a:spcBef>
              <a:spcAft>
                <a:spcPct val="0"/>
              </a:spcAft>
              <a:buChar char="»"/>
              <a:defRPr kumimoji="1" b="1">
                <a:solidFill>
                  <a:schemeClr val="tx1"/>
                </a:solidFill>
                <a:latin typeface="+mn-lt"/>
                <a:ea typeface="+mn-ea"/>
              </a:defRPr>
            </a:lvl6pPr>
            <a:lvl7pPr marL="2971800" indent="-228600" algn="l" rtl="0" fontAlgn="base">
              <a:spcBef>
                <a:spcPct val="20000"/>
              </a:spcBef>
              <a:spcAft>
                <a:spcPct val="0"/>
              </a:spcAft>
              <a:buChar char="»"/>
              <a:defRPr kumimoji="1" b="1">
                <a:solidFill>
                  <a:schemeClr val="tx1"/>
                </a:solidFill>
                <a:latin typeface="+mn-lt"/>
                <a:ea typeface="+mn-ea"/>
              </a:defRPr>
            </a:lvl7pPr>
            <a:lvl8pPr marL="3429000" indent="-228600" algn="l" rtl="0" fontAlgn="base">
              <a:spcBef>
                <a:spcPct val="20000"/>
              </a:spcBef>
              <a:spcAft>
                <a:spcPct val="0"/>
              </a:spcAft>
              <a:buChar char="»"/>
              <a:defRPr kumimoji="1" b="1">
                <a:solidFill>
                  <a:schemeClr val="tx1"/>
                </a:solidFill>
                <a:latin typeface="+mn-lt"/>
                <a:ea typeface="+mn-ea"/>
              </a:defRPr>
            </a:lvl8pPr>
            <a:lvl9pPr marL="3886200" indent="-228600" algn="l" rtl="0" fontAlgn="base">
              <a:spcBef>
                <a:spcPct val="20000"/>
              </a:spcBef>
              <a:spcAft>
                <a:spcPct val="0"/>
              </a:spcAft>
              <a:buChar char="»"/>
              <a:defRPr kumimoji="1" b="1">
                <a:solidFill>
                  <a:schemeClr val="tx1"/>
                </a:solidFill>
                <a:latin typeface="+mn-lt"/>
                <a:ea typeface="+mn-ea"/>
              </a:defRPr>
            </a:lvl9pPr>
          </a:lstStyle>
          <a:p>
            <a:pPr eaLnBrk="1" hangingPunct="1"/>
            <a:r>
              <a:rPr lang="en-US" altLang="zh-CN" kern="0" dirty="0" smtClean="0">
                <a:latin typeface="Times New Roman" pitchFamily="18" charset="0"/>
              </a:rPr>
              <a:t>exchange(</a:t>
            </a:r>
            <a:r>
              <a:rPr lang="en-US" altLang="zh-CN" kern="0" dirty="0" err="1" smtClean="0">
                <a:latin typeface="Times New Roman" pitchFamily="18" charset="0"/>
              </a:rPr>
              <a:t>i</a:t>
            </a:r>
            <a:r>
              <a:rPr lang="en-US" altLang="zh-CN" kern="0" dirty="0" smtClean="0">
                <a:latin typeface="Times New Roman" pitchFamily="18" charset="0"/>
              </a:rPr>
              <a:t>, a[</a:t>
            </a:r>
            <a:r>
              <a:rPr lang="en-US" altLang="zh-CN" kern="0" dirty="0" err="1" smtClean="0">
                <a:latin typeface="Times New Roman" pitchFamily="18" charset="0"/>
              </a:rPr>
              <a:t>i</a:t>
            </a:r>
            <a:r>
              <a:rPr lang="en-US" altLang="zh-CN" kern="0" dirty="0" smtClean="0">
                <a:latin typeface="Times New Roman" pitchFamily="18" charset="0"/>
              </a:rPr>
              <a:t>]); </a:t>
            </a:r>
            <a:br>
              <a:rPr lang="en-US" altLang="zh-CN" kern="0" dirty="0" smtClean="0">
                <a:latin typeface="Times New Roman" pitchFamily="18" charset="0"/>
              </a:rPr>
            </a:br>
            <a:r>
              <a:rPr lang="zh-CN" altLang="en-US" kern="0" dirty="0" smtClean="0">
                <a:latin typeface="Times New Roman" pitchFamily="18" charset="0"/>
              </a:rPr>
              <a:t>将被展开为：</a:t>
            </a:r>
          </a:p>
          <a:p>
            <a:pPr lvl="1" eaLnBrk="1" hangingPunct="1">
              <a:buFontTx/>
              <a:buNone/>
            </a:pPr>
            <a:r>
              <a:rPr lang="en-US" altLang="zh-CN" kern="0" dirty="0" smtClean="0">
                <a:latin typeface="Times New Roman" pitchFamily="18" charset="0"/>
              </a:rPr>
              <a:t>temp:=</a:t>
            </a:r>
            <a:r>
              <a:rPr lang="en-US" altLang="zh-CN" kern="0" dirty="0" err="1" smtClean="0">
                <a:latin typeface="Times New Roman" pitchFamily="18" charset="0"/>
              </a:rPr>
              <a:t>i</a:t>
            </a:r>
            <a:r>
              <a:rPr lang="en-US" altLang="zh-CN" kern="0" dirty="0" smtClean="0">
                <a:latin typeface="Times New Roman" pitchFamily="18" charset="0"/>
              </a:rPr>
              <a:t>;</a:t>
            </a:r>
          </a:p>
          <a:p>
            <a:pPr lvl="1" eaLnBrk="1" hangingPunct="1">
              <a:buFontTx/>
              <a:buNone/>
            </a:pPr>
            <a:r>
              <a:rPr lang="en-US" altLang="zh-CN" kern="0" dirty="0" smtClean="0">
                <a:latin typeface="Times New Roman" pitchFamily="18" charset="0"/>
              </a:rPr>
              <a:t>i:=a[i];</a:t>
            </a:r>
          </a:p>
          <a:p>
            <a:pPr lvl="1" eaLnBrk="1" hangingPunct="1">
              <a:buFontTx/>
              <a:buNone/>
            </a:pPr>
            <a:r>
              <a:rPr lang="en-US" altLang="zh-CN" kern="0" dirty="0">
                <a:latin typeface="Times New Roman" pitchFamily="18" charset="0"/>
              </a:rPr>
              <a:t>a</a:t>
            </a:r>
            <a:r>
              <a:rPr lang="en-US" altLang="zh-CN" kern="0" dirty="0" smtClean="0">
                <a:latin typeface="Times New Roman" pitchFamily="18" charset="0"/>
              </a:rPr>
              <a:t>[</a:t>
            </a:r>
            <a:r>
              <a:rPr lang="en-US" altLang="zh-CN" kern="0" dirty="0" err="1" smtClean="0">
                <a:latin typeface="Times New Roman" pitchFamily="18" charset="0"/>
              </a:rPr>
              <a:t>i</a:t>
            </a:r>
            <a:r>
              <a:rPr lang="en-US" altLang="zh-CN" kern="0" dirty="0" smtClean="0">
                <a:latin typeface="Times New Roman" pitchFamily="18" charset="0"/>
              </a:rPr>
              <a:t>]:=temp;</a:t>
            </a:r>
          </a:p>
          <a:p>
            <a:pPr lvl="1" eaLnBrk="1" hangingPunct="1">
              <a:buFontTx/>
              <a:buNone/>
            </a:pPr>
            <a:r>
              <a:rPr lang="en-US" altLang="zh-CN" kern="0" dirty="0" smtClean="0">
                <a:latin typeface="Times New Roman" pitchFamily="18" charset="0"/>
              </a:rPr>
              <a:t>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80580">
                                            <p:txEl>
                                              <p:pRg st="0" end="0"/>
                                            </p:txEl>
                                          </p:spTgt>
                                        </p:tgtEl>
                                        <p:attrNameLst>
                                          <p:attrName>style.visibility</p:attrName>
                                        </p:attrNameLst>
                                      </p:cBhvr>
                                      <p:to>
                                        <p:strVal val="visible"/>
                                      </p:to>
                                    </p:set>
                                    <p:animEffect transition="in" filter="wipe(up)">
                                      <p:cBhvr>
                                        <p:cTn id="7" dur="500"/>
                                        <p:tgtEl>
                                          <p:spTgt spid="280580">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80580">
                                            <p:txEl>
                                              <p:pRg st="1" end="1"/>
                                            </p:txEl>
                                          </p:spTgt>
                                        </p:tgtEl>
                                        <p:attrNameLst>
                                          <p:attrName>style.visibility</p:attrName>
                                        </p:attrNameLst>
                                      </p:cBhvr>
                                      <p:to>
                                        <p:strVal val="visible"/>
                                      </p:to>
                                    </p:set>
                                    <p:animEffect transition="in" filter="wipe(up)">
                                      <p:cBhvr>
                                        <p:cTn id="11" dur="500"/>
                                        <p:tgtEl>
                                          <p:spTgt spid="280580">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80580">
                                            <p:txEl>
                                              <p:pRg st="2" end="2"/>
                                            </p:txEl>
                                          </p:spTgt>
                                        </p:tgtEl>
                                        <p:attrNameLst>
                                          <p:attrName>style.visibility</p:attrName>
                                        </p:attrNameLst>
                                      </p:cBhvr>
                                      <p:to>
                                        <p:strVal val="visible"/>
                                      </p:to>
                                    </p:set>
                                    <p:animEffect transition="in" filter="wipe(up)">
                                      <p:cBhvr>
                                        <p:cTn id="15" dur="500"/>
                                        <p:tgtEl>
                                          <p:spTgt spid="280580">
                                            <p:txEl>
                                              <p:pRg st="2" end="2"/>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80580">
                                            <p:txEl>
                                              <p:pRg st="3" end="3"/>
                                            </p:txEl>
                                          </p:spTgt>
                                        </p:tgtEl>
                                        <p:attrNameLst>
                                          <p:attrName>style.visibility</p:attrName>
                                        </p:attrNameLst>
                                      </p:cBhvr>
                                      <p:to>
                                        <p:strVal val="visible"/>
                                      </p:to>
                                    </p:set>
                                    <p:animEffect transition="in" filter="wipe(up)">
                                      <p:cBhvr>
                                        <p:cTn id="19" dur="500"/>
                                        <p:tgtEl>
                                          <p:spTgt spid="280580">
                                            <p:txEl>
                                              <p:pRg st="3" end="3"/>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80580">
                                            <p:txEl>
                                              <p:pRg st="4" end="4"/>
                                            </p:txEl>
                                          </p:spTgt>
                                        </p:tgtEl>
                                        <p:attrNameLst>
                                          <p:attrName>style.visibility</p:attrName>
                                        </p:attrNameLst>
                                      </p:cBhvr>
                                      <p:to>
                                        <p:strVal val="visible"/>
                                      </p:to>
                                    </p:set>
                                    <p:animEffect transition="in" filter="wipe(up)">
                                      <p:cBhvr>
                                        <p:cTn id="23" dur="500"/>
                                        <p:tgtEl>
                                          <p:spTgt spid="280580">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8">
                                            <p:txEl>
                                              <p:pRg st="0" end="0"/>
                                            </p:txEl>
                                          </p:spTgt>
                                        </p:tgtEl>
                                        <p:attrNameLst>
                                          <p:attrName>style.visibility</p:attrName>
                                        </p:attrNameLst>
                                      </p:cBhvr>
                                      <p:to>
                                        <p:strVal val="visible"/>
                                      </p:to>
                                    </p:set>
                                    <p:animEffect transition="in" filter="wipe(up)">
                                      <p:cBhvr>
                                        <p:cTn id="28" dur="500"/>
                                        <p:tgtEl>
                                          <p:spTgt spid="8">
                                            <p:txEl>
                                              <p:pRg st="0" end="0"/>
                                            </p:txEl>
                                          </p:spTgt>
                                        </p:tgtEl>
                                      </p:cBhvr>
                                    </p:animEffect>
                                  </p:childTnLst>
                                </p:cTn>
                              </p:par>
                            </p:childTnLst>
                          </p:cTn>
                        </p:par>
                        <p:par>
                          <p:cTn id="29" fill="hold">
                            <p:stCondLst>
                              <p:cond delay="500"/>
                            </p:stCondLst>
                            <p:childTnLst>
                              <p:par>
                                <p:cTn id="30" presetID="22" presetClass="entr" presetSubtype="1" fill="hold" grpId="0" nodeType="afterEffect">
                                  <p:stCondLst>
                                    <p:cond delay="0"/>
                                  </p:stCondLst>
                                  <p:childTnLst>
                                    <p:set>
                                      <p:cBhvr>
                                        <p:cTn id="31" dur="1" fill="hold">
                                          <p:stCondLst>
                                            <p:cond delay="0"/>
                                          </p:stCondLst>
                                        </p:cTn>
                                        <p:tgtEl>
                                          <p:spTgt spid="8">
                                            <p:txEl>
                                              <p:pRg st="1" end="1"/>
                                            </p:txEl>
                                          </p:spTgt>
                                        </p:tgtEl>
                                        <p:attrNameLst>
                                          <p:attrName>style.visibility</p:attrName>
                                        </p:attrNameLst>
                                      </p:cBhvr>
                                      <p:to>
                                        <p:strVal val="visible"/>
                                      </p:to>
                                    </p:set>
                                    <p:animEffect transition="in" filter="wipe(up)">
                                      <p:cBhvr>
                                        <p:cTn id="32" dur="500"/>
                                        <p:tgtEl>
                                          <p:spTgt spid="8">
                                            <p:txEl>
                                              <p:pRg st="1" end="1"/>
                                            </p:txEl>
                                          </p:spTgt>
                                        </p:tgtEl>
                                      </p:cBhvr>
                                    </p:animEffect>
                                  </p:childTnLst>
                                </p:cTn>
                              </p:par>
                            </p:childTnLst>
                          </p:cTn>
                        </p:par>
                        <p:par>
                          <p:cTn id="33" fill="hold">
                            <p:stCondLst>
                              <p:cond delay="1000"/>
                            </p:stCondLst>
                            <p:childTnLst>
                              <p:par>
                                <p:cTn id="34" presetID="22" presetClass="entr" presetSubtype="1" fill="hold" grpId="0" nodeType="afterEffect">
                                  <p:stCondLst>
                                    <p:cond delay="0"/>
                                  </p:stCondLst>
                                  <p:childTnLst>
                                    <p:set>
                                      <p:cBhvr>
                                        <p:cTn id="35" dur="1" fill="hold">
                                          <p:stCondLst>
                                            <p:cond delay="0"/>
                                          </p:stCondLst>
                                        </p:cTn>
                                        <p:tgtEl>
                                          <p:spTgt spid="8">
                                            <p:txEl>
                                              <p:pRg st="2" end="2"/>
                                            </p:txEl>
                                          </p:spTgt>
                                        </p:tgtEl>
                                        <p:attrNameLst>
                                          <p:attrName>style.visibility</p:attrName>
                                        </p:attrNameLst>
                                      </p:cBhvr>
                                      <p:to>
                                        <p:strVal val="visible"/>
                                      </p:to>
                                    </p:set>
                                    <p:animEffect transition="in" filter="wipe(up)">
                                      <p:cBhvr>
                                        <p:cTn id="36" dur="500"/>
                                        <p:tgtEl>
                                          <p:spTgt spid="8">
                                            <p:txEl>
                                              <p:pRg st="2" end="2"/>
                                            </p:txEl>
                                          </p:spTgt>
                                        </p:tgtEl>
                                      </p:cBhvr>
                                    </p:animEffect>
                                  </p:childTnLst>
                                </p:cTn>
                              </p:par>
                            </p:childTnLst>
                          </p:cTn>
                        </p:par>
                        <p:par>
                          <p:cTn id="37" fill="hold">
                            <p:stCondLst>
                              <p:cond delay="1500"/>
                            </p:stCondLst>
                            <p:childTnLst>
                              <p:par>
                                <p:cTn id="38" presetID="22" presetClass="entr" presetSubtype="1" fill="hold" grpId="0" nodeType="afterEffect">
                                  <p:stCondLst>
                                    <p:cond delay="0"/>
                                  </p:stCondLst>
                                  <p:childTnLst>
                                    <p:set>
                                      <p:cBhvr>
                                        <p:cTn id="39" dur="1" fill="hold">
                                          <p:stCondLst>
                                            <p:cond delay="0"/>
                                          </p:stCondLst>
                                        </p:cTn>
                                        <p:tgtEl>
                                          <p:spTgt spid="8">
                                            <p:txEl>
                                              <p:pRg st="3" end="3"/>
                                            </p:txEl>
                                          </p:spTgt>
                                        </p:tgtEl>
                                        <p:attrNameLst>
                                          <p:attrName>style.visibility</p:attrName>
                                        </p:attrNameLst>
                                      </p:cBhvr>
                                      <p:to>
                                        <p:strVal val="visible"/>
                                      </p:to>
                                    </p:set>
                                    <p:animEffect transition="in" filter="wipe(up)">
                                      <p:cBhvr>
                                        <p:cTn id="40" dur="500"/>
                                        <p:tgtEl>
                                          <p:spTgt spid="8">
                                            <p:txEl>
                                              <p:pRg st="3" end="3"/>
                                            </p:txEl>
                                          </p:spTgt>
                                        </p:tgtEl>
                                      </p:cBhvr>
                                    </p:animEffect>
                                  </p:childTnLst>
                                </p:cTn>
                              </p:par>
                            </p:childTnLst>
                          </p:cTn>
                        </p:par>
                        <p:par>
                          <p:cTn id="41" fill="hold">
                            <p:stCondLst>
                              <p:cond delay="2000"/>
                            </p:stCondLst>
                            <p:childTnLst>
                              <p:par>
                                <p:cTn id="42" presetID="22" presetClass="entr" presetSubtype="1" fill="hold" grpId="0" nodeType="afterEffect">
                                  <p:stCondLst>
                                    <p:cond delay="0"/>
                                  </p:stCondLst>
                                  <p:childTnLst>
                                    <p:set>
                                      <p:cBhvr>
                                        <p:cTn id="43" dur="1" fill="hold">
                                          <p:stCondLst>
                                            <p:cond delay="0"/>
                                          </p:stCondLst>
                                        </p:cTn>
                                        <p:tgtEl>
                                          <p:spTgt spid="8">
                                            <p:txEl>
                                              <p:pRg st="4" end="4"/>
                                            </p:txEl>
                                          </p:spTgt>
                                        </p:tgtEl>
                                        <p:attrNameLst>
                                          <p:attrName>style.visibility</p:attrName>
                                        </p:attrNameLst>
                                      </p:cBhvr>
                                      <p:to>
                                        <p:strVal val="visible"/>
                                      </p:to>
                                    </p:set>
                                    <p:animEffect transition="in" filter="wipe(up)">
                                      <p:cBhvr>
                                        <p:cTn id="44"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80" grpId="0" uiExpand="1" build="p" autoUpdateAnimBg="0"/>
      <p:bldP spid="8" grpId="0" uiExpand="1"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灯片编号占位符 3"/>
          <p:cNvSpPr>
            <a:spLocks noGrp="1"/>
          </p:cNvSpPr>
          <p:nvPr>
            <p:ph type="sldNum" sz="quarter" idx="10"/>
          </p:nvPr>
        </p:nvSpPr>
        <p:spPr>
          <a:noFill/>
        </p:spPr>
        <p:txBody>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B1F1F4BC-1E6D-4935-8502-DD9D63B08948}" type="slidenum">
              <a:rPr lang="en-US" altLang="zh-CN" sz="1400" b="0">
                <a:ea typeface="宋体" pitchFamily="2" charset="-122"/>
              </a:rPr>
              <a:pPr eaLnBrk="1" hangingPunct="1"/>
              <a:t>7</a:t>
            </a:fld>
            <a:endParaRPr lang="en-US" altLang="zh-CN" sz="1400" b="0">
              <a:ea typeface="宋体" pitchFamily="2" charset="-122"/>
            </a:endParaRPr>
          </a:p>
        </p:txBody>
      </p:sp>
      <p:sp>
        <p:nvSpPr>
          <p:cNvPr id="9219" name="Rectangle 2"/>
          <p:cNvSpPr>
            <a:spLocks noGrp="1" noChangeArrowheads="1"/>
          </p:cNvSpPr>
          <p:nvPr>
            <p:ph type="title"/>
          </p:nvPr>
        </p:nvSpPr>
        <p:spPr>
          <a:xfrm>
            <a:off x="304800" y="152400"/>
            <a:ext cx="8610600" cy="669925"/>
          </a:xfrm>
        </p:spPr>
        <p:txBody>
          <a:bodyPr/>
          <a:lstStyle/>
          <a:p>
            <a:pPr eaLnBrk="1" hangingPunct="1"/>
            <a:r>
              <a:rPr lang="zh-CN" altLang="en-US" smtClean="0"/>
              <a:t>活动的生存期</a:t>
            </a:r>
          </a:p>
        </p:txBody>
      </p:sp>
      <p:sp>
        <p:nvSpPr>
          <p:cNvPr id="337923" name="Rectangle 3"/>
          <p:cNvSpPr>
            <a:spLocks noGrp="1" noChangeArrowheads="1"/>
          </p:cNvSpPr>
          <p:nvPr>
            <p:ph type="body" idx="1"/>
          </p:nvPr>
        </p:nvSpPr>
        <p:spPr>
          <a:xfrm>
            <a:off x="323850" y="836613"/>
            <a:ext cx="8640763" cy="5832475"/>
          </a:xfrm>
        </p:spPr>
        <p:txBody>
          <a:bodyPr/>
          <a:lstStyle/>
          <a:p>
            <a:pPr eaLnBrk="1" hangingPunct="1">
              <a:lnSpc>
                <a:spcPct val="90000"/>
              </a:lnSpc>
            </a:pPr>
            <a:r>
              <a:rPr lang="zh-CN" altLang="en-US" sz="2400" dirty="0" smtClean="0"/>
              <a:t>程序执行时</a:t>
            </a:r>
            <a:r>
              <a:rPr lang="en-US" altLang="zh-CN" sz="2400" dirty="0" smtClean="0"/>
              <a:t>,</a:t>
            </a:r>
            <a:r>
              <a:rPr lang="zh-CN" altLang="en-US" sz="2400" dirty="0" smtClean="0"/>
              <a:t>过程之间的控制流</a:t>
            </a:r>
          </a:p>
          <a:p>
            <a:pPr marL="819150" lvl="1" eaLnBrk="1" hangingPunct="1">
              <a:lnSpc>
                <a:spcPct val="90000"/>
              </a:lnSpc>
            </a:pPr>
            <a:r>
              <a:rPr lang="zh-CN" altLang="en-US" sz="2000" dirty="0" smtClean="0"/>
              <a:t>是连续的。</a:t>
            </a:r>
          </a:p>
          <a:p>
            <a:pPr marL="819150" lvl="1" eaLnBrk="1" hangingPunct="1">
              <a:lnSpc>
                <a:spcPct val="90000"/>
              </a:lnSpc>
            </a:pPr>
            <a:r>
              <a:rPr lang="zh-CN" altLang="en-US" sz="2000" dirty="0" smtClean="0"/>
              <a:t>过程的每一次执行都是从过程体的起点开始，最后控制返回到直接跟随本次调用点的位置。</a:t>
            </a:r>
          </a:p>
          <a:p>
            <a:pPr eaLnBrk="1" hangingPunct="1">
              <a:lnSpc>
                <a:spcPct val="90000"/>
              </a:lnSpc>
            </a:pPr>
            <a:r>
              <a:rPr lang="zh-CN" altLang="en-US" sz="2400" dirty="0" smtClean="0"/>
              <a:t>活动的生存期</a:t>
            </a:r>
          </a:p>
          <a:p>
            <a:pPr marL="819150" lvl="1" eaLnBrk="1" hangingPunct="1">
              <a:lnSpc>
                <a:spcPct val="90000"/>
              </a:lnSpc>
            </a:pPr>
            <a:r>
              <a:rPr lang="zh-CN" altLang="en-US" sz="2000" dirty="0" smtClean="0"/>
              <a:t>过程体的执行中，第一步和最后一步之间的一系列步骤的执行时间。</a:t>
            </a:r>
          </a:p>
          <a:p>
            <a:pPr marL="819150" lvl="1" eaLnBrk="1" hangingPunct="1">
              <a:lnSpc>
                <a:spcPct val="90000"/>
              </a:lnSpc>
            </a:pPr>
            <a:r>
              <a:rPr lang="zh-CN" altLang="en-US" sz="2000" dirty="0" smtClean="0"/>
              <a:t>过程</a:t>
            </a:r>
            <a:r>
              <a:rPr lang="en-US" altLang="zh-CN" sz="2000" dirty="0" smtClean="0">
                <a:latin typeface="Verdana" pitchFamily="34" charset="0"/>
              </a:rPr>
              <a:t>P</a:t>
            </a:r>
            <a:r>
              <a:rPr lang="zh-CN" altLang="en-US" sz="2000" dirty="0" smtClean="0"/>
              <a:t>的一次活动的生存期，包括执行过程</a:t>
            </a:r>
            <a:r>
              <a:rPr lang="en-US" altLang="zh-CN" sz="2000" dirty="0" smtClean="0">
                <a:latin typeface="Verdana" pitchFamily="34" charset="0"/>
              </a:rPr>
              <a:t>P</a:t>
            </a:r>
            <a:r>
              <a:rPr lang="zh-CN" altLang="en-US" sz="2000" dirty="0" smtClean="0"/>
              <a:t>所调用的过程的时间，以及这些过程所调用的过程的时间。</a:t>
            </a:r>
          </a:p>
          <a:p>
            <a:pPr marL="819150" lvl="1" eaLnBrk="1" hangingPunct="1">
              <a:lnSpc>
                <a:spcPct val="90000"/>
              </a:lnSpc>
            </a:pPr>
            <a:r>
              <a:rPr lang="zh-CN" altLang="en-US" sz="2000" dirty="0" smtClean="0"/>
              <a:t>如果</a:t>
            </a:r>
            <a:r>
              <a:rPr lang="en-US" altLang="zh-CN" sz="2000" dirty="0" smtClean="0">
                <a:latin typeface="Verdana" pitchFamily="34" charset="0"/>
              </a:rPr>
              <a:t>a</a:t>
            </a:r>
            <a:r>
              <a:rPr lang="zh-CN" altLang="en-US" sz="2000" dirty="0" smtClean="0"/>
              <a:t>和</a:t>
            </a:r>
            <a:r>
              <a:rPr lang="en-US" altLang="zh-CN" sz="2000" dirty="0" smtClean="0">
                <a:latin typeface="Verdana" pitchFamily="34" charset="0"/>
              </a:rPr>
              <a:t>b</a:t>
            </a:r>
            <a:r>
              <a:rPr lang="zh-CN" altLang="en-US" sz="2000" dirty="0" smtClean="0"/>
              <a:t>是过程的活动，那么它们的生存期要么是不重叠，要么是嵌套的。</a:t>
            </a:r>
          </a:p>
          <a:p>
            <a:pPr marL="819150" lvl="1" eaLnBrk="1" hangingPunct="1">
              <a:lnSpc>
                <a:spcPct val="90000"/>
              </a:lnSpc>
            </a:pPr>
            <a:endParaRPr lang="zh-CN" altLang="en-US" sz="2000" dirty="0" smtClean="0"/>
          </a:p>
          <a:p>
            <a:pPr marL="819150" lvl="1" eaLnBrk="1" hangingPunct="1">
              <a:lnSpc>
                <a:spcPct val="90000"/>
              </a:lnSpc>
            </a:pPr>
            <a:endParaRPr lang="zh-CN" altLang="en-US" sz="2000" dirty="0" smtClean="0"/>
          </a:p>
          <a:p>
            <a:pPr marL="819150" lvl="1" eaLnBrk="1" hangingPunct="1">
              <a:lnSpc>
                <a:spcPct val="90000"/>
              </a:lnSpc>
            </a:pPr>
            <a:endParaRPr lang="zh-CN" altLang="en-US" sz="2000" dirty="0" smtClean="0"/>
          </a:p>
          <a:p>
            <a:pPr eaLnBrk="1" hangingPunct="1">
              <a:lnSpc>
                <a:spcPct val="90000"/>
              </a:lnSpc>
            </a:pPr>
            <a:r>
              <a:rPr lang="zh-CN" altLang="en-US" sz="2400" dirty="0" smtClean="0"/>
              <a:t>递归过程：</a:t>
            </a:r>
          </a:p>
          <a:p>
            <a:pPr marL="819150" lvl="1" eaLnBrk="1" hangingPunct="1">
              <a:lnSpc>
                <a:spcPct val="90000"/>
              </a:lnSpc>
            </a:pPr>
            <a:r>
              <a:rPr lang="zh-CN" altLang="en-US" sz="2000" dirty="0" smtClean="0">
                <a:latin typeface="宋体" pitchFamily="2" charset="-122"/>
              </a:rPr>
              <a:t>如果一个过程，它的不同活动的生存期可以嵌套，则这个过程是递归的。</a:t>
            </a:r>
          </a:p>
          <a:p>
            <a:pPr marL="819150" lvl="1" eaLnBrk="1" hangingPunct="1">
              <a:lnSpc>
                <a:spcPct val="90000"/>
              </a:lnSpc>
            </a:pPr>
            <a:r>
              <a:rPr lang="zh-CN" altLang="en-US" sz="2000" dirty="0" smtClean="0">
                <a:latin typeface="宋体" pitchFamily="2" charset="-122"/>
              </a:rPr>
              <a:t>直接递归、间接递归。</a:t>
            </a:r>
          </a:p>
        </p:txBody>
      </p:sp>
      <p:grpSp>
        <p:nvGrpSpPr>
          <p:cNvPr id="337924" name="Group 4"/>
          <p:cNvGrpSpPr>
            <a:grpSpLocks/>
          </p:cNvGrpSpPr>
          <p:nvPr/>
        </p:nvGrpSpPr>
        <p:grpSpPr bwMode="auto">
          <a:xfrm>
            <a:off x="4243388" y="4103688"/>
            <a:ext cx="377825" cy="1066800"/>
            <a:chOff x="3045" y="3504"/>
            <a:chExt cx="238" cy="672"/>
          </a:xfrm>
        </p:grpSpPr>
        <p:sp>
          <p:nvSpPr>
            <p:cNvPr id="9240" name="Line 5"/>
            <p:cNvSpPr>
              <a:spLocks noChangeShapeType="1"/>
            </p:cNvSpPr>
            <p:nvPr/>
          </p:nvSpPr>
          <p:spPr bwMode="auto">
            <a:xfrm>
              <a:off x="3264" y="3504"/>
              <a:ext cx="0" cy="288"/>
            </a:xfrm>
            <a:prstGeom prst="line">
              <a:avLst/>
            </a:prstGeom>
            <a:noFill/>
            <a:ln w="9525">
              <a:solidFill>
                <a:schemeClr val="tx1"/>
              </a:solidFill>
              <a:round/>
              <a:headEnd type="oval" w="sm" len="sm"/>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1" name="Line 6"/>
            <p:cNvSpPr>
              <a:spLocks noChangeShapeType="1"/>
            </p:cNvSpPr>
            <p:nvPr/>
          </p:nvSpPr>
          <p:spPr bwMode="auto">
            <a:xfrm>
              <a:off x="3264" y="3888"/>
              <a:ext cx="0" cy="288"/>
            </a:xfrm>
            <a:prstGeom prst="line">
              <a:avLst/>
            </a:prstGeom>
            <a:noFill/>
            <a:ln w="9525">
              <a:solidFill>
                <a:schemeClr val="tx1"/>
              </a:solidFill>
              <a:round/>
              <a:headEnd type="oval" w="sm" len="sm"/>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2" name="Text Box 7"/>
            <p:cNvSpPr txBox="1">
              <a:spLocks noChangeArrowheads="1"/>
            </p:cNvSpPr>
            <p:nvPr/>
          </p:nvSpPr>
          <p:spPr bwMode="auto">
            <a:xfrm>
              <a:off x="3060" y="3504"/>
              <a:ext cx="223"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sz="2000">
                  <a:latin typeface="Verdana" pitchFamily="34" charset="0"/>
                  <a:ea typeface="宋体" pitchFamily="2" charset="-122"/>
                </a:rPr>
                <a:t>a</a:t>
              </a:r>
            </a:p>
          </p:txBody>
        </p:sp>
        <p:sp>
          <p:nvSpPr>
            <p:cNvPr id="9243" name="Text Box 8"/>
            <p:cNvSpPr txBox="1">
              <a:spLocks noChangeArrowheads="1"/>
            </p:cNvSpPr>
            <p:nvPr/>
          </p:nvSpPr>
          <p:spPr bwMode="auto">
            <a:xfrm>
              <a:off x="3045" y="3907"/>
              <a:ext cx="22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sz="2000">
                  <a:latin typeface="Verdana" pitchFamily="34" charset="0"/>
                  <a:ea typeface="宋体" pitchFamily="2" charset="-122"/>
                </a:rPr>
                <a:t>b</a:t>
              </a:r>
            </a:p>
          </p:txBody>
        </p:sp>
      </p:grpSp>
      <p:grpSp>
        <p:nvGrpSpPr>
          <p:cNvPr id="337929" name="Group 9"/>
          <p:cNvGrpSpPr>
            <a:grpSpLocks/>
          </p:cNvGrpSpPr>
          <p:nvPr/>
        </p:nvGrpSpPr>
        <p:grpSpPr bwMode="auto">
          <a:xfrm>
            <a:off x="5326063" y="4103688"/>
            <a:ext cx="1806575" cy="1066800"/>
            <a:chOff x="3391" y="3504"/>
            <a:chExt cx="1138" cy="672"/>
          </a:xfrm>
        </p:grpSpPr>
        <p:sp>
          <p:nvSpPr>
            <p:cNvPr id="9231" name="Line 10"/>
            <p:cNvSpPr>
              <a:spLocks noChangeShapeType="1"/>
            </p:cNvSpPr>
            <p:nvPr/>
          </p:nvSpPr>
          <p:spPr bwMode="auto">
            <a:xfrm>
              <a:off x="3792" y="3504"/>
              <a:ext cx="0" cy="144"/>
            </a:xfrm>
            <a:prstGeom prst="line">
              <a:avLst/>
            </a:prstGeom>
            <a:noFill/>
            <a:ln w="9525">
              <a:solidFill>
                <a:schemeClr val="tx1"/>
              </a:solidFill>
              <a:round/>
              <a:headEnd type="oval" w="sm" len="sm"/>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2" name="Line 11"/>
            <p:cNvSpPr>
              <a:spLocks noChangeShapeType="1"/>
            </p:cNvSpPr>
            <p:nvPr/>
          </p:nvSpPr>
          <p:spPr bwMode="auto">
            <a:xfrm>
              <a:off x="4128" y="3648"/>
              <a:ext cx="0" cy="288"/>
            </a:xfrm>
            <a:prstGeom prst="line">
              <a:avLst/>
            </a:prstGeom>
            <a:noFill/>
            <a:ln w="9525">
              <a:solidFill>
                <a:schemeClr val="tx1"/>
              </a:solidFill>
              <a:round/>
              <a:headEnd type="oval" w="sm" len="sm"/>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3" name="Line 12"/>
            <p:cNvSpPr>
              <a:spLocks noChangeShapeType="1"/>
            </p:cNvSpPr>
            <p:nvPr/>
          </p:nvSpPr>
          <p:spPr bwMode="auto">
            <a:xfrm>
              <a:off x="3792" y="3936"/>
              <a:ext cx="0" cy="240"/>
            </a:xfrm>
            <a:prstGeom prst="line">
              <a:avLst/>
            </a:prstGeom>
            <a:noFill/>
            <a:ln w="9525">
              <a:solidFill>
                <a:schemeClr val="tx1"/>
              </a:solidFill>
              <a:round/>
              <a:headEnd type="oval" w="sm" len="sm"/>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4" name="Line 13"/>
            <p:cNvSpPr>
              <a:spLocks noChangeShapeType="1"/>
            </p:cNvSpPr>
            <p:nvPr/>
          </p:nvSpPr>
          <p:spPr bwMode="auto">
            <a:xfrm>
              <a:off x="3840" y="3648"/>
              <a:ext cx="240" cy="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5" name="Line 14"/>
            <p:cNvSpPr>
              <a:spLocks noChangeShapeType="1"/>
            </p:cNvSpPr>
            <p:nvPr/>
          </p:nvSpPr>
          <p:spPr bwMode="auto">
            <a:xfrm>
              <a:off x="3840" y="3936"/>
              <a:ext cx="240" cy="0"/>
            </a:xfrm>
            <a:prstGeom prst="line">
              <a:avLst/>
            </a:prstGeom>
            <a:noFill/>
            <a:ln w="9525">
              <a:solidFill>
                <a:schemeClr val="tx1"/>
              </a:solidFill>
              <a:prstDash val="dash"/>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6" name="Text Box 15"/>
            <p:cNvSpPr txBox="1">
              <a:spLocks noChangeArrowheads="1"/>
            </p:cNvSpPr>
            <p:nvPr/>
          </p:nvSpPr>
          <p:spPr bwMode="auto">
            <a:xfrm>
              <a:off x="3391" y="3696"/>
              <a:ext cx="223"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sz="2000">
                  <a:latin typeface="Verdana" pitchFamily="34" charset="0"/>
                  <a:ea typeface="宋体" pitchFamily="2" charset="-122"/>
                </a:rPr>
                <a:t>a</a:t>
              </a:r>
            </a:p>
          </p:txBody>
        </p:sp>
        <p:sp>
          <p:nvSpPr>
            <p:cNvPr id="9237" name="Text Box 16"/>
            <p:cNvSpPr txBox="1">
              <a:spLocks noChangeArrowheads="1"/>
            </p:cNvSpPr>
            <p:nvPr/>
          </p:nvSpPr>
          <p:spPr bwMode="auto">
            <a:xfrm>
              <a:off x="4301" y="3686"/>
              <a:ext cx="22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sz="2000">
                  <a:latin typeface="Verdana" pitchFamily="34" charset="0"/>
                  <a:ea typeface="宋体" pitchFamily="2" charset="-122"/>
                </a:rPr>
                <a:t>b</a:t>
              </a:r>
            </a:p>
          </p:txBody>
        </p:sp>
        <p:sp>
          <p:nvSpPr>
            <p:cNvPr id="9238" name="AutoShape 17"/>
            <p:cNvSpPr>
              <a:spLocks/>
            </p:cNvSpPr>
            <p:nvPr/>
          </p:nvSpPr>
          <p:spPr bwMode="auto">
            <a:xfrm>
              <a:off x="3600" y="3504"/>
              <a:ext cx="96" cy="672"/>
            </a:xfrm>
            <a:prstGeom prst="leftBrace">
              <a:avLst>
                <a:gd name="adj1" fmla="val 58333"/>
                <a:gd name="adj2" fmla="val 50000"/>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9" name="AutoShape 18"/>
            <p:cNvSpPr>
              <a:spLocks/>
            </p:cNvSpPr>
            <p:nvPr/>
          </p:nvSpPr>
          <p:spPr bwMode="auto">
            <a:xfrm>
              <a:off x="4224" y="3648"/>
              <a:ext cx="96" cy="288"/>
            </a:xfrm>
            <a:prstGeom prst="rightBrace">
              <a:avLst>
                <a:gd name="adj1" fmla="val 25000"/>
                <a:gd name="adj2" fmla="val 50000"/>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37939" name="Group 19"/>
          <p:cNvGrpSpPr>
            <a:grpSpLocks/>
          </p:cNvGrpSpPr>
          <p:nvPr/>
        </p:nvGrpSpPr>
        <p:grpSpPr bwMode="auto">
          <a:xfrm>
            <a:off x="7696200" y="4103688"/>
            <a:ext cx="719138" cy="1066800"/>
            <a:chOff x="4848" y="3504"/>
            <a:chExt cx="453" cy="672"/>
          </a:xfrm>
        </p:grpSpPr>
        <p:sp>
          <p:nvSpPr>
            <p:cNvPr id="9227" name="Line 20"/>
            <p:cNvSpPr>
              <a:spLocks noChangeShapeType="1"/>
            </p:cNvSpPr>
            <p:nvPr/>
          </p:nvSpPr>
          <p:spPr bwMode="auto">
            <a:xfrm flipH="1">
              <a:off x="5040" y="3504"/>
              <a:ext cx="0" cy="480"/>
            </a:xfrm>
            <a:prstGeom prst="line">
              <a:avLst/>
            </a:prstGeom>
            <a:noFill/>
            <a:ln w="9525">
              <a:solidFill>
                <a:schemeClr val="tx1"/>
              </a:solidFill>
              <a:round/>
              <a:headEnd type="oval" w="sm" len="sm"/>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8" name="Line 21"/>
            <p:cNvSpPr>
              <a:spLocks noChangeShapeType="1"/>
            </p:cNvSpPr>
            <p:nvPr/>
          </p:nvSpPr>
          <p:spPr bwMode="auto">
            <a:xfrm>
              <a:off x="5088" y="3744"/>
              <a:ext cx="0" cy="432"/>
            </a:xfrm>
            <a:prstGeom prst="line">
              <a:avLst/>
            </a:prstGeom>
            <a:noFill/>
            <a:ln w="9525">
              <a:solidFill>
                <a:schemeClr val="tx1"/>
              </a:solidFill>
              <a:round/>
              <a:headEnd type="oval" w="sm" len="sm"/>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9" name="Text Box 22"/>
            <p:cNvSpPr txBox="1">
              <a:spLocks noChangeArrowheads="1"/>
            </p:cNvSpPr>
            <p:nvPr/>
          </p:nvSpPr>
          <p:spPr bwMode="auto">
            <a:xfrm>
              <a:off x="4848" y="3542"/>
              <a:ext cx="223"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sz="2000">
                  <a:latin typeface="Verdana" pitchFamily="34" charset="0"/>
                  <a:ea typeface="宋体" pitchFamily="2" charset="-122"/>
                </a:rPr>
                <a:t>a</a:t>
              </a:r>
            </a:p>
          </p:txBody>
        </p:sp>
        <p:sp>
          <p:nvSpPr>
            <p:cNvPr id="9230" name="Text Box 23"/>
            <p:cNvSpPr txBox="1">
              <a:spLocks noChangeArrowheads="1"/>
            </p:cNvSpPr>
            <p:nvPr/>
          </p:nvSpPr>
          <p:spPr bwMode="auto">
            <a:xfrm>
              <a:off x="5073" y="3840"/>
              <a:ext cx="22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en-US" altLang="zh-CN" sz="2000">
                  <a:latin typeface="Verdana" pitchFamily="34" charset="0"/>
                  <a:ea typeface="宋体" pitchFamily="2" charset="-122"/>
                </a:rPr>
                <a:t>b</a:t>
              </a:r>
            </a:p>
          </p:txBody>
        </p:sp>
      </p:grpSp>
      <p:grpSp>
        <p:nvGrpSpPr>
          <p:cNvPr id="337944" name="Group 24"/>
          <p:cNvGrpSpPr>
            <a:grpSpLocks/>
          </p:cNvGrpSpPr>
          <p:nvPr/>
        </p:nvGrpSpPr>
        <p:grpSpPr bwMode="auto">
          <a:xfrm>
            <a:off x="7848600" y="4484688"/>
            <a:ext cx="381000" cy="533400"/>
            <a:chOff x="1344" y="3840"/>
            <a:chExt cx="240" cy="336"/>
          </a:xfrm>
        </p:grpSpPr>
        <p:sp>
          <p:nvSpPr>
            <p:cNvPr id="9225" name="Line 25"/>
            <p:cNvSpPr>
              <a:spLocks noChangeShapeType="1"/>
            </p:cNvSpPr>
            <p:nvPr/>
          </p:nvSpPr>
          <p:spPr bwMode="auto">
            <a:xfrm flipH="1">
              <a:off x="1344" y="3840"/>
              <a:ext cx="240" cy="336"/>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6" name="Line 26"/>
            <p:cNvSpPr>
              <a:spLocks noChangeShapeType="1"/>
            </p:cNvSpPr>
            <p:nvPr/>
          </p:nvSpPr>
          <p:spPr bwMode="auto">
            <a:xfrm>
              <a:off x="1344" y="3840"/>
              <a:ext cx="240" cy="336"/>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37923">
                                            <p:txEl>
                                              <p:pRg st="0" end="0"/>
                                            </p:txEl>
                                          </p:spTgt>
                                        </p:tgtEl>
                                        <p:attrNameLst>
                                          <p:attrName>style.visibility</p:attrName>
                                        </p:attrNameLst>
                                      </p:cBhvr>
                                      <p:to>
                                        <p:strVal val="visible"/>
                                      </p:to>
                                    </p:set>
                                    <p:animEffect transition="in" filter="wipe(up)">
                                      <p:cBhvr>
                                        <p:cTn id="7" dur="500"/>
                                        <p:tgtEl>
                                          <p:spTgt spid="337923">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37923">
                                            <p:txEl>
                                              <p:pRg st="1" end="1"/>
                                            </p:txEl>
                                          </p:spTgt>
                                        </p:tgtEl>
                                        <p:attrNameLst>
                                          <p:attrName>style.visibility</p:attrName>
                                        </p:attrNameLst>
                                      </p:cBhvr>
                                      <p:to>
                                        <p:strVal val="visible"/>
                                      </p:to>
                                    </p:set>
                                    <p:animEffect transition="in" filter="wipe(up)">
                                      <p:cBhvr>
                                        <p:cTn id="11" dur="500"/>
                                        <p:tgtEl>
                                          <p:spTgt spid="337923">
                                            <p:txEl>
                                              <p:pRg st="1" end="1"/>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37923">
                                            <p:txEl>
                                              <p:pRg st="2" end="2"/>
                                            </p:txEl>
                                          </p:spTgt>
                                        </p:tgtEl>
                                        <p:attrNameLst>
                                          <p:attrName>style.visibility</p:attrName>
                                        </p:attrNameLst>
                                      </p:cBhvr>
                                      <p:to>
                                        <p:strVal val="visible"/>
                                      </p:to>
                                    </p:set>
                                    <p:animEffect transition="in" filter="wipe(up)">
                                      <p:cBhvr>
                                        <p:cTn id="15" dur="500"/>
                                        <p:tgtEl>
                                          <p:spTgt spid="337923">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337923">
                                            <p:txEl>
                                              <p:pRg st="3" end="3"/>
                                            </p:txEl>
                                          </p:spTgt>
                                        </p:tgtEl>
                                        <p:attrNameLst>
                                          <p:attrName>style.visibility</p:attrName>
                                        </p:attrNameLst>
                                      </p:cBhvr>
                                      <p:to>
                                        <p:strVal val="visible"/>
                                      </p:to>
                                    </p:set>
                                    <p:animEffect transition="in" filter="wipe(up)">
                                      <p:cBhvr>
                                        <p:cTn id="20" dur="500"/>
                                        <p:tgtEl>
                                          <p:spTgt spid="337923">
                                            <p:txEl>
                                              <p:pRg st="3" end="3"/>
                                            </p:txEl>
                                          </p:spTgt>
                                        </p:tgtEl>
                                      </p:cBhvr>
                                    </p:animEffect>
                                  </p:childTnLst>
                                </p:cTn>
                              </p:par>
                            </p:childTnLst>
                          </p:cTn>
                        </p:par>
                        <p:par>
                          <p:cTn id="21" fill="hold" nodeType="afterGroup">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337923">
                                            <p:txEl>
                                              <p:pRg st="4" end="4"/>
                                            </p:txEl>
                                          </p:spTgt>
                                        </p:tgtEl>
                                        <p:attrNameLst>
                                          <p:attrName>style.visibility</p:attrName>
                                        </p:attrNameLst>
                                      </p:cBhvr>
                                      <p:to>
                                        <p:strVal val="visible"/>
                                      </p:to>
                                    </p:set>
                                    <p:animEffect transition="in" filter="wipe(up)">
                                      <p:cBhvr>
                                        <p:cTn id="24" dur="500"/>
                                        <p:tgtEl>
                                          <p:spTgt spid="337923">
                                            <p:txEl>
                                              <p:pRg st="4" end="4"/>
                                            </p:txEl>
                                          </p:spTgt>
                                        </p:tgtEl>
                                      </p:cBhvr>
                                    </p:animEffect>
                                  </p:childTnLst>
                                </p:cTn>
                              </p:par>
                            </p:childTnLst>
                          </p:cTn>
                        </p:par>
                        <p:par>
                          <p:cTn id="25" fill="hold" nodeType="afterGroup">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337923">
                                            <p:txEl>
                                              <p:pRg st="5" end="5"/>
                                            </p:txEl>
                                          </p:spTgt>
                                        </p:tgtEl>
                                        <p:attrNameLst>
                                          <p:attrName>style.visibility</p:attrName>
                                        </p:attrNameLst>
                                      </p:cBhvr>
                                      <p:to>
                                        <p:strVal val="visible"/>
                                      </p:to>
                                    </p:set>
                                    <p:animEffect transition="in" filter="wipe(up)">
                                      <p:cBhvr>
                                        <p:cTn id="28" dur="500"/>
                                        <p:tgtEl>
                                          <p:spTgt spid="337923">
                                            <p:txEl>
                                              <p:pRg st="5" end="5"/>
                                            </p:txEl>
                                          </p:spTgt>
                                        </p:tgtEl>
                                      </p:cBhvr>
                                    </p:animEffect>
                                  </p:childTnLst>
                                </p:cTn>
                              </p:par>
                            </p:childTnLst>
                          </p:cTn>
                        </p:par>
                        <p:par>
                          <p:cTn id="29" fill="hold" nodeType="afterGroup">
                            <p:stCondLst>
                              <p:cond delay="1500"/>
                            </p:stCondLst>
                            <p:childTnLst>
                              <p:par>
                                <p:cTn id="30" presetID="22" presetClass="entr" presetSubtype="1" fill="hold" grpId="0" nodeType="afterEffect">
                                  <p:stCondLst>
                                    <p:cond delay="0"/>
                                  </p:stCondLst>
                                  <p:childTnLst>
                                    <p:set>
                                      <p:cBhvr>
                                        <p:cTn id="31" dur="1" fill="hold">
                                          <p:stCondLst>
                                            <p:cond delay="0"/>
                                          </p:stCondLst>
                                        </p:cTn>
                                        <p:tgtEl>
                                          <p:spTgt spid="337923">
                                            <p:txEl>
                                              <p:pRg st="6" end="6"/>
                                            </p:txEl>
                                          </p:spTgt>
                                        </p:tgtEl>
                                        <p:attrNameLst>
                                          <p:attrName>style.visibility</p:attrName>
                                        </p:attrNameLst>
                                      </p:cBhvr>
                                      <p:to>
                                        <p:strVal val="visible"/>
                                      </p:to>
                                    </p:set>
                                    <p:animEffect transition="in" filter="wipe(up)">
                                      <p:cBhvr>
                                        <p:cTn id="32" dur="500"/>
                                        <p:tgtEl>
                                          <p:spTgt spid="337923">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337924"/>
                                        </p:tgtEl>
                                        <p:attrNameLst>
                                          <p:attrName>style.visibility</p:attrName>
                                        </p:attrNameLst>
                                      </p:cBhvr>
                                      <p:to>
                                        <p:strVal val="visible"/>
                                      </p:to>
                                    </p:set>
                                    <p:animEffect transition="in" filter="wipe(up)">
                                      <p:cBhvr>
                                        <p:cTn id="37" dur="500"/>
                                        <p:tgtEl>
                                          <p:spTgt spid="33792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337929"/>
                                        </p:tgtEl>
                                        <p:attrNameLst>
                                          <p:attrName>style.visibility</p:attrName>
                                        </p:attrNameLst>
                                      </p:cBhvr>
                                      <p:to>
                                        <p:strVal val="visible"/>
                                      </p:to>
                                    </p:set>
                                    <p:animEffect transition="in" filter="wipe(left)">
                                      <p:cBhvr>
                                        <p:cTn id="42" dur="500"/>
                                        <p:tgtEl>
                                          <p:spTgt spid="33792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nodeType="clickEffect">
                                  <p:stCondLst>
                                    <p:cond delay="0"/>
                                  </p:stCondLst>
                                  <p:childTnLst>
                                    <p:set>
                                      <p:cBhvr>
                                        <p:cTn id="46" dur="1" fill="hold">
                                          <p:stCondLst>
                                            <p:cond delay="0"/>
                                          </p:stCondLst>
                                        </p:cTn>
                                        <p:tgtEl>
                                          <p:spTgt spid="337939"/>
                                        </p:tgtEl>
                                        <p:attrNameLst>
                                          <p:attrName>style.visibility</p:attrName>
                                        </p:attrNameLst>
                                      </p:cBhvr>
                                      <p:to>
                                        <p:strVal val="visible"/>
                                      </p:to>
                                    </p:set>
                                    <p:animEffect transition="in" filter="wipe(up)">
                                      <p:cBhvr>
                                        <p:cTn id="47" dur="500"/>
                                        <p:tgtEl>
                                          <p:spTgt spid="33793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32" fill="hold" nodeType="clickEffect">
                                  <p:stCondLst>
                                    <p:cond delay="0"/>
                                  </p:stCondLst>
                                  <p:childTnLst>
                                    <p:set>
                                      <p:cBhvr>
                                        <p:cTn id="51" dur="1" fill="hold">
                                          <p:stCondLst>
                                            <p:cond delay="0"/>
                                          </p:stCondLst>
                                        </p:cTn>
                                        <p:tgtEl>
                                          <p:spTgt spid="337944"/>
                                        </p:tgtEl>
                                        <p:attrNameLst>
                                          <p:attrName>style.visibility</p:attrName>
                                        </p:attrNameLst>
                                      </p:cBhvr>
                                      <p:to>
                                        <p:strVal val="visible"/>
                                      </p:to>
                                    </p:set>
                                    <p:animEffect transition="in" filter="box(out)">
                                      <p:cBhvr>
                                        <p:cTn id="52" dur="500"/>
                                        <p:tgtEl>
                                          <p:spTgt spid="33794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337923">
                                            <p:txEl>
                                              <p:pRg st="10" end="10"/>
                                            </p:txEl>
                                          </p:spTgt>
                                        </p:tgtEl>
                                        <p:attrNameLst>
                                          <p:attrName>style.visibility</p:attrName>
                                        </p:attrNameLst>
                                      </p:cBhvr>
                                      <p:to>
                                        <p:strVal val="visible"/>
                                      </p:to>
                                    </p:set>
                                    <p:animEffect transition="in" filter="wipe(up)">
                                      <p:cBhvr>
                                        <p:cTn id="57" dur="500"/>
                                        <p:tgtEl>
                                          <p:spTgt spid="337923">
                                            <p:txEl>
                                              <p:pRg st="10" end="10"/>
                                            </p:txEl>
                                          </p:spTgt>
                                        </p:tgtEl>
                                      </p:cBhvr>
                                    </p:animEffect>
                                  </p:childTnLst>
                                </p:cTn>
                              </p:par>
                            </p:childTnLst>
                          </p:cTn>
                        </p:par>
                        <p:par>
                          <p:cTn id="58" fill="hold" nodeType="afterGroup">
                            <p:stCondLst>
                              <p:cond delay="500"/>
                            </p:stCondLst>
                            <p:childTnLst>
                              <p:par>
                                <p:cTn id="59" presetID="22" presetClass="entr" presetSubtype="1" fill="hold" grpId="0" nodeType="afterEffect">
                                  <p:stCondLst>
                                    <p:cond delay="0"/>
                                  </p:stCondLst>
                                  <p:childTnLst>
                                    <p:set>
                                      <p:cBhvr>
                                        <p:cTn id="60" dur="1" fill="hold">
                                          <p:stCondLst>
                                            <p:cond delay="0"/>
                                          </p:stCondLst>
                                        </p:cTn>
                                        <p:tgtEl>
                                          <p:spTgt spid="337923">
                                            <p:txEl>
                                              <p:pRg st="11" end="11"/>
                                            </p:txEl>
                                          </p:spTgt>
                                        </p:tgtEl>
                                        <p:attrNameLst>
                                          <p:attrName>style.visibility</p:attrName>
                                        </p:attrNameLst>
                                      </p:cBhvr>
                                      <p:to>
                                        <p:strVal val="visible"/>
                                      </p:to>
                                    </p:set>
                                    <p:animEffect transition="in" filter="wipe(up)">
                                      <p:cBhvr>
                                        <p:cTn id="61" dur="500"/>
                                        <p:tgtEl>
                                          <p:spTgt spid="337923">
                                            <p:txEl>
                                              <p:pRg st="11" end="11"/>
                                            </p:txEl>
                                          </p:spTgt>
                                        </p:tgtEl>
                                      </p:cBhvr>
                                    </p:animEffect>
                                  </p:childTnLst>
                                </p:cTn>
                              </p:par>
                            </p:childTnLst>
                          </p:cTn>
                        </p:par>
                        <p:par>
                          <p:cTn id="62" fill="hold" nodeType="afterGroup">
                            <p:stCondLst>
                              <p:cond delay="1000"/>
                            </p:stCondLst>
                            <p:childTnLst>
                              <p:par>
                                <p:cTn id="63" presetID="22" presetClass="entr" presetSubtype="1" fill="hold" grpId="0" nodeType="afterEffect">
                                  <p:stCondLst>
                                    <p:cond delay="0"/>
                                  </p:stCondLst>
                                  <p:childTnLst>
                                    <p:set>
                                      <p:cBhvr>
                                        <p:cTn id="64" dur="1" fill="hold">
                                          <p:stCondLst>
                                            <p:cond delay="0"/>
                                          </p:stCondLst>
                                        </p:cTn>
                                        <p:tgtEl>
                                          <p:spTgt spid="337923">
                                            <p:txEl>
                                              <p:pRg st="12" end="12"/>
                                            </p:txEl>
                                          </p:spTgt>
                                        </p:tgtEl>
                                        <p:attrNameLst>
                                          <p:attrName>style.visibility</p:attrName>
                                        </p:attrNameLst>
                                      </p:cBhvr>
                                      <p:to>
                                        <p:strVal val="visible"/>
                                      </p:to>
                                    </p:set>
                                    <p:animEffect transition="in" filter="wipe(up)">
                                      <p:cBhvr>
                                        <p:cTn id="65" dur="500"/>
                                        <p:tgtEl>
                                          <p:spTgt spid="33792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23" grpId="0" build="p" bldLvl="2"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灯片编号占位符 3"/>
          <p:cNvSpPr>
            <a:spLocks noGrp="1"/>
          </p:cNvSpPr>
          <p:nvPr>
            <p:ph type="sldNum" sz="quarter" idx="10"/>
          </p:nvPr>
        </p:nvSpPr>
        <p:spPr>
          <a:noFill/>
        </p:spPr>
        <p:txBody>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C6B141C9-DC6E-436A-A965-719F0A214505}" type="slidenum">
              <a:rPr lang="en-US" altLang="zh-CN" sz="1400" b="0">
                <a:ea typeface="宋体" pitchFamily="2" charset="-122"/>
              </a:rPr>
              <a:pPr eaLnBrk="1" hangingPunct="1"/>
              <a:t>70</a:t>
            </a:fld>
            <a:endParaRPr lang="en-US" altLang="zh-CN" sz="1400" b="0">
              <a:ea typeface="宋体" pitchFamily="2" charset="-122"/>
            </a:endParaRPr>
          </a:p>
        </p:txBody>
      </p:sp>
      <p:sp>
        <p:nvSpPr>
          <p:cNvPr id="72707" name="Rectangle 2"/>
          <p:cNvSpPr>
            <a:spLocks noGrp="1" noChangeArrowheads="1"/>
          </p:cNvSpPr>
          <p:nvPr>
            <p:ph type="title"/>
          </p:nvPr>
        </p:nvSpPr>
        <p:spPr/>
        <p:txBody>
          <a:bodyPr/>
          <a:lstStyle/>
          <a:p>
            <a:pPr eaLnBrk="1" hangingPunct="1"/>
            <a:r>
              <a:rPr lang="zh-CN" altLang="en-US" smtClean="0"/>
              <a:t>小  结</a:t>
            </a:r>
          </a:p>
        </p:txBody>
      </p:sp>
      <p:sp>
        <p:nvSpPr>
          <p:cNvPr id="72708" name="Rectangle 3"/>
          <p:cNvSpPr>
            <a:spLocks noGrp="1" noChangeArrowheads="1"/>
          </p:cNvSpPr>
          <p:nvPr>
            <p:ph type="body" idx="1"/>
          </p:nvPr>
        </p:nvSpPr>
        <p:spPr/>
        <p:txBody>
          <a:bodyPr/>
          <a:lstStyle/>
          <a:p>
            <a:pPr eaLnBrk="1" hangingPunct="1"/>
            <a:r>
              <a:rPr lang="zh-CN" altLang="en-US" smtClean="0">
                <a:latin typeface="宋体" pitchFamily="2" charset="-122"/>
              </a:rPr>
              <a:t>基本概念</a:t>
            </a:r>
          </a:p>
          <a:p>
            <a:pPr lvl="1" eaLnBrk="1" hangingPunct="1"/>
            <a:r>
              <a:rPr lang="zh-CN" altLang="en-US" smtClean="0">
                <a:latin typeface="宋体" pitchFamily="2" charset="-122"/>
              </a:rPr>
              <a:t>静态文本、活动</a:t>
            </a:r>
          </a:p>
          <a:p>
            <a:pPr lvl="1" eaLnBrk="1" hangingPunct="1"/>
            <a:r>
              <a:rPr lang="zh-CN" altLang="en-US" smtClean="0">
                <a:latin typeface="宋体" pitchFamily="2" charset="-122"/>
              </a:rPr>
              <a:t>活动的生存期、活动树、控制栈、活动记录</a:t>
            </a:r>
          </a:p>
          <a:p>
            <a:pPr lvl="1" eaLnBrk="1" hangingPunct="1"/>
            <a:r>
              <a:rPr lang="zh-CN" altLang="en-US" smtClean="0">
                <a:latin typeface="宋体" pitchFamily="2" charset="-122"/>
              </a:rPr>
              <a:t>运行时内存的划分</a:t>
            </a:r>
          </a:p>
          <a:p>
            <a:pPr lvl="1" eaLnBrk="1" hangingPunct="1"/>
            <a:r>
              <a:rPr lang="zh-CN" altLang="en-US" smtClean="0">
                <a:latin typeface="宋体" pitchFamily="2" charset="-122"/>
              </a:rPr>
              <a:t>声明的作用域、名字的结合</a:t>
            </a:r>
          </a:p>
          <a:p>
            <a:pPr eaLnBrk="1" hangingPunct="1"/>
            <a:r>
              <a:rPr lang="zh-CN" altLang="en-US" smtClean="0">
                <a:latin typeface="宋体" pitchFamily="2" charset="-122"/>
              </a:rPr>
              <a:t>存储分配策略</a:t>
            </a:r>
          </a:p>
          <a:p>
            <a:pPr lvl="1" eaLnBrk="1" hangingPunct="1"/>
            <a:r>
              <a:rPr lang="zh-CN" altLang="en-US" smtClean="0">
                <a:latin typeface="宋体" pitchFamily="2" charset="-122"/>
              </a:rPr>
              <a:t>静态存储分配</a:t>
            </a:r>
          </a:p>
          <a:p>
            <a:pPr lvl="1" eaLnBrk="1" hangingPunct="1"/>
            <a:r>
              <a:rPr lang="zh-CN" altLang="en-US" smtClean="0">
                <a:latin typeface="宋体" pitchFamily="2" charset="-122"/>
              </a:rPr>
              <a:t>栈式存储分配</a:t>
            </a:r>
          </a:p>
          <a:p>
            <a:pPr lvl="2" eaLnBrk="1" hangingPunct="1"/>
            <a:r>
              <a:rPr lang="zh-CN" altLang="en-US" smtClean="0">
                <a:latin typeface="宋体" pitchFamily="2" charset="-122"/>
              </a:rPr>
              <a:t>控制链、访问链</a:t>
            </a:r>
          </a:p>
          <a:p>
            <a:pPr lvl="2" eaLnBrk="1" hangingPunct="1"/>
            <a:r>
              <a:rPr lang="zh-CN" altLang="en-US" smtClean="0">
                <a:latin typeface="宋体" pitchFamily="2" charset="-122"/>
              </a:rPr>
              <a:t>调用序列、返回序列</a:t>
            </a:r>
          </a:p>
          <a:p>
            <a:pPr lvl="1" eaLnBrk="1" hangingPunct="1"/>
            <a:r>
              <a:rPr lang="zh-CN" altLang="en-US" smtClean="0">
                <a:latin typeface="宋体" pitchFamily="2" charset="-122"/>
              </a:rPr>
              <a:t>堆式存储分配</a:t>
            </a:r>
          </a:p>
        </p:txBody>
      </p:sp>
    </p:spTree>
  </p:cSld>
  <p:clrMapOvr>
    <a:masterClrMapping/>
  </p:clrMapOvr>
  <p:transition spd="med"/>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灯片编号占位符 3"/>
          <p:cNvSpPr>
            <a:spLocks noGrp="1"/>
          </p:cNvSpPr>
          <p:nvPr>
            <p:ph type="sldNum" sz="quarter" idx="10"/>
          </p:nvPr>
        </p:nvSpPr>
        <p:spPr>
          <a:noFill/>
        </p:spPr>
        <p:txBody>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47BA1DE9-F896-4CB1-A951-877A4E12E630}" type="slidenum">
              <a:rPr lang="en-US" altLang="zh-CN" sz="1400" b="0">
                <a:ea typeface="宋体" pitchFamily="2" charset="-122"/>
              </a:rPr>
              <a:pPr eaLnBrk="1" hangingPunct="1"/>
              <a:t>71</a:t>
            </a:fld>
            <a:endParaRPr lang="en-US" altLang="zh-CN" sz="1400" b="0">
              <a:ea typeface="宋体" pitchFamily="2" charset="-122"/>
            </a:endParaRPr>
          </a:p>
        </p:txBody>
      </p:sp>
      <p:sp>
        <p:nvSpPr>
          <p:cNvPr id="73731" name="Rectangle 2"/>
          <p:cNvSpPr>
            <a:spLocks noGrp="1" noChangeArrowheads="1"/>
          </p:cNvSpPr>
          <p:nvPr>
            <p:ph type="title"/>
          </p:nvPr>
        </p:nvSpPr>
        <p:spPr/>
        <p:txBody>
          <a:bodyPr/>
          <a:lstStyle/>
          <a:p>
            <a:pPr eaLnBrk="1" hangingPunct="1"/>
            <a:r>
              <a:rPr lang="zh-CN" altLang="en-US" smtClean="0"/>
              <a:t>小  结</a:t>
            </a:r>
            <a:r>
              <a:rPr lang="zh-CN" altLang="en-US" sz="2800" smtClean="0"/>
              <a:t>（续）</a:t>
            </a:r>
            <a:endParaRPr lang="zh-CN" altLang="en-US" smtClean="0"/>
          </a:p>
        </p:txBody>
      </p:sp>
      <p:sp>
        <p:nvSpPr>
          <p:cNvPr id="73732" name="Rectangle 3"/>
          <p:cNvSpPr>
            <a:spLocks noGrp="1" noChangeArrowheads="1"/>
          </p:cNvSpPr>
          <p:nvPr>
            <p:ph type="body" idx="1"/>
          </p:nvPr>
        </p:nvSpPr>
        <p:spPr>
          <a:xfrm>
            <a:off x="323850" y="1052513"/>
            <a:ext cx="8335963" cy="5562600"/>
          </a:xfrm>
        </p:spPr>
        <p:txBody>
          <a:bodyPr/>
          <a:lstStyle/>
          <a:p>
            <a:pPr eaLnBrk="1" hangingPunct="1"/>
            <a:r>
              <a:rPr lang="zh-CN" altLang="en-US" dirty="0" smtClean="0">
                <a:latin typeface="宋体" pitchFamily="2" charset="-122"/>
              </a:rPr>
              <a:t>非局部名字的访问</a:t>
            </a:r>
          </a:p>
          <a:p>
            <a:pPr lvl="1" eaLnBrk="1" hangingPunct="1"/>
            <a:r>
              <a:rPr lang="zh-CN" altLang="en-US" dirty="0" smtClean="0">
                <a:latin typeface="宋体" pitchFamily="2" charset="-122"/>
              </a:rPr>
              <a:t>静态作用域规则</a:t>
            </a:r>
          </a:p>
          <a:p>
            <a:pPr lvl="1" eaLnBrk="1" hangingPunct="1"/>
            <a:r>
              <a:rPr lang="zh-CN" altLang="en-US" dirty="0" smtClean="0">
                <a:latin typeface="宋体" pitchFamily="2" charset="-122"/>
              </a:rPr>
              <a:t>非嵌套过程的作用域规则、存储分配策略</a:t>
            </a:r>
          </a:p>
          <a:p>
            <a:pPr lvl="1" eaLnBrk="1" hangingPunct="1"/>
            <a:r>
              <a:rPr lang="zh-CN" altLang="en-US" dirty="0" smtClean="0">
                <a:latin typeface="宋体" pitchFamily="2" charset="-122"/>
              </a:rPr>
              <a:t>嵌套过程的作用域规则</a:t>
            </a:r>
          </a:p>
          <a:p>
            <a:pPr lvl="2" eaLnBrk="1" hangingPunct="1"/>
            <a:r>
              <a:rPr lang="zh-CN" altLang="en-US" dirty="0" smtClean="0">
                <a:latin typeface="宋体" pitchFamily="2" charset="-122"/>
              </a:rPr>
              <a:t>嵌套深度</a:t>
            </a:r>
          </a:p>
          <a:p>
            <a:pPr lvl="2" eaLnBrk="1" hangingPunct="1"/>
            <a:r>
              <a:rPr lang="zh-CN" altLang="en-US" dirty="0" smtClean="0">
                <a:latin typeface="宋体" pitchFamily="2" charset="-122"/>
              </a:rPr>
              <a:t>访问链的指向</a:t>
            </a:r>
          </a:p>
          <a:p>
            <a:pPr lvl="2" eaLnBrk="1" hangingPunct="1"/>
            <a:r>
              <a:rPr lang="zh-CN" altLang="en-US" dirty="0" smtClean="0">
                <a:latin typeface="宋体" pitchFamily="2" charset="-122"/>
              </a:rPr>
              <a:t>访问链的使用</a:t>
            </a:r>
          </a:p>
          <a:p>
            <a:pPr lvl="2" eaLnBrk="1" hangingPunct="1"/>
            <a:r>
              <a:rPr lang="zh-CN" altLang="en-US" dirty="0" smtClean="0">
                <a:latin typeface="宋体" pitchFamily="2" charset="-122"/>
              </a:rPr>
              <a:t>访问链的</a:t>
            </a:r>
            <a:r>
              <a:rPr lang="zh-CN" altLang="en-US" dirty="0" smtClean="0">
                <a:latin typeface="宋体" pitchFamily="2" charset="-122"/>
              </a:rPr>
              <a:t>建立</a:t>
            </a:r>
          </a:p>
        </p:txBody>
      </p:sp>
    </p:spTree>
  </p:cSld>
  <p:clrMapOvr>
    <a:masterClrMapping/>
  </p:clrMapOvr>
  <p:transition spd="med"/>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灯片编号占位符 3"/>
          <p:cNvSpPr>
            <a:spLocks noGrp="1"/>
          </p:cNvSpPr>
          <p:nvPr>
            <p:ph type="sldNum" sz="quarter" idx="10"/>
          </p:nvPr>
        </p:nvSpPr>
        <p:spPr>
          <a:noFill/>
        </p:spPr>
        <p:txBody>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8AD1AA43-BA0D-45C4-87B9-E9AC10501707}" type="slidenum">
              <a:rPr lang="en-US" altLang="zh-CN" sz="1400" b="0">
                <a:ea typeface="宋体" pitchFamily="2" charset="-122"/>
              </a:rPr>
              <a:pPr eaLnBrk="1" hangingPunct="1"/>
              <a:t>72</a:t>
            </a:fld>
            <a:endParaRPr lang="en-US" altLang="zh-CN" sz="1400" b="0">
              <a:ea typeface="宋体" pitchFamily="2" charset="-122"/>
            </a:endParaRPr>
          </a:p>
        </p:txBody>
      </p:sp>
      <p:sp>
        <p:nvSpPr>
          <p:cNvPr id="74755" name="Rectangle 2"/>
          <p:cNvSpPr>
            <a:spLocks noGrp="1" noChangeArrowheads="1"/>
          </p:cNvSpPr>
          <p:nvPr>
            <p:ph type="title"/>
          </p:nvPr>
        </p:nvSpPr>
        <p:spPr/>
        <p:txBody>
          <a:bodyPr/>
          <a:lstStyle/>
          <a:p>
            <a:pPr eaLnBrk="1" hangingPunct="1"/>
            <a:r>
              <a:rPr lang="zh-CN" altLang="en-US" smtClean="0"/>
              <a:t>小  结</a:t>
            </a:r>
            <a:r>
              <a:rPr lang="zh-CN" altLang="en-US" sz="2800" smtClean="0"/>
              <a:t>（续）</a:t>
            </a:r>
          </a:p>
        </p:txBody>
      </p:sp>
      <p:sp>
        <p:nvSpPr>
          <p:cNvPr id="74756" name="Rectangle 3"/>
          <p:cNvSpPr>
            <a:spLocks noGrp="1" noChangeArrowheads="1"/>
          </p:cNvSpPr>
          <p:nvPr>
            <p:ph type="body" idx="1"/>
          </p:nvPr>
        </p:nvSpPr>
        <p:spPr/>
        <p:txBody>
          <a:bodyPr/>
          <a:lstStyle/>
          <a:p>
            <a:pPr eaLnBrk="1" hangingPunct="1"/>
            <a:r>
              <a:rPr lang="zh-CN" altLang="en-US" dirty="0" smtClean="0">
                <a:latin typeface="宋体" pitchFamily="2" charset="-122"/>
              </a:rPr>
              <a:t>参数传递</a:t>
            </a:r>
          </a:p>
          <a:p>
            <a:pPr lvl="1" eaLnBrk="1" hangingPunct="1"/>
            <a:r>
              <a:rPr lang="zh-CN" altLang="en-US" dirty="0" smtClean="0">
                <a:latin typeface="宋体" pitchFamily="2" charset="-122"/>
              </a:rPr>
              <a:t>传值调用</a:t>
            </a:r>
          </a:p>
          <a:p>
            <a:pPr lvl="1" eaLnBrk="1" hangingPunct="1"/>
            <a:r>
              <a:rPr lang="zh-CN" altLang="en-US" dirty="0" smtClean="0">
                <a:latin typeface="宋体" pitchFamily="2" charset="-122"/>
              </a:rPr>
              <a:t>引用调用</a:t>
            </a:r>
          </a:p>
          <a:p>
            <a:pPr lvl="1" eaLnBrk="1" hangingPunct="1"/>
            <a:r>
              <a:rPr lang="zh-CN" altLang="en-US" dirty="0" smtClean="0">
                <a:latin typeface="宋体" pitchFamily="2" charset="-122"/>
              </a:rPr>
              <a:t>复制恢复</a:t>
            </a:r>
          </a:p>
          <a:p>
            <a:pPr lvl="2" eaLnBrk="1" hangingPunct="1"/>
            <a:r>
              <a:rPr lang="zh-CN" altLang="en-US" dirty="0" smtClean="0">
                <a:latin typeface="宋体" pitchFamily="2" charset="-122"/>
              </a:rPr>
              <a:t>引用调用与复制恢复的不同</a:t>
            </a:r>
          </a:p>
          <a:p>
            <a:pPr lvl="1" eaLnBrk="1" hangingPunct="1"/>
            <a:r>
              <a:rPr lang="zh-CN" altLang="en-US" dirty="0" smtClean="0">
                <a:latin typeface="宋体" pitchFamily="2" charset="-122"/>
              </a:rPr>
              <a:t>传名调用</a:t>
            </a:r>
          </a:p>
          <a:p>
            <a:pPr lvl="2" eaLnBrk="1" hangingPunct="1"/>
            <a:endParaRPr lang="en-US" altLang="zh-CN" dirty="0" smtClean="0">
              <a:latin typeface="宋体" pitchFamily="2" charset="-122"/>
            </a:endParaRP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灯片编号占位符 3"/>
          <p:cNvSpPr>
            <a:spLocks noGrp="1"/>
          </p:cNvSpPr>
          <p:nvPr>
            <p:ph type="sldNum" sz="quarter" idx="10"/>
          </p:nvPr>
        </p:nvSpPr>
        <p:spPr>
          <a:noFill/>
        </p:spPr>
        <p:txBody>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80E58F20-50DA-4811-937E-08ED4244AAE8}" type="slidenum">
              <a:rPr lang="en-US" altLang="zh-CN" sz="1400" b="0">
                <a:ea typeface="宋体" pitchFamily="2" charset="-122"/>
              </a:rPr>
              <a:pPr eaLnBrk="1" hangingPunct="1"/>
              <a:t>8</a:t>
            </a:fld>
            <a:endParaRPr lang="en-US" altLang="zh-CN" sz="1400" b="0">
              <a:ea typeface="宋体" pitchFamily="2" charset="-122"/>
            </a:endParaRPr>
          </a:p>
        </p:txBody>
      </p:sp>
      <p:sp>
        <p:nvSpPr>
          <p:cNvPr id="10243" name="Rectangle 2"/>
          <p:cNvSpPr>
            <a:spLocks noGrp="1" noChangeArrowheads="1"/>
          </p:cNvSpPr>
          <p:nvPr>
            <p:ph type="title"/>
          </p:nvPr>
        </p:nvSpPr>
        <p:spPr/>
        <p:txBody>
          <a:bodyPr/>
          <a:lstStyle/>
          <a:p>
            <a:pPr eaLnBrk="1" hangingPunct="1"/>
            <a:r>
              <a:rPr lang="en-US" altLang="zh-CN" dirty="0" smtClean="0">
                <a:latin typeface="宋体" pitchFamily="2" charset="-122"/>
              </a:rPr>
              <a:t>7.1.1 </a:t>
            </a:r>
            <a:r>
              <a:rPr lang="zh-CN" altLang="en-US" dirty="0" smtClean="0">
                <a:latin typeface="宋体" pitchFamily="2" charset="-122"/>
              </a:rPr>
              <a:t>程序运行空间的划分</a:t>
            </a:r>
            <a:endParaRPr lang="zh-CN" altLang="en-US" dirty="0" smtClean="0">
              <a:latin typeface="楷体_GB2312" pitchFamily="49" charset="-122"/>
              <a:ea typeface="楷体_GB2312" pitchFamily="49" charset="-122"/>
            </a:endParaRPr>
          </a:p>
        </p:txBody>
      </p:sp>
      <p:sp>
        <p:nvSpPr>
          <p:cNvPr id="294915" name="Rectangle 3"/>
          <p:cNvSpPr>
            <a:spLocks noGrp="1" noChangeArrowheads="1"/>
          </p:cNvSpPr>
          <p:nvPr>
            <p:ph type="body" idx="1"/>
          </p:nvPr>
        </p:nvSpPr>
        <p:spPr>
          <a:xfrm>
            <a:off x="360363" y="1088740"/>
            <a:ext cx="8324850" cy="968660"/>
          </a:xfrm>
        </p:spPr>
        <p:txBody>
          <a:bodyPr/>
          <a:lstStyle/>
          <a:p>
            <a:pPr eaLnBrk="1" hangingPunct="1"/>
            <a:r>
              <a:rPr lang="zh-CN" altLang="en-US" dirty="0" smtClean="0"/>
              <a:t>编译程序在编译源程序时，向操作系统申请一块内存区域，以便被编译程序在其中运行</a:t>
            </a:r>
            <a:r>
              <a:rPr lang="zh-CN" altLang="en-US" dirty="0"/>
              <a:t>。</a:t>
            </a:r>
            <a:endParaRPr lang="zh-CN" altLang="en-US" dirty="0" smtClean="0"/>
          </a:p>
        </p:txBody>
      </p:sp>
      <p:sp>
        <p:nvSpPr>
          <p:cNvPr id="294916" name="Rectangle 4"/>
          <p:cNvSpPr>
            <a:spLocks noChangeArrowheads="1"/>
          </p:cNvSpPr>
          <p:nvPr/>
        </p:nvSpPr>
        <p:spPr bwMode="auto">
          <a:xfrm>
            <a:off x="566554" y="2286000"/>
            <a:ext cx="2385445" cy="426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4917" name="Text Box 5"/>
          <p:cNvSpPr txBox="1">
            <a:spLocks noChangeArrowheads="1"/>
          </p:cNvSpPr>
          <p:nvPr/>
        </p:nvSpPr>
        <p:spPr bwMode="auto">
          <a:xfrm>
            <a:off x="566554" y="2297539"/>
            <a:ext cx="2385446" cy="830997"/>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r>
              <a:rPr lang="zh-CN" altLang="en-US" dirty="0">
                <a:ea typeface="宋体" pitchFamily="2" charset="-122"/>
              </a:rPr>
              <a:t>代码区</a:t>
            </a:r>
            <a:r>
              <a:rPr lang="en-US" altLang="zh-CN" dirty="0">
                <a:ea typeface="宋体" pitchFamily="2" charset="-122"/>
              </a:rPr>
              <a:t>/</a:t>
            </a:r>
          </a:p>
          <a:p>
            <a:pPr algn="ctr" eaLnBrk="1" hangingPunct="1"/>
            <a:r>
              <a:rPr lang="en-US" altLang="zh-CN" dirty="0">
                <a:ea typeface="宋体" pitchFamily="2" charset="-122"/>
              </a:rPr>
              <a:t>  </a:t>
            </a:r>
            <a:r>
              <a:rPr lang="zh-CN" altLang="en-US" dirty="0">
                <a:ea typeface="宋体" pitchFamily="2" charset="-122"/>
              </a:rPr>
              <a:t>保存目标代码 </a:t>
            </a:r>
          </a:p>
        </p:txBody>
      </p:sp>
      <p:sp>
        <p:nvSpPr>
          <p:cNvPr id="294918" name="Text Box 6"/>
          <p:cNvSpPr txBox="1">
            <a:spLocks noChangeArrowheads="1"/>
          </p:cNvSpPr>
          <p:nvPr/>
        </p:nvSpPr>
        <p:spPr bwMode="auto">
          <a:xfrm>
            <a:off x="566554" y="3125835"/>
            <a:ext cx="2384634" cy="75713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lnSpc>
                <a:spcPct val="180000"/>
              </a:lnSpc>
            </a:pPr>
            <a:r>
              <a:rPr lang="zh-CN" altLang="en-US" dirty="0">
                <a:ea typeface="宋体" pitchFamily="2" charset="-122"/>
              </a:rPr>
              <a:t>静态数据区   </a:t>
            </a:r>
          </a:p>
        </p:txBody>
      </p:sp>
      <p:sp>
        <p:nvSpPr>
          <p:cNvPr id="294919" name="Text Box 7"/>
          <p:cNvSpPr txBox="1">
            <a:spLocks noChangeArrowheads="1"/>
          </p:cNvSpPr>
          <p:nvPr/>
        </p:nvSpPr>
        <p:spPr bwMode="auto">
          <a:xfrm>
            <a:off x="611820" y="3924055"/>
            <a:ext cx="2304000" cy="749300"/>
          </a:xfrm>
          <a:prstGeom prst="rect">
            <a:avLst/>
          </a:prstGeom>
          <a:solidFill>
            <a:srgbClr val="FF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lnSpc>
                <a:spcPct val="180000"/>
              </a:lnSpc>
            </a:pPr>
            <a:r>
              <a:rPr lang="zh-CN" altLang="en-US" dirty="0">
                <a:ea typeface="宋体" pitchFamily="2" charset="-122"/>
              </a:rPr>
              <a:t>控制栈        </a:t>
            </a:r>
          </a:p>
        </p:txBody>
      </p:sp>
      <p:sp>
        <p:nvSpPr>
          <p:cNvPr id="294920" name="Line 8"/>
          <p:cNvSpPr>
            <a:spLocks noChangeShapeType="1"/>
          </p:cNvSpPr>
          <p:nvPr/>
        </p:nvSpPr>
        <p:spPr bwMode="auto">
          <a:xfrm>
            <a:off x="1754188" y="4572000"/>
            <a:ext cx="0" cy="457200"/>
          </a:xfrm>
          <a:prstGeom prst="line">
            <a:avLst/>
          </a:prstGeom>
          <a:noFill/>
          <a:ln w="38100">
            <a:solidFill>
              <a:srgbClr val="FF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4921" name="Text Box 9"/>
          <p:cNvSpPr txBox="1">
            <a:spLocks noChangeArrowheads="1"/>
          </p:cNvSpPr>
          <p:nvPr/>
        </p:nvSpPr>
        <p:spPr bwMode="auto">
          <a:xfrm>
            <a:off x="611188" y="5894388"/>
            <a:ext cx="2304000" cy="639762"/>
          </a:xfrm>
          <a:prstGeom prst="rect">
            <a:avLst/>
          </a:prstGeom>
          <a:solidFill>
            <a:srgbClr val="99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algn="ctr" eaLnBrk="1" hangingPunct="1">
              <a:lnSpc>
                <a:spcPct val="150000"/>
              </a:lnSpc>
            </a:pPr>
            <a:r>
              <a:rPr lang="zh-CN" altLang="en-US">
                <a:ea typeface="宋体" pitchFamily="2" charset="-122"/>
              </a:rPr>
              <a:t>堆           </a:t>
            </a:r>
          </a:p>
        </p:txBody>
      </p:sp>
      <p:sp>
        <p:nvSpPr>
          <p:cNvPr id="294922" name="Line 10"/>
          <p:cNvSpPr>
            <a:spLocks noChangeShapeType="1"/>
          </p:cNvSpPr>
          <p:nvPr/>
        </p:nvSpPr>
        <p:spPr bwMode="auto">
          <a:xfrm flipV="1">
            <a:off x="1754188" y="5486400"/>
            <a:ext cx="0" cy="457200"/>
          </a:xfrm>
          <a:prstGeom prst="line">
            <a:avLst/>
          </a:prstGeom>
          <a:noFill/>
          <a:ln w="38100">
            <a:solidFill>
              <a:srgbClr val="99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4923" name="AutoShape 11"/>
          <p:cNvSpPr>
            <a:spLocks noChangeArrowheads="1"/>
          </p:cNvSpPr>
          <p:nvPr/>
        </p:nvSpPr>
        <p:spPr bwMode="auto">
          <a:xfrm>
            <a:off x="3430588" y="2209800"/>
            <a:ext cx="4953000" cy="762000"/>
          </a:xfrm>
          <a:prstGeom prst="wedgeRoundRectCallout">
            <a:avLst>
              <a:gd name="adj1" fmla="val -60931"/>
              <a:gd name="adj2" fmla="val -9375"/>
              <a:gd name="adj3" fmla="val 16667"/>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000" dirty="0">
                <a:latin typeface="黑体" pitchFamily="2" charset="-122"/>
              </a:rPr>
              <a:t>编译时可以确定代码段的长度，</a:t>
            </a:r>
          </a:p>
          <a:p>
            <a:r>
              <a:rPr lang="zh-CN" altLang="en-US" sz="2000" dirty="0">
                <a:latin typeface="黑体" pitchFamily="2" charset="-122"/>
              </a:rPr>
              <a:t>可以放在一个静态确定的区域内</a:t>
            </a:r>
          </a:p>
        </p:txBody>
      </p:sp>
      <p:sp>
        <p:nvSpPr>
          <p:cNvPr id="294924" name="AutoShape 12"/>
          <p:cNvSpPr>
            <a:spLocks noChangeArrowheads="1"/>
          </p:cNvSpPr>
          <p:nvPr/>
        </p:nvSpPr>
        <p:spPr bwMode="auto">
          <a:xfrm>
            <a:off x="3430588" y="3114675"/>
            <a:ext cx="5327650" cy="771525"/>
          </a:xfrm>
          <a:prstGeom prst="wedgeRoundRectCallout">
            <a:avLst>
              <a:gd name="adj1" fmla="val -60162"/>
              <a:gd name="adj2" fmla="val -8644"/>
              <a:gd name="adj3" fmla="val 1666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000">
                <a:latin typeface="黑体" pitchFamily="2" charset="-122"/>
              </a:rPr>
              <a:t>编译时可确定大小的数据对象，放在静态确</a:t>
            </a:r>
          </a:p>
          <a:p>
            <a:r>
              <a:rPr lang="zh-CN" altLang="en-US" sz="2000">
                <a:latin typeface="黑体" pitchFamily="2" charset="-122"/>
              </a:rPr>
              <a:t>定的区域内，目标地址可以编入目标代码中</a:t>
            </a:r>
          </a:p>
        </p:txBody>
      </p:sp>
      <p:sp>
        <p:nvSpPr>
          <p:cNvPr id="294925" name="AutoShape 13"/>
          <p:cNvSpPr>
            <a:spLocks noChangeArrowheads="1"/>
          </p:cNvSpPr>
          <p:nvPr/>
        </p:nvSpPr>
        <p:spPr bwMode="auto">
          <a:xfrm>
            <a:off x="3430588" y="4038600"/>
            <a:ext cx="5281612" cy="762000"/>
          </a:xfrm>
          <a:prstGeom prst="wedgeRoundRectCallout">
            <a:avLst>
              <a:gd name="adj1" fmla="val -59977"/>
              <a:gd name="adj2" fmla="val -7500"/>
              <a:gd name="adj3" fmla="val 16667"/>
            </a:avLst>
          </a:prstGeom>
          <a:solidFill>
            <a:srgbClr val="FF33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000">
                <a:latin typeface="黑体" pitchFamily="2" charset="-122"/>
              </a:rPr>
              <a:t>用于管理过程的活动、</a:t>
            </a:r>
          </a:p>
          <a:p>
            <a:r>
              <a:rPr lang="zh-CN" altLang="en-US" sz="2000">
                <a:latin typeface="黑体" pitchFamily="2" charset="-122"/>
              </a:rPr>
              <a:t>保存断点的现场信息，用于返回时的恢复</a:t>
            </a:r>
          </a:p>
        </p:txBody>
      </p:sp>
      <p:sp>
        <p:nvSpPr>
          <p:cNvPr id="294926" name="AutoShape 14"/>
          <p:cNvSpPr>
            <a:spLocks noChangeArrowheads="1"/>
          </p:cNvSpPr>
          <p:nvPr/>
        </p:nvSpPr>
        <p:spPr bwMode="auto">
          <a:xfrm>
            <a:off x="3506788" y="5791200"/>
            <a:ext cx="4953000" cy="762000"/>
          </a:xfrm>
          <a:prstGeom prst="wedgeRoundRectCallout">
            <a:avLst>
              <a:gd name="adj1" fmla="val -62403"/>
              <a:gd name="adj2" fmla="val -7500"/>
              <a:gd name="adj3" fmla="val 16667"/>
            </a:avLst>
          </a:prstGeom>
          <a:solidFill>
            <a:srgbClr val="99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000" dirty="0">
                <a:latin typeface="黑体" pitchFamily="2" charset="-122"/>
              </a:rPr>
              <a:t>程序控制下进行的动态存储分配，</a:t>
            </a:r>
          </a:p>
          <a:p>
            <a:r>
              <a:rPr lang="zh-CN" altLang="en-US" sz="2000" dirty="0">
                <a:latin typeface="黑体" pitchFamily="2" charset="-122"/>
              </a:rPr>
              <a:t>分配在堆中，</a:t>
            </a:r>
            <a:r>
              <a:rPr lang="zh-CN" altLang="en-US" sz="2000" dirty="0" smtClean="0">
                <a:latin typeface="黑体" pitchFamily="2" charset="-122"/>
              </a:rPr>
              <a:t>如</a:t>
            </a:r>
            <a:r>
              <a:rPr lang="en-US" altLang="zh-CN" sz="2000" dirty="0" smtClean="0">
                <a:latin typeface="Verdana" pitchFamily="34" charset="0"/>
              </a:rPr>
              <a:t>C</a:t>
            </a:r>
            <a:r>
              <a:rPr lang="zh-CN" altLang="en-US" sz="2000" dirty="0" smtClean="0">
                <a:latin typeface="黑体" pitchFamily="2" charset="-122"/>
              </a:rPr>
              <a:t>中</a:t>
            </a:r>
            <a:r>
              <a:rPr lang="en-US" altLang="zh-CN" sz="2000" dirty="0" err="1" smtClean="0">
                <a:latin typeface="黑体" pitchFamily="2" charset="-122"/>
              </a:rPr>
              <a:t>malloc</a:t>
            </a:r>
            <a:r>
              <a:rPr lang="zh-CN" altLang="en-US" sz="2000" dirty="0" smtClean="0">
                <a:latin typeface="黑体" pitchFamily="2" charset="-122"/>
              </a:rPr>
              <a:t>函数</a:t>
            </a:r>
            <a:endParaRPr lang="zh-CN" altLang="en-US" sz="2000" dirty="0">
              <a:latin typeface="黑体" pitchFamily="2" charset="-122"/>
            </a:endParaRPr>
          </a:p>
        </p:txBody>
      </p:sp>
      <p:graphicFrame>
        <p:nvGraphicFramePr>
          <p:cNvPr id="109570" name="Object 17" descr="粉色面巾纸">
            <a:hlinkClick r:id="rId4" action="ppaction://hlinksldjump"/>
          </p:cNvPr>
          <p:cNvGraphicFramePr>
            <a:graphicFrameLocks noChangeAspect="1"/>
          </p:cNvGraphicFramePr>
          <p:nvPr/>
        </p:nvGraphicFramePr>
        <p:xfrm>
          <a:off x="8577263" y="1042988"/>
          <a:ext cx="393700" cy="457200"/>
        </p:xfrm>
        <a:graphic>
          <a:graphicData uri="http://schemas.openxmlformats.org/presentationml/2006/ole">
            <mc:AlternateContent xmlns:mc="http://schemas.openxmlformats.org/markup-compatibility/2006">
              <mc:Choice xmlns:v="urn:schemas-microsoft-com:vml" Requires="v">
                <p:oleObj spid="_x0000_s109578" name="剪辑" r:id="rId5" imgW="3543101" imgH="4123546" progId="">
                  <p:embed/>
                </p:oleObj>
              </mc:Choice>
              <mc:Fallback>
                <p:oleObj name="剪辑" r:id="rId5" imgW="3543101" imgH="4123546" progId="">
                  <p:embed/>
                  <p:pic>
                    <p:nvPicPr>
                      <p:cNvPr id="0" name="Object 17" descr="粉色面巾纸"/>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77263" y="1042988"/>
                        <a:ext cx="393700" cy="457200"/>
                      </a:xfrm>
                      <a:prstGeom prst="rect">
                        <a:avLst/>
                      </a:prstGeom>
                      <a:blipFill dpi="0" rotWithShape="0">
                        <a:blip r:embed="rId7"/>
                        <a:srcRect/>
                        <a:tile tx="0" ty="0" sx="100000" sy="100000" flip="none" algn="tl"/>
                      </a:blipFill>
                    </p:spPr>
                  </p:pic>
                </p:oleObj>
              </mc:Fallback>
            </mc:AlternateContent>
          </a:graphicData>
        </a:graphic>
      </p:graphicFrame>
      <p:graphicFrame>
        <p:nvGraphicFramePr>
          <p:cNvPr id="109571" name="Object 12">
            <a:hlinkClick r:id="rId8" action="ppaction://hlinksldjump"/>
          </p:cNvPr>
          <p:cNvGraphicFramePr>
            <a:graphicFrameLocks noChangeAspect="1"/>
          </p:cNvGraphicFramePr>
          <p:nvPr/>
        </p:nvGraphicFramePr>
        <p:xfrm>
          <a:off x="8534400" y="228600"/>
          <a:ext cx="393700" cy="457200"/>
        </p:xfrm>
        <a:graphic>
          <a:graphicData uri="http://schemas.openxmlformats.org/presentationml/2006/ole">
            <mc:AlternateContent xmlns:mc="http://schemas.openxmlformats.org/markup-compatibility/2006">
              <mc:Choice xmlns:v="urn:schemas-microsoft-com:vml" Requires="v">
                <p:oleObj spid="_x0000_s109579" name="剪辑" r:id="rId9" imgW="3543101" imgH="4123546" progId="">
                  <p:embed/>
                </p:oleObj>
              </mc:Choice>
              <mc:Fallback>
                <p:oleObj name="剪辑" r:id="rId9" imgW="3543101" imgH="4123546" progId="">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34400" y="228600"/>
                        <a:ext cx="3937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94915">
                                            <p:txEl>
                                              <p:pRg st="0" end="0"/>
                                            </p:txEl>
                                          </p:spTgt>
                                        </p:tgtEl>
                                        <p:attrNameLst>
                                          <p:attrName>style.visibility</p:attrName>
                                        </p:attrNameLst>
                                      </p:cBhvr>
                                      <p:to>
                                        <p:strVal val="visible"/>
                                      </p:to>
                                    </p:set>
                                    <p:animEffect transition="in" filter="wipe(up)">
                                      <p:cBhvr>
                                        <p:cTn id="7" dur="500"/>
                                        <p:tgtEl>
                                          <p:spTgt spid="2949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94916"/>
                                        </p:tgtEl>
                                        <p:attrNameLst>
                                          <p:attrName>style.visibility</p:attrName>
                                        </p:attrNameLst>
                                      </p:cBhvr>
                                      <p:to>
                                        <p:strVal val="visible"/>
                                      </p:to>
                                    </p:set>
                                    <p:animEffect transition="in" filter="wipe(up)">
                                      <p:cBhvr>
                                        <p:cTn id="12" dur="500"/>
                                        <p:tgtEl>
                                          <p:spTgt spid="2949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4917"/>
                                        </p:tgtEl>
                                        <p:attrNameLst>
                                          <p:attrName>style.visibility</p:attrName>
                                        </p:attrNameLst>
                                      </p:cBhvr>
                                      <p:to>
                                        <p:strVal val="visible"/>
                                      </p:to>
                                    </p:set>
                                    <p:animEffect transition="in" filter="wipe(left)">
                                      <p:cBhvr>
                                        <p:cTn id="17" dur="500"/>
                                        <p:tgtEl>
                                          <p:spTgt spid="2949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94918"/>
                                        </p:tgtEl>
                                        <p:attrNameLst>
                                          <p:attrName>style.visibility</p:attrName>
                                        </p:attrNameLst>
                                      </p:cBhvr>
                                      <p:to>
                                        <p:strVal val="visible"/>
                                      </p:to>
                                    </p:set>
                                    <p:animEffect transition="in" filter="wipe(left)">
                                      <p:cBhvr>
                                        <p:cTn id="22" dur="500"/>
                                        <p:tgtEl>
                                          <p:spTgt spid="29491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94919"/>
                                        </p:tgtEl>
                                        <p:attrNameLst>
                                          <p:attrName>style.visibility</p:attrName>
                                        </p:attrNameLst>
                                      </p:cBhvr>
                                      <p:to>
                                        <p:strVal val="visible"/>
                                      </p:to>
                                    </p:set>
                                    <p:animEffect transition="in" filter="wipe(left)">
                                      <p:cBhvr>
                                        <p:cTn id="27" dur="500"/>
                                        <p:tgtEl>
                                          <p:spTgt spid="294919"/>
                                        </p:tgtEl>
                                      </p:cBhvr>
                                    </p:animEffect>
                                  </p:childTnLst>
                                </p:cTn>
                              </p:par>
                            </p:childTnLst>
                          </p:cTn>
                        </p:par>
                        <p:par>
                          <p:cTn id="28" fill="hold" nodeType="afterGroup">
                            <p:stCondLst>
                              <p:cond delay="500"/>
                            </p:stCondLst>
                            <p:childTnLst>
                              <p:par>
                                <p:cTn id="29" presetID="22" presetClass="entr" presetSubtype="1" fill="hold" grpId="0" nodeType="afterEffect">
                                  <p:stCondLst>
                                    <p:cond delay="0"/>
                                  </p:stCondLst>
                                  <p:childTnLst>
                                    <p:set>
                                      <p:cBhvr>
                                        <p:cTn id="30" dur="1" fill="hold">
                                          <p:stCondLst>
                                            <p:cond delay="0"/>
                                          </p:stCondLst>
                                        </p:cTn>
                                        <p:tgtEl>
                                          <p:spTgt spid="294920"/>
                                        </p:tgtEl>
                                        <p:attrNameLst>
                                          <p:attrName>style.visibility</p:attrName>
                                        </p:attrNameLst>
                                      </p:cBhvr>
                                      <p:to>
                                        <p:strVal val="visible"/>
                                      </p:to>
                                    </p:set>
                                    <p:animEffect transition="in" filter="wipe(up)">
                                      <p:cBhvr>
                                        <p:cTn id="31" dur="500"/>
                                        <p:tgtEl>
                                          <p:spTgt spid="29492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94921"/>
                                        </p:tgtEl>
                                        <p:attrNameLst>
                                          <p:attrName>style.visibility</p:attrName>
                                        </p:attrNameLst>
                                      </p:cBhvr>
                                      <p:to>
                                        <p:strVal val="visible"/>
                                      </p:to>
                                    </p:set>
                                    <p:animEffect transition="in" filter="wipe(left)">
                                      <p:cBhvr>
                                        <p:cTn id="36" dur="500"/>
                                        <p:tgtEl>
                                          <p:spTgt spid="294921"/>
                                        </p:tgtEl>
                                      </p:cBhvr>
                                    </p:animEffect>
                                  </p:childTnLst>
                                </p:cTn>
                              </p:par>
                            </p:childTnLst>
                          </p:cTn>
                        </p:par>
                        <p:par>
                          <p:cTn id="37" fill="hold" nodeType="afterGroup">
                            <p:stCondLst>
                              <p:cond delay="500"/>
                            </p:stCondLst>
                            <p:childTnLst>
                              <p:par>
                                <p:cTn id="38" presetID="22" presetClass="entr" presetSubtype="4" fill="hold" grpId="0" nodeType="afterEffect">
                                  <p:stCondLst>
                                    <p:cond delay="0"/>
                                  </p:stCondLst>
                                  <p:childTnLst>
                                    <p:set>
                                      <p:cBhvr>
                                        <p:cTn id="39" dur="1" fill="hold">
                                          <p:stCondLst>
                                            <p:cond delay="0"/>
                                          </p:stCondLst>
                                        </p:cTn>
                                        <p:tgtEl>
                                          <p:spTgt spid="294922"/>
                                        </p:tgtEl>
                                        <p:attrNameLst>
                                          <p:attrName>style.visibility</p:attrName>
                                        </p:attrNameLst>
                                      </p:cBhvr>
                                      <p:to>
                                        <p:strVal val="visible"/>
                                      </p:to>
                                    </p:set>
                                    <p:animEffect transition="in" filter="wipe(down)">
                                      <p:cBhvr>
                                        <p:cTn id="40" dur="500"/>
                                        <p:tgtEl>
                                          <p:spTgt spid="294922"/>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94923"/>
                                        </p:tgtEl>
                                        <p:attrNameLst>
                                          <p:attrName>style.visibility</p:attrName>
                                        </p:attrNameLst>
                                      </p:cBhvr>
                                      <p:to>
                                        <p:strVal val="visible"/>
                                      </p:to>
                                    </p:set>
                                    <p:animEffect transition="in" filter="wipe(left)">
                                      <p:cBhvr>
                                        <p:cTn id="45" dur="500"/>
                                        <p:tgtEl>
                                          <p:spTgt spid="294923"/>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94924"/>
                                        </p:tgtEl>
                                        <p:attrNameLst>
                                          <p:attrName>style.visibility</p:attrName>
                                        </p:attrNameLst>
                                      </p:cBhvr>
                                      <p:to>
                                        <p:strVal val="visible"/>
                                      </p:to>
                                    </p:set>
                                    <p:animEffect transition="in" filter="wipe(left)">
                                      <p:cBhvr>
                                        <p:cTn id="50" dur="500"/>
                                        <p:tgtEl>
                                          <p:spTgt spid="294924"/>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94925"/>
                                        </p:tgtEl>
                                        <p:attrNameLst>
                                          <p:attrName>style.visibility</p:attrName>
                                        </p:attrNameLst>
                                      </p:cBhvr>
                                      <p:to>
                                        <p:strVal val="visible"/>
                                      </p:to>
                                    </p:set>
                                    <p:animEffect transition="in" filter="wipe(left)">
                                      <p:cBhvr>
                                        <p:cTn id="55" dur="500"/>
                                        <p:tgtEl>
                                          <p:spTgt spid="294925"/>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294926"/>
                                        </p:tgtEl>
                                        <p:attrNameLst>
                                          <p:attrName>style.visibility</p:attrName>
                                        </p:attrNameLst>
                                      </p:cBhvr>
                                      <p:to>
                                        <p:strVal val="visible"/>
                                      </p:to>
                                    </p:set>
                                    <p:animEffect transition="in" filter="wipe(left)">
                                      <p:cBhvr>
                                        <p:cTn id="60" dur="500"/>
                                        <p:tgtEl>
                                          <p:spTgt spid="2949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5" grpId="0" build="p" autoUpdateAnimBg="0"/>
      <p:bldP spid="294916" grpId="0" animBg="1"/>
      <p:bldP spid="294917" grpId="0" animBg="1" autoUpdateAnimBg="0"/>
      <p:bldP spid="294918" grpId="0" animBg="1" autoUpdateAnimBg="0"/>
      <p:bldP spid="294919" grpId="0" animBg="1" autoUpdateAnimBg="0"/>
      <p:bldP spid="294920" grpId="0" animBg="1"/>
      <p:bldP spid="294921" grpId="0" animBg="1" autoUpdateAnimBg="0"/>
      <p:bldP spid="294922" grpId="0" animBg="1"/>
      <p:bldP spid="294923" grpId="0" animBg="1" autoUpdateAnimBg="0"/>
      <p:bldP spid="294924" grpId="0" animBg="1" autoUpdateAnimBg="0"/>
      <p:bldP spid="294925" grpId="0" animBg="1" autoUpdateAnimBg="0"/>
      <p:bldP spid="294926"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3"/>
          <p:cNvSpPr>
            <a:spLocks noGrp="1"/>
          </p:cNvSpPr>
          <p:nvPr>
            <p:ph type="sldNum" sz="quarter" idx="10"/>
          </p:nvPr>
        </p:nvSpPr>
        <p:spPr>
          <a:noFill/>
        </p:spPr>
        <p:txBody>
          <a:bodyPr/>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黑体" pitchFamily="2" charset="-122"/>
              </a:defRPr>
            </a:lvl9pPr>
          </a:lstStyle>
          <a:p>
            <a:pPr eaLnBrk="1" hangingPunct="1"/>
            <a:fld id="{284FB2C6-6CF7-48CD-B3BF-1791E89EAD03}" type="slidenum">
              <a:rPr lang="en-US" altLang="zh-CN" sz="1400" b="0">
                <a:ea typeface="宋体" pitchFamily="2" charset="-122"/>
              </a:rPr>
              <a:pPr eaLnBrk="1" hangingPunct="1"/>
              <a:t>9</a:t>
            </a:fld>
            <a:endParaRPr lang="en-US" altLang="zh-CN" sz="1400" b="0">
              <a:ea typeface="宋体" pitchFamily="2" charset="-122"/>
            </a:endParaRPr>
          </a:p>
        </p:txBody>
      </p:sp>
      <p:sp>
        <p:nvSpPr>
          <p:cNvPr id="11267" name="Rectangle 2"/>
          <p:cNvSpPr>
            <a:spLocks noGrp="1" noChangeArrowheads="1"/>
          </p:cNvSpPr>
          <p:nvPr>
            <p:ph type="title"/>
          </p:nvPr>
        </p:nvSpPr>
        <p:spPr/>
        <p:txBody>
          <a:bodyPr/>
          <a:lstStyle/>
          <a:p>
            <a:pPr eaLnBrk="1" hangingPunct="1"/>
            <a:r>
              <a:rPr lang="en-US" altLang="zh-CN" dirty="0" smtClean="0"/>
              <a:t>7.1.2 </a:t>
            </a:r>
            <a:r>
              <a:rPr lang="zh-CN" altLang="en-US" dirty="0" smtClean="0"/>
              <a:t>活动记录与控制栈</a:t>
            </a:r>
          </a:p>
        </p:txBody>
      </p:sp>
      <p:sp>
        <p:nvSpPr>
          <p:cNvPr id="7" name="Rectangle 3"/>
          <p:cNvSpPr txBox="1">
            <a:spLocks noChangeArrowheads="1"/>
          </p:cNvSpPr>
          <p:nvPr/>
        </p:nvSpPr>
        <p:spPr bwMode="auto">
          <a:xfrm>
            <a:off x="228600" y="1219200"/>
            <a:ext cx="8686800" cy="518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00FF"/>
              </a:buClr>
              <a:buSzPct val="70000"/>
              <a:buFont typeface="Monotype Sorts" pitchFamily="2" charset="2"/>
              <a:buChar char="n"/>
              <a:tabLst/>
              <a:defRPr/>
            </a:pPr>
            <a:r>
              <a:rPr kumimoji="1" lang="zh-CN" altLang="zh-CN" sz="2800" b="1" i="0" u="none" strike="noStrike" kern="0" cap="none" spc="0" normalizeH="0" baseline="0" noProof="0" smtClean="0">
                <a:ln>
                  <a:noFill/>
                </a:ln>
                <a:solidFill>
                  <a:schemeClr val="tx1"/>
                </a:solidFill>
                <a:effectLst/>
                <a:uLnTx/>
                <a:uFillTx/>
                <a:latin typeface="+mn-lt"/>
                <a:ea typeface="+mn-ea"/>
                <a:cs typeface="+mn-cs"/>
              </a:rPr>
              <a:t>允许过程递归调用的语言</a:t>
            </a:r>
            <a:r>
              <a:rPr kumimoji="1" lang="zh-CN" altLang="en-US" sz="2800" b="1" i="0" u="none" strike="noStrike" kern="0" cap="none" spc="0" normalizeH="0" baseline="0" noProof="0" smtClean="0">
                <a:ln>
                  <a:noFill/>
                </a:ln>
                <a:solidFill>
                  <a:schemeClr val="tx1"/>
                </a:solidFill>
                <a:effectLst/>
                <a:uLnTx/>
                <a:uFillTx/>
                <a:latin typeface="+mn-lt"/>
                <a:ea typeface="+mn-ea"/>
                <a:cs typeface="+mn-cs"/>
              </a:rPr>
              <a:t>（如</a:t>
            </a:r>
            <a:r>
              <a:rPr kumimoji="1" lang="en-US" altLang="zh-CN" sz="2800" b="1" i="0" u="none" strike="noStrike" kern="0" cap="none" spc="0" normalizeH="0" baseline="0" noProof="0" smtClean="0">
                <a:ln>
                  <a:noFill/>
                </a:ln>
                <a:solidFill>
                  <a:schemeClr val="tx1"/>
                </a:solidFill>
                <a:effectLst/>
                <a:uLnTx/>
                <a:uFillTx/>
                <a:latin typeface="+mn-lt"/>
                <a:ea typeface="+mn-ea"/>
                <a:cs typeface="+mn-cs"/>
              </a:rPr>
              <a:t>Pascal</a:t>
            </a:r>
            <a:r>
              <a:rPr kumimoji="1" lang="zh-CN" altLang="en-US" sz="2800" b="1" i="0" u="none" strike="noStrike" kern="0" cap="none" spc="0" normalizeH="0" baseline="0" noProof="0" smtClean="0">
                <a:ln>
                  <a:noFill/>
                </a:ln>
                <a:solidFill>
                  <a:schemeClr val="tx1"/>
                </a:solidFill>
                <a:effectLst/>
                <a:uLnTx/>
                <a:uFillTx/>
                <a:latin typeface="+mn-lt"/>
                <a:ea typeface="+mn-ea"/>
                <a:cs typeface="+mn-cs"/>
              </a:rPr>
              <a:t>、</a:t>
            </a:r>
            <a:r>
              <a:rPr kumimoji="1" lang="en-US" altLang="zh-CN" sz="2800" b="1" i="0" u="none" strike="noStrike" kern="0" cap="none" spc="0" normalizeH="0" baseline="0" noProof="0" smtClean="0">
                <a:ln>
                  <a:noFill/>
                </a:ln>
                <a:solidFill>
                  <a:schemeClr val="tx1"/>
                </a:solidFill>
                <a:effectLst/>
                <a:uLnTx/>
                <a:uFillTx/>
                <a:latin typeface="+mn-lt"/>
                <a:ea typeface="+mn-ea"/>
                <a:cs typeface="+mn-cs"/>
              </a:rPr>
              <a:t>C</a:t>
            </a:r>
            <a:r>
              <a:rPr kumimoji="1" lang="zh-CN" altLang="en-US" sz="2800" b="1" i="0" u="none" strike="noStrike" kern="0" cap="none" spc="0" normalizeH="0" baseline="0" noProof="0" smtClean="0">
                <a:ln>
                  <a:noFill/>
                </a:ln>
                <a:solidFill>
                  <a:schemeClr val="tx1"/>
                </a:solidFill>
                <a:effectLst/>
                <a:uLnTx/>
                <a:uFillTx/>
                <a:latin typeface="+mn-lt"/>
                <a:ea typeface="+mn-ea"/>
                <a:cs typeface="+mn-cs"/>
              </a:rPr>
              <a:t>等）</a:t>
            </a:r>
            <a:r>
              <a:rPr kumimoji="1" lang="zh-CN" altLang="zh-CN" sz="2800" b="1" i="0" u="none" strike="noStrike" kern="0" cap="none" spc="0" normalizeH="0" baseline="0" noProof="0" smtClean="0">
                <a:ln>
                  <a:noFill/>
                </a:ln>
                <a:solidFill>
                  <a:schemeClr val="tx1"/>
                </a:solidFill>
                <a:effectLst/>
                <a:uLnTx/>
                <a:uFillTx/>
                <a:latin typeface="+mn-lt"/>
                <a:ea typeface="+mn-ea"/>
                <a:cs typeface="+mn-cs"/>
              </a:rPr>
              <a:t>，过程块的活动空间不能静态分配</a:t>
            </a:r>
            <a:r>
              <a:rPr kumimoji="1" lang="zh-CN" altLang="en-US" sz="2800" b="1" i="0" u="none" strike="noStrike" kern="0" cap="none" spc="0" normalizeH="0" baseline="0" noProof="0" smtClean="0">
                <a:ln>
                  <a:noFill/>
                </a:ln>
                <a:solidFill>
                  <a:schemeClr val="tx1"/>
                </a:solidFill>
                <a:effectLst/>
                <a:uLnTx/>
                <a:uFillTx/>
                <a:latin typeface="+mn-lt"/>
                <a:ea typeface="+mn-ea"/>
                <a:cs typeface="+mn-cs"/>
              </a:rPr>
              <a:t>。</a:t>
            </a:r>
            <a:endParaRPr kumimoji="1" lang="en-US" altLang="zh-CN" sz="2800" b="1" i="0" u="none" strike="noStrike" kern="0" cap="none" spc="0" normalizeH="0" baseline="0" noProof="0" smtClean="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rgbClr val="0000FF"/>
              </a:buClr>
              <a:buSzPct val="70000"/>
              <a:buFont typeface="Wingdings" pitchFamily="2" charset="2"/>
              <a:buChar char="u"/>
              <a:tabLst/>
              <a:defRPr/>
            </a:pPr>
            <a:r>
              <a:rPr kumimoji="1" lang="zh-CN" altLang="en-US" sz="2400" b="1" i="0" u="none" strike="noStrike" kern="0" cap="none" spc="0" normalizeH="0" baseline="0" noProof="0" smtClean="0">
                <a:ln>
                  <a:noFill/>
                </a:ln>
                <a:solidFill>
                  <a:schemeClr val="tx1"/>
                </a:solidFill>
                <a:effectLst/>
                <a:uLnTx/>
                <a:uFillTx/>
                <a:latin typeface="+mn-lt"/>
                <a:ea typeface="+mn-ea"/>
              </a:rPr>
              <a:t>可能：递归</a:t>
            </a:r>
            <a:r>
              <a:rPr kumimoji="1" lang="zh-CN" altLang="zh-CN" sz="2400" b="1" i="0" u="none" strike="noStrike" kern="0" cap="none" spc="0" normalizeH="0" baseline="0" noProof="0" smtClean="0">
                <a:ln>
                  <a:noFill/>
                </a:ln>
                <a:solidFill>
                  <a:schemeClr val="tx1"/>
                </a:solidFill>
                <a:effectLst/>
                <a:uLnTx/>
                <a:uFillTx/>
                <a:latin typeface="+mn-lt"/>
                <a:ea typeface="+mn-ea"/>
              </a:rPr>
              <a:t>过程的前一次活动结束之前又开始了一次新的活动</a:t>
            </a:r>
            <a:r>
              <a:rPr kumimoji="1" lang="zh-CN" altLang="en-US" sz="2400" b="1" i="0" u="none" strike="noStrike" kern="0" cap="none" spc="0" normalizeH="0" baseline="0" noProof="0" smtClean="0">
                <a:ln>
                  <a:noFill/>
                </a:ln>
                <a:solidFill>
                  <a:schemeClr val="tx1"/>
                </a:solidFill>
                <a:effectLst/>
                <a:uLnTx/>
                <a:uFillTx/>
                <a:latin typeface="+mn-lt"/>
                <a:ea typeface="+mn-ea"/>
              </a:rPr>
              <a:t>。如程序：</a:t>
            </a:r>
            <a:endParaRPr kumimoji="1" lang="en-US" altLang="zh-CN" sz="2400" b="1" i="0" u="none" strike="noStrike" kern="0" cap="none" spc="0" normalizeH="0" baseline="0" noProof="0" smtClean="0">
              <a:ln>
                <a:noFill/>
              </a:ln>
              <a:solidFill>
                <a:schemeClr val="tx1"/>
              </a:solidFill>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rgbClr val="0000FF"/>
              </a:buClr>
              <a:buSzPct val="70000"/>
              <a:buFont typeface="Wingdings" pitchFamily="2" charset="2"/>
              <a:buChar char="u"/>
              <a:tabLst/>
              <a:defRPr/>
            </a:pPr>
            <a:r>
              <a:rPr kumimoji="1" lang="zh-CN" altLang="en-US" sz="2400" b="1" i="0" u="none" strike="noStrike" kern="0" cap="none" spc="0" normalizeH="0" baseline="0" noProof="0" smtClean="0">
                <a:ln>
                  <a:noFill/>
                </a:ln>
                <a:solidFill>
                  <a:schemeClr val="tx1"/>
                </a:solidFill>
                <a:effectLst/>
                <a:uLnTx/>
                <a:uFillTx/>
                <a:latin typeface="+mn-lt"/>
                <a:ea typeface="+mn-ea"/>
              </a:rPr>
              <a:t>在</a:t>
            </a:r>
            <a:r>
              <a:rPr kumimoji="1" lang="zh-CN" altLang="zh-CN" sz="2400" b="1" i="0" u="none" strike="noStrike" kern="0" cap="none" spc="0" normalizeH="0" baseline="0" noProof="0" smtClean="0">
                <a:ln>
                  <a:noFill/>
                </a:ln>
                <a:solidFill>
                  <a:schemeClr val="tx1"/>
                </a:solidFill>
                <a:effectLst/>
                <a:uLnTx/>
                <a:uFillTx/>
                <a:latin typeface="+mn-lt"/>
                <a:ea typeface="+mn-ea"/>
              </a:rPr>
              <a:t>某段时间内，一个</a:t>
            </a:r>
            <a:r>
              <a:rPr kumimoji="1" lang="zh-CN" altLang="en-US" sz="2400" b="1" i="0" u="none" strike="noStrike" kern="0" cap="none" spc="0" normalizeH="0" baseline="0" noProof="0" smtClean="0">
                <a:ln>
                  <a:noFill/>
                </a:ln>
                <a:solidFill>
                  <a:schemeClr val="tx1"/>
                </a:solidFill>
                <a:effectLst/>
                <a:uLnTx/>
                <a:uFillTx/>
                <a:latin typeface="+mn-lt"/>
                <a:ea typeface="+mn-ea"/>
              </a:rPr>
              <a:t>递归</a:t>
            </a:r>
            <a:r>
              <a:rPr kumimoji="1" lang="zh-CN" altLang="zh-CN" sz="2400" b="1" i="0" u="none" strike="noStrike" kern="0" cap="none" spc="0" normalizeH="0" baseline="0" noProof="0" smtClean="0">
                <a:ln>
                  <a:noFill/>
                </a:ln>
                <a:solidFill>
                  <a:schemeClr val="tx1"/>
                </a:solidFill>
                <a:effectLst/>
                <a:uLnTx/>
                <a:uFillTx/>
                <a:latin typeface="+mn-lt"/>
                <a:ea typeface="+mn-ea"/>
              </a:rPr>
              <a:t>过程</a:t>
            </a:r>
            <a:r>
              <a:rPr kumimoji="1" lang="zh-CN" altLang="en-US" sz="2400" b="1" i="0" u="none" strike="noStrike" kern="0" cap="none" spc="0" normalizeH="0" baseline="0" noProof="0" smtClean="0">
                <a:ln>
                  <a:noFill/>
                </a:ln>
                <a:solidFill>
                  <a:schemeClr val="tx1"/>
                </a:solidFill>
                <a:effectLst/>
                <a:uLnTx/>
                <a:uFillTx/>
                <a:latin typeface="+mn-lt"/>
                <a:ea typeface="+mn-ea"/>
              </a:rPr>
              <a:t>的</a:t>
            </a:r>
            <a:r>
              <a:rPr kumimoji="1" lang="en-US" altLang="zh-CN" sz="2400" b="1" i="0" u="none" strike="noStrike" kern="0" cap="none" spc="0" normalizeH="0" baseline="0" noProof="0" smtClean="0">
                <a:ln>
                  <a:noFill/>
                </a:ln>
                <a:solidFill>
                  <a:schemeClr val="tx1"/>
                </a:solidFill>
                <a:effectLst/>
                <a:uLnTx/>
                <a:uFillTx/>
                <a:latin typeface="+mn-lt"/>
                <a:ea typeface="+mn-ea"/>
              </a:rPr>
              <a:t/>
            </a:r>
            <a:br>
              <a:rPr kumimoji="1" lang="en-US" altLang="zh-CN" sz="2400" b="1" i="0" u="none" strike="noStrike" kern="0" cap="none" spc="0" normalizeH="0" baseline="0" noProof="0" smtClean="0">
                <a:ln>
                  <a:noFill/>
                </a:ln>
                <a:solidFill>
                  <a:schemeClr val="tx1"/>
                </a:solidFill>
                <a:effectLst/>
                <a:uLnTx/>
                <a:uFillTx/>
                <a:latin typeface="+mn-lt"/>
                <a:ea typeface="+mn-ea"/>
              </a:rPr>
            </a:br>
            <a:r>
              <a:rPr kumimoji="1" lang="zh-CN" altLang="zh-CN" sz="2400" b="1" i="0" u="none" strike="noStrike" kern="0" cap="none" spc="0" normalizeH="0" baseline="0" noProof="0" smtClean="0">
                <a:ln>
                  <a:noFill/>
                </a:ln>
                <a:solidFill>
                  <a:schemeClr val="tx1"/>
                </a:solidFill>
                <a:effectLst/>
                <a:uLnTx/>
                <a:uFillTx/>
                <a:latin typeface="+mn-lt"/>
                <a:ea typeface="+mn-ea"/>
              </a:rPr>
              <a:t>多次活动</a:t>
            </a:r>
            <a:r>
              <a:rPr kumimoji="1" lang="zh-CN" altLang="en-US" sz="2400" b="1" i="0" u="none" strike="noStrike" kern="0" cap="none" spc="0" normalizeH="0" baseline="0" noProof="0" smtClean="0">
                <a:ln>
                  <a:noFill/>
                </a:ln>
                <a:solidFill>
                  <a:schemeClr val="tx1"/>
                </a:solidFill>
                <a:effectLst/>
                <a:uLnTx/>
                <a:uFillTx/>
                <a:latin typeface="+mn-lt"/>
                <a:ea typeface="+mn-ea"/>
              </a:rPr>
              <a:t>可能</a:t>
            </a:r>
            <a:r>
              <a:rPr kumimoji="1" lang="zh-CN" altLang="zh-CN" sz="2400" b="1" i="0" u="none" strike="noStrike" kern="0" cap="none" spc="0" normalizeH="0" baseline="0" noProof="0" smtClean="0">
                <a:ln>
                  <a:noFill/>
                </a:ln>
                <a:solidFill>
                  <a:schemeClr val="tx1"/>
                </a:solidFill>
                <a:effectLst/>
                <a:uLnTx/>
                <a:uFillTx/>
                <a:latin typeface="+mn-lt"/>
                <a:ea typeface="+mn-ea"/>
              </a:rPr>
              <a:t>同时活着</a:t>
            </a:r>
            <a:r>
              <a:rPr kumimoji="1" lang="zh-CN" altLang="en-US" sz="2400" b="1" i="0" u="none" strike="noStrike" kern="0" cap="none" spc="0" normalizeH="0" baseline="0" noProof="0" smtClean="0">
                <a:ln>
                  <a:noFill/>
                </a:ln>
                <a:solidFill>
                  <a:schemeClr val="tx1"/>
                </a:solidFill>
                <a:effectLst/>
                <a:uLnTx/>
                <a:uFillTx/>
                <a:latin typeface="+mn-lt"/>
                <a:ea typeface="+mn-ea"/>
              </a:rPr>
              <a:t>。</a:t>
            </a:r>
            <a:endParaRPr kumimoji="1" lang="en-US" altLang="zh-CN" sz="2400" b="1" i="0" u="none" strike="noStrike" kern="0" cap="none" spc="0" normalizeH="0" baseline="0" noProof="0" smtClean="0">
              <a:ln>
                <a:noFill/>
              </a:ln>
              <a:solidFill>
                <a:schemeClr val="tx1"/>
              </a:solidFill>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rgbClr val="0000FF"/>
              </a:buClr>
              <a:buSzPct val="70000"/>
              <a:buFont typeface="Wingdings" pitchFamily="2" charset="2"/>
              <a:buChar char="u"/>
              <a:tabLst/>
              <a:defRPr/>
            </a:pPr>
            <a:r>
              <a:rPr kumimoji="1" lang="zh-CN" altLang="zh-CN" sz="2400" b="1" i="0" u="none" strike="noStrike" kern="0" cap="none" spc="0" normalizeH="0" baseline="0" noProof="0" smtClean="0">
                <a:ln>
                  <a:noFill/>
                </a:ln>
                <a:solidFill>
                  <a:schemeClr val="tx1"/>
                </a:solidFill>
                <a:effectLst/>
                <a:uLnTx/>
                <a:uFillTx/>
                <a:latin typeface="+mn-lt"/>
                <a:ea typeface="+mn-ea"/>
              </a:rPr>
              <a:t>为保证程序的正确执行，需要为</a:t>
            </a:r>
            <a:r>
              <a:rPr kumimoji="1" lang="en-US" altLang="zh-CN" sz="2400" b="1" i="0" u="none" strike="noStrike" kern="0" cap="none" spc="0" normalizeH="0" baseline="0" noProof="0" smtClean="0">
                <a:ln>
                  <a:noFill/>
                </a:ln>
                <a:solidFill>
                  <a:schemeClr val="tx1"/>
                </a:solidFill>
                <a:effectLst/>
                <a:uLnTx/>
                <a:uFillTx/>
                <a:latin typeface="+mn-lt"/>
                <a:ea typeface="+mn-ea"/>
              </a:rPr>
              <a:t/>
            </a:r>
            <a:br>
              <a:rPr kumimoji="1" lang="en-US" altLang="zh-CN" sz="2400" b="1" i="0" u="none" strike="noStrike" kern="0" cap="none" spc="0" normalizeH="0" baseline="0" noProof="0" smtClean="0">
                <a:ln>
                  <a:noFill/>
                </a:ln>
                <a:solidFill>
                  <a:schemeClr val="tx1"/>
                </a:solidFill>
                <a:effectLst/>
                <a:uLnTx/>
                <a:uFillTx/>
                <a:latin typeface="+mn-lt"/>
                <a:ea typeface="+mn-ea"/>
              </a:rPr>
            </a:br>
            <a:r>
              <a:rPr kumimoji="1" lang="zh-CN" altLang="zh-CN" sz="2400" b="1" i="0" u="none" strike="noStrike" kern="0" cap="none" spc="0" normalizeH="0" baseline="0" noProof="0" smtClean="0">
                <a:ln>
                  <a:noFill/>
                </a:ln>
                <a:solidFill>
                  <a:schemeClr val="tx1"/>
                </a:solidFill>
                <a:effectLst/>
                <a:uLnTx/>
                <a:uFillTx/>
                <a:latin typeface="+mn-lt"/>
                <a:ea typeface="+mn-ea"/>
              </a:rPr>
              <a:t>过程的每次活动分配不同的存储</a:t>
            </a:r>
            <a:r>
              <a:rPr kumimoji="1" lang="en-US" altLang="zh-CN" sz="2400" b="1" i="0" u="none" strike="noStrike" kern="0" cap="none" spc="0" normalizeH="0" baseline="0" noProof="0" smtClean="0">
                <a:ln>
                  <a:noFill/>
                </a:ln>
                <a:solidFill>
                  <a:schemeClr val="tx1"/>
                </a:solidFill>
                <a:effectLst/>
                <a:uLnTx/>
                <a:uFillTx/>
                <a:latin typeface="+mn-lt"/>
                <a:ea typeface="+mn-ea"/>
              </a:rPr>
              <a:t/>
            </a:r>
            <a:br>
              <a:rPr kumimoji="1" lang="en-US" altLang="zh-CN" sz="2400" b="1" i="0" u="none" strike="noStrike" kern="0" cap="none" spc="0" normalizeH="0" baseline="0" noProof="0" smtClean="0">
                <a:ln>
                  <a:noFill/>
                </a:ln>
                <a:solidFill>
                  <a:schemeClr val="tx1"/>
                </a:solidFill>
                <a:effectLst/>
                <a:uLnTx/>
                <a:uFillTx/>
                <a:latin typeface="+mn-lt"/>
                <a:ea typeface="+mn-ea"/>
              </a:rPr>
            </a:br>
            <a:r>
              <a:rPr kumimoji="1" lang="zh-CN" altLang="zh-CN" sz="2400" b="1" i="0" u="none" strike="noStrike" kern="0" cap="none" spc="0" normalizeH="0" baseline="0" noProof="0" smtClean="0">
                <a:ln>
                  <a:noFill/>
                </a:ln>
                <a:solidFill>
                  <a:schemeClr val="tx1"/>
                </a:solidFill>
                <a:effectLst/>
                <a:uLnTx/>
                <a:uFillTx/>
                <a:latin typeface="+mn-lt"/>
                <a:ea typeface="+mn-ea"/>
              </a:rPr>
              <a:t>空间</a:t>
            </a:r>
            <a:r>
              <a:rPr kumimoji="1" lang="zh-CN" altLang="en-US" sz="2400" b="1" i="0" u="none" strike="noStrike" kern="0" cap="none" spc="0" normalizeH="0" baseline="0" noProof="0" smtClean="0">
                <a:ln>
                  <a:noFill/>
                </a:ln>
                <a:solidFill>
                  <a:schemeClr val="tx1"/>
                </a:solidFill>
                <a:effectLst/>
                <a:uLnTx/>
                <a:uFillTx/>
                <a:latin typeface="+mn-lt"/>
                <a:ea typeface="+mn-ea"/>
              </a:rPr>
              <a:t>。</a:t>
            </a:r>
            <a:endParaRPr kumimoji="1" lang="en-US" altLang="zh-CN" sz="2400" b="1" i="0" u="none" strike="noStrike" kern="0" cap="none" spc="0" normalizeH="0" baseline="0" noProof="0" smtClean="0">
              <a:ln>
                <a:noFill/>
              </a:ln>
              <a:solidFill>
                <a:schemeClr val="tx1"/>
              </a:solidFill>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rgbClr val="0000FF"/>
              </a:buClr>
              <a:buSzPct val="70000"/>
              <a:buFont typeface="Wingdings" pitchFamily="2" charset="2"/>
              <a:buChar char="u"/>
              <a:tabLst/>
              <a:defRPr/>
            </a:pPr>
            <a:r>
              <a:rPr kumimoji="1" lang="zh-CN" altLang="zh-CN" sz="2400" b="1" i="0" u="none" strike="noStrike" kern="0" cap="none" spc="0" normalizeH="0" baseline="0" noProof="0" smtClean="0">
                <a:ln>
                  <a:noFill/>
                </a:ln>
                <a:solidFill>
                  <a:schemeClr val="tx1"/>
                </a:solidFill>
                <a:effectLst/>
                <a:uLnTx/>
                <a:uFillTx/>
                <a:latin typeface="+mn-lt"/>
                <a:ea typeface="+mn-ea"/>
              </a:rPr>
              <a:t>通常采用栈式存储分配策略来实现。</a:t>
            </a:r>
            <a:endParaRPr kumimoji="1" lang="en-US" altLang="zh-CN" sz="2400" b="1" i="0" u="none" strike="noStrike" kern="0" cap="none" spc="0" normalizeH="0" baseline="0" noProof="0" smtClean="0">
              <a:ln>
                <a:noFill/>
              </a:ln>
              <a:solidFill>
                <a:schemeClr val="tx1"/>
              </a:solidFill>
              <a:effectLst/>
              <a:uLnTx/>
              <a:uFillTx/>
              <a:latin typeface="+mn-lt"/>
              <a:ea typeface="+mn-ea"/>
            </a:endParaRPr>
          </a:p>
          <a:p>
            <a:pPr marL="342900" marR="0" lvl="0" indent="-342900" algn="l" defTabSz="914400" rtl="0" eaLnBrk="1" fontAlgn="base" latinLnBrk="0" hangingPunct="1">
              <a:lnSpc>
                <a:spcPct val="100000"/>
              </a:lnSpc>
              <a:spcBef>
                <a:spcPct val="20000"/>
              </a:spcBef>
              <a:spcAft>
                <a:spcPct val="0"/>
              </a:spcAft>
              <a:buClr>
                <a:srgbClr val="0000FF"/>
              </a:buClr>
              <a:buSzPct val="70000"/>
              <a:buFont typeface="Monotype Sorts" pitchFamily="2" charset="2"/>
              <a:buChar char="n"/>
              <a:tabLst/>
              <a:defRPr/>
            </a:pPr>
            <a:r>
              <a:rPr kumimoji="1" lang="zh-CN" altLang="en-US" sz="2800" b="1" i="0" u="none" strike="noStrike" kern="0" cap="none" spc="0" normalizeH="0" baseline="0" noProof="0" smtClean="0">
                <a:ln>
                  <a:noFill/>
                </a:ln>
                <a:solidFill>
                  <a:schemeClr val="tx1"/>
                </a:solidFill>
                <a:effectLst/>
                <a:uLnTx/>
                <a:uFillTx/>
                <a:latin typeface="+mn-lt"/>
                <a:ea typeface="+mn-ea"/>
                <a:cs typeface="+mn-cs"/>
              </a:rPr>
              <a:t>活动记录：一个连续的存储块</a:t>
            </a:r>
          </a:p>
          <a:p>
            <a:pPr marL="742950" marR="0" lvl="1" indent="-285750" algn="l" defTabSz="914400" rtl="0" eaLnBrk="1" fontAlgn="base" latinLnBrk="0" hangingPunct="1">
              <a:lnSpc>
                <a:spcPct val="100000"/>
              </a:lnSpc>
              <a:spcBef>
                <a:spcPct val="20000"/>
              </a:spcBef>
              <a:spcAft>
                <a:spcPct val="0"/>
              </a:spcAft>
              <a:buClr>
                <a:srgbClr val="0000FF"/>
              </a:buClr>
              <a:buSzPct val="70000"/>
              <a:buFont typeface="Wingdings" pitchFamily="2" charset="2"/>
              <a:buChar char="u"/>
              <a:tabLst/>
              <a:defRPr/>
            </a:pPr>
            <a:r>
              <a:rPr kumimoji="1" lang="zh-CN" altLang="en-US" sz="2400" b="1" i="0" u="none" strike="noStrike" kern="0" cap="none" spc="0" normalizeH="0" baseline="0" noProof="0" smtClean="0">
                <a:ln>
                  <a:noFill/>
                </a:ln>
                <a:solidFill>
                  <a:schemeClr val="tx1"/>
                </a:solidFill>
                <a:effectLst/>
                <a:uLnTx/>
                <a:uFillTx/>
                <a:latin typeface="+mn-lt"/>
                <a:ea typeface="+mn-ea"/>
              </a:rPr>
              <a:t>记录过程在一次执行中所需要的信息。</a:t>
            </a:r>
            <a:endParaRPr kumimoji="1" lang="zh-CN" altLang="en-US" sz="2400" b="1" i="0" u="none" strike="noStrike" kern="0" cap="none" spc="0" normalizeH="0" baseline="0" noProof="0" dirty="0" smtClean="0">
              <a:ln>
                <a:noFill/>
              </a:ln>
              <a:solidFill>
                <a:schemeClr val="tx1"/>
              </a:solidFill>
              <a:effectLst/>
              <a:uLnTx/>
              <a:uFillTx/>
              <a:latin typeface="+mn-lt"/>
              <a:ea typeface="+mn-ea"/>
            </a:endParaRPr>
          </a:p>
        </p:txBody>
      </p:sp>
      <p:sp>
        <p:nvSpPr>
          <p:cNvPr id="8" name="矩形 7"/>
          <p:cNvSpPr/>
          <p:nvPr/>
        </p:nvSpPr>
        <p:spPr bwMode="auto">
          <a:xfrm>
            <a:off x="5697126" y="2663915"/>
            <a:ext cx="3330369" cy="1890210"/>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50000"/>
              </a:lnSpc>
              <a:spcBef>
                <a:spcPct val="0"/>
              </a:spcBef>
              <a:spcAft>
                <a:spcPct val="0"/>
              </a:spcAft>
              <a:buClrTx/>
              <a:buSzTx/>
              <a:buFontTx/>
              <a:buNone/>
              <a:tabLst/>
            </a:pPr>
            <a:r>
              <a:rPr kumimoji="1" lang="en-US" altLang="zh-CN" sz="2400" b="1" i="0" u="none" strike="noStrike" cap="none" normalizeH="0" baseline="0" dirty="0" err="1" smtClean="0">
                <a:ln>
                  <a:noFill/>
                </a:ln>
                <a:solidFill>
                  <a:schemeClr val="tx1"/>
                </a:solidFill>
                <a:effectLst/>
                <a:cs typeface="Times New Roman" panose="02020603050405020304" pitchFamily="18" charset="0"/>
              </a:rPr>
              <a:t>int</a:t>
            </a:r>
            <a:r>
              <a:rPr kumimoji="1" lang="en-US" altLang="zh-CN" sz="2400" b="1" i="0" u="none" strike="noStrike" cap="none" normalizeH="0" baseline="0" dirty="0" smtClean="0">
                <a:ln>
                  <a:noFill/>
                </a:ln>
                <a:solidFill>
                  <a:schemeClr val="tx1"/>
                </a:solidFill>
                <a:effectLst/>
                <a:cs typeface="Times New Roman" panose="02020603050405020304" pitchFamily="18" charset="0"/>
              </a:rPr>
              <a:t> f(</a:t>
            </a:r>
            <a:r>
              <a:rPr kumimoji="1" lang="en-US" altLang="zh-CN" sz="2400" b="1" i="0" u="none" strike="noStrike" cap="none" normalizeH="0" baseline="0" dirty="0" err="1" smtClean="0">
                <a:ln>
                  <a:noFill/>
                </a:ln>
                <a:solidFill>
                  <a:schemeClr val="tx1"/>
                </a:solidFill>
                <a:effectLst/>
                <a:cs typeface="Times New Roman" panose="02020603050405020304" pitchFamily="18" charset="0"/>
              </a:rPr>
              <a:t>int</a:t>
            </a:r>
            <a:r>
              <a:rPr kumimoji="1" lang="en-US" altLang="zh-CN" sz="2400" b="1" i="0" u="none" strike="noStrike" cap="none" normalizeH="0" baseline="0" dirty="0" smtClean="0">
                <a:ln>
                  <a:noFill/>
                </a:ln>
                <a:solidFill>
                  <a:schemeClr val="tx1"/>
                </a:solidFill>
                <a:effectLst/>
                <a:cs typeface="Times New Roman" panose="02020603050405020304" pitchFamily="18" charset="0"/>
              </a:rPr>
              <a:t> n) {</a:t>
            </a:r>
          </a:p>
          <a:p>
            <a:pPr marL="0" marR="0" indent="0" algn="l" defTabSz="914400" rtl="0" eaLnBrk="1" fontAlgn="base" latinLnBrk="0" hangingPunct="1">
              <a:lnSpc>
                <a:spcPct val="100000"/>
              </a:lnSpc>
              <a:spcBef>
                <a:spcPct val="0"/>
              </a:spcBef>
              <a:spcAft>
                <a:spcPct val="0"/>
              </a:spcAft>
              <a:buClrTx/>
              <a:buSzTx/>
              <a:buFontTx/>
              <a:buNone/>
              <a:tabLst/>
            </a:pPr>
            <a:r>
              <a:rPr lang="en-US" altLang="zh-CN" dirty="0">
                <a:cs typeface="Times New Roman" panose="02020603050405020304" pitchFamily="18" charset="0"/>
              </a:rPr>
              <a:t> </a:t>
            </a:r>
            <a:r>
              <a:rPr lang="en-US" altLang="zh-CN" dirty="0" smtClean="0">
                <a:cs typeface="Times New Roman" panose="02020603050405020304" pitchFamily="18" charset="0"/>
              </a:rPr>
              <a:t>   if (n==0) return 1;</a:t>
            </a:r>
          </a:p>
          <a:p>
            <a:pPr marL="0" marR="0" indent="0" algn="l" defTabSz="914400" rtl="0" eaLnBrk="1" fontAlgn="base" latinLnBrk="0" hangingPunct="1">
              <a:lnSpc>
                <a:spcPct val="100000"/>
              </a:lnSpc>
              <a:spcBef>
                <a:spcPct val="0"/>
              </a:spcBef>
              <a:spcAft>
                <a:spcPct val="0"/>
              </a:spcAft>
              <a:buClrTx/>
              <a:buSzTx/>
              <a:buFontTx/>
              <a:buNone/>
              <a:tabLst/>
            </a:pPr>
            <a:r>
              <a:rPr lang="en-US" altLang="zh-CN" dirty="0" smtClean="0">
                <a:cs typeface="Times New Roman" panose="02020603050405020304" pitchFamily="18" charset="0"/>
              </a:rPr>
              <a:t>    else return n*f(n-1);</a:t>
            </a:r>
          </a:p>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cs typeface="Times New Roman" panose="02020603050405020304" pitchFamily="18" charset="0"/>
              </a:rPr>
              <a:t>}</a:t>
            </a:r>
            <a:endParaRPr kumimoji="1" lang="zh-CN" altLang="en-US" sz="2400" b="1" i="0" u="none" strike="noStrike" cap="none" normalizeH="0" baseline="0" dirty="0" smtClean="0">
              <a:ln>
                <a:noFill/>
              </a:ln>
              <a:solidFill>
                <a:schemeClr val="tx1"/>
              </a:solidFill>
              <a:effectLst/>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up)">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up)">
                                      <p:cBhvr>
                                        <p:cTn id="12" dur="500"/>
                                        <p:tgtEl>
                                          <p:spTgt spid="7">
                                            <p:txEl>
                                              <p:pRg st="1" end="1"/>
                                            </p:txEl>
                                          </p:spTgt>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up)">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wipe(up)">
                                      <p:cBhvr>
                                        <p:cTn id="21" dur="500"/>
                                        <p:tgtEl>
                                          <p:spTgt spid="7">
                                            <p:txEl>
                                              <p:pRg st="2" end="2"/>
                                            </p:txEl>
                                          </p:spTgt>
                                        </p:tgtEl>
                                      </p:cBhvr>
                                    </p:animEffect>
                                  </p:childTnLst>
                                </p:cTn>
                              </p:par>
                            </p:childTnLst>
                          </p:cTn>
                        </p:par>
                        <p:par>
                          <p:cTn id="22" fill="hold">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Effect transition="in" filter="wipe(up)">
                                      <p:cBhvr>
                                        <p:cTn id="25" dur="500"/>
                                        <p:tgtEl>
                                          <p:spTgt spid="7">
                                            <p:txEl>
                                              <p:pRg st="3" end="3"/>
                                            </p:txEl>
                                          </p:spTgt>
                                        </p:tgtEl>
                                      </p:cBhvr>
                                    </p:animEffect>
                                  </p:childTnLst>
                                </p:cTn>
                              </p:par>
                            </p:childTnLst>
                          </p:cTn>
                        </p:par>
                        <p:par>
                          <p:cTn id="26" fill="hold">
                            <p:stCondLst>
                              <p:cond delay="1000"/>
                            </p:stCondLst>
                            <p:childTnLst>
                              <p:par>
                                <p:cTn id="27" presetID="22" presetClass="entr" presetSubtype="1" fill="hold" grpId="0" nodeType="afterEffect">
                                  <p:stCondLst>
                                    <p:cond delay="0"/>
                                  </p:stCondLst>
                                  <p:childTnLst>
                                    <p:set>
                                      <p:cBhvr>
                                        <p:cTn id="28" dur="1" fill="hold">
                                          <p:stCondLst>
                                            <p:cond delay="0"/>
                                          </p:stCondLst>
                                        </p:cTn>
                                        <p:tgtEl>
                                          <p:spTgt spid="7">
                                            <p:txEl>
                                              <p:pRg st="4" end="4"/>
                                            </p:txEl>
                                          </p:spTgt>
                                        </p:tgtEl>
                                        <p:attrNameLst>
                                          <p:attrName>style.visibility</p:attrName>
                                        </p:attrNameLst>
                                      </p:cBhvr>
                                      <p:to>
                                        <p:strVal val="visible"/>
                                      </p:to>
                                    </p:set>
                                    <p:animEffect transition="in" filter="wipe(up)">
                                      <p:cBhvr>
                                        <p:cTn id="29" dur="500"/>
                                        <p:tgtEl>
                                          <p:spTgt spid="7">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7">
                                            <p:txEl>
                                              <p:pRg st="5" end="5"/>
                                            </p:txEl>
                                          </p:spTgt>
                                        </p:tgtEl>
                                        <p:attrNameLst>
                                          <p:attrName>style.visibility</p:attrName>
                                        </p:attrNameLst>
                                      </p:cBhvr>
                                      <p:to>
                                        <p:strVal val="visible"/>
                                      </p:to>
                                    </p:set>
                                    <p:animEffect transition="in" filter="wipe(up)">
                                      <p:cBhvr>
                                        <p:cTn id="34" dur="500"/>
                                        <p:tgtEl>
                                          <p:spTgt spid="7">
                                            <p:txEl>
                                              <p:pRg st="5" end="5"/>
                                            </p:txEl>
                                          </p:spTgt>
                                        </p:tgtEl>
                                      </p:cBhvr>
                                    </p:animEffect>
                                  </p:childTnLst>
                                </p:cTn>
                              </p:par>
                            </p:childTnLst>
                          </p:cTn>
                        </p:par>
                        <p:par>
                          <p:cTn id="35" fill="hold">
                            <p:stCondLst>
                              <p:cond delay="500"/>
                            </p:stCondLst>
                            <p:childTnLst>
                              <p:par>
                                <p:cTn id="36" presetID="22" presetClass="entr" presetSubtype="1" fill="hold" grpId="0" nodeType="afterEffect">
                                  <p:stCondLst>
                                    <p:cond delay="0"/>
                                  </p:stCondLst>
                                  <p:childTnLst>
                                    <p:set>
                                      <p:cBhvr>
                                        <p:cTn id="37" dur="1" fill="hold">
                                          <p:stCondLst>
                                            <p:cond delay="0"/>
                                          </p:stCondLst>
                                        </p:cTn>
                                        <p:tgtEl>
                                          <p:spTgt spid="7">
                                            <p:txEl>
                                              <p:pRg st="6" end="6"/>
                                            </p:txEl>
                                          </p:spTgt>
                                        </p:tgtEl>
                                        <p:attrNameLst>
                                          <p:attrName>style.visibility</p:attrName>
                                        </p:attrNameLst>
                                      </p:cBhvr>
                                      <p:to>
                                        <p:strVal val="visible"/>
                                      </p:to>
                                    </p:set>
                                    <p:animEffect transition="in" filter="wipe(up)">
                                      <p:cBhvr>
                                        <p:cTn id="38"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8" grpId="0" animBg="1"/>
    </p:bldLst>
  </p:timing>
</p:sld>
</file>

<file path=ppt/theme/theme1.xml><?xml version="1.0" encoding="utf-8"?>
<a:theme xmlns:a="http://schemas.openxmlformats.org/drawingml/2006/main" name="领带型模板">
  <a:themeElements>
    <a:clrScheme name="领带型模板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领带型模板">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黑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黑体" pitchFamily="2" charset="-122"/>
          </a:defRPr>
        </a:defPPr>
      </a:lstStyle>
    </a:lnDef>
  </a:objectDefaults>
  <a:extraClrSchemeLst>
    <a:extraClrScheme>
      <a:clrScheme name="领带型模板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领带型模板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领带型模板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领带型模板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领带型模板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领带型模板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Office\Templates\演示文稿设计\领带型模板.pot</Template>
  <TotalTime>6014</TotalTime>
  <Words>7244</Words>
  <Application>Microsoft Office PowerPoint</Application>
  <PresentationFormat>全屏显示(4:3)</PresentationFormat>
  <Paragraphs>1339</Paragraphs>
  <Slides>72</Slides>
  <Notes>25</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72</vt:i4>
      </vt:variant>
    </vt:vector>
  </HeadingPairs>
  <TitlesOfParts>
    <vt:vector size="85" baseType="lpstr">
      <vt:lpstr>Monotype Sorts</vt:lpstr>
      <vt:lpstr>MS Sans Serif</vt:lpstr>
      <vt:lpstr>仿宋_GB2312</vt:lpstr>
      <vt:lpstr>黑体</vt:lpstr>
      <vt:lpstr>楷体_GB2312</vt:lpstr>
      <vt:lpstr>宋体</vt:lpstr>
      <vt:lpstr>Arial</vt:lpstr>
      <vt:lpstr>Symbol</vt:lpstr>
      <vt:lpstr>Times New Roman</vt:lpstr>
      <vt:lpstr>Verdana</vt:lpstr>
      <vt:lpstr>Wingdings</vt:lpstr>
      <vt:lpstr>领带型模板</vt:lpstr>
      <vt:lpstr>剪辑</vt:lpstr>
      <vt:lpstr>第7章   运行环境</vt:lpstr>
      <vt:lpstr>运行环境</vt:lpstr>
      <vt:lpstr>7.1  程序运行时的存储组织</vt:lpstr>
      <vt:lpstr>本节内容</vt:lpstr>
      <vt:lpstr>概念：过程与活动</vt:lpstr>
      <vt:lpstr>活动</vt:lpstr>
      <vt:lpstr>活动的生存期</vt:lpstr>
      <vt:lpstr>7.1.1 程序运行空间的划分</vt:lpstr>
      <vt:lpstr>7.1.2 活动记录与控制栈</vt:lpstr>
      <vt:lpstr>活动记录的内容与组织</vt:lpstr>
      <vt:lpstr>控制栈与活动记录</vt:lpstr>
      <vt:lpstr>局部数据的安排</vt:lpstr>
      <vt:lpstr>编址限制的影响</vt:lpstr>
      <vt:lpstr>7.1.3 名字的作用域及名字绑定</vt:lpstr>
      <vt:lpstr>名字的作用域示例</vt:lpstr>
      <vt:lpstr>名字绑定</vt:lpstr>
      <vt:lpstr>名字绑定（续）</vt:lpstr>
      <vt:lpstr>PowerPoint 演示文稿</vt:lpstr>
      <vt:lpstr>7.2  存储分配策略</vt:lpstr>
      <vt:lpstr>7.2.1 静态存储分配</vt:lpstr>
      <vt:lpstr>静态存储分配策略对源语言的限制</vt:lpstr>
      <vt:lpstr>静态存储分配策略的实现</vt:lpstr>
      <vt:lpstr>Fortran程序示例</vt:lpstr>
      <vt:lpstr>存储空间分配</vt:lpstr>
      <vt:lpstr>7.2.2 栈式存储分配</vt:lpstr>
      <vt:lpstr>读入数据，并排序 的PASCAL程序</vt:lpstr>
      <vt:lpstr>程序运行期间 控制栈的变化举例</vt:lpstr>
      <vt:lpstr>调用序列和返回序列</vt:lpstr>
      <vt:lpstr>调用序列</vt:lpstr>
      <vt:lpstr>调用序列的安排</vt:lpstr>
      <vt:lpstr>返回序列</vt:lpstr>
      <vt:lpstr>调用序列与活动记录</vt:lpstr>
      <vt:lpstr>7.2.3 堆式存储分配</vt:lpstr>
      <vt:lpstr>堆式存储分配示例</vt:lpstr>
      <vt:lpstr>PowerPoint 演示文稿</vt:lpstr>
      <vt:lpstr>堆式与栈式存储分配的比较</vt:lpstr>
      <vt:lpstr>7.3  非局部名字的访问</vt:lpstr>
      <vt:lpstr>7.3.1 程序块</vt:lpstr>
      <vt:lpstr>静态作用域示例</vt:lpstr>
      <vt:lpstr>7.3.2 静态作用域规则下非局部名字的访问</vt:lpstr>
      <vt:lpstr>1.非嵌套过程</vt:lpstr>
      <vt:lpstr>变量的存储分配</vt:lpstr>
      <vt:lpstr>2.嵌套过程</vt:lpstr>
      <vt:lpstr>过程及名字的嵌套关系</vt:lpstr>
      <vt:lpstr>访问链</vt:lpstr>
      <vt:lpstr>访问链的使用</vt:lpstr>
      <vt:lpstr>访问链的建立</vt:lpstr>
      <vt:lpstr>q嵌套在p中——nq=np+1</vt:lpstr>
      <vt:lpstr>q不嵌套在p中——nq=np</vt:lpstr>
      <vt:lpstr>q不嵌套在p中——nq&lt;np</vt:lpstr>
      <vt:lpstr>访问链举例</vt:lpstr>
      <vt:lpstr>display表</vt:lpstr>
      <vt:lpstr>PowerPoint 演示文稿</vt:lpstr>
      <vt:lpstr>d表应用举例</vt:lpstr>
      <vt:lpstr>7.4  参数传递机制</vt:lpstr>
      <vt:lpstr>7.4.1 传值调用（call-by-value）</vt:lpstr>
      <vt:lpstr>传值调用的实现</vt:lpstr>
      <vt:lpstr>传值调用示例</vt:lpstr>
      <vt:lpstr>参数是指针类型的情况</vt:lpstr>
      <vt:lpstr>7.4.2 引用调用（call-by-reference）</vt:lpstr>
      <vt:lpstr>引用调用（续）</vt:lpstr>
      <vt:lpstr>引用调用的实现</vt:lpstr>
      <vt:lpstr>引用调用示例</vt:lpstr>
      <vt:lpstr>7.4.3 复制恢复（copy-restore）</vt:lpstr>
      <vt:lpstr>复制恢复调用示例</vt:lpstr>
      <vt:lpstr>引用调用与复制恢复的区别示例</vt:lpstr>
      <vt:lpstr>复制恢复机制</vt:lpstr>
      <vt:lpstr>7.4.4 传名调用（call-by-name）</vt:lpstr>
      <vt:lpstr>传名调用示例</vt:lpstr>
      <vt:lpstr>小  结</vt:lpstr>
      <vt:lpstr>小  结（续）</vt:lpstr>
      <vt:lpstr>小  结（续）</vt:lpstr>
    </vt:vector>
  </TitlesOfParts>
  <Company>BUPT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dc:title>
  <dc:creator>Li Wensheng</dc:creator>
  <cp:lastModifiedBy>BUPT</cp:lastModifiedBy>
  <cp:revision>479</cp:revision>
  <cp:lastPrinted>2002-07-19T08:01:10Z</cp:lastPrinted>
  <dcterms:created xsi:type="dcterms:W3CDTF">2002-06-11T01:14:55Z</dcterms:created>
  <dcterms:modified xsi:type="dcterms:W3CDTF">2020-11-12T08:44:14Z</dcterms:modified>
</cp:coreProperties>
</file>