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46FD7-DFEC-4F93-A36E-2608CE268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8EB790-DFD5-428D-B5DB-323BEBF5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7AABA-75A0-4AF3-9E70-61B53D7E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0C27-3CCB-4107-AD1C-450CFD6DFD8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02083-6E30-4B41-AF77-431BD02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BFA5D-1DC7-41E3-A117-9789C2E5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C4B-15C5-466C-90A2-B82C575DC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13F6C-D8F1-49BF-A312-99863AEB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289DE-044D-4E0D-BB48-55F3019CC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F3B54-A413-40E1-8A4F-0A628F42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0C27-3CCB-4107-AD1C-450CFD6DFD8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B64A1-D35E-453F-B60F-8FAACD86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00AC8-84B9-4552-89E5-B04E7C0C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C4B-15C5-466C-90A2-B82C575DC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6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65B590-842B-47C6-8254-0AFC73C37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3D08A-1FED-4363-AC7A-5E5795D3D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32425-07E4-4807-A43D-0B21B470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0C27-3CCB-4107-AD1C-450CFD6DFD8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67B30-627E-415D-BA5C-55C88C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60617-A076-4146-9833-4F4FB58F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C4B-15C5-466C-90A2-B82C575DC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1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40B55-5773-4EBE-AD7B-56B38E11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4E388-CEBF-49E0-A655-8780E79CC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2E6B4-F6AC-49E6-B176-3DD2BC12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0C27-3CCB-4107-AD1C-450CFD6DFD8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812B3-EAC7-4D0B-8EC7-91A3947A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F4E6F-312F-40DD-AE40-AB79B2C6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C4B-15C5-466C-90A2-B82C575DC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19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4F595-78FA-4795-B58B-C4409017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25072-A28D-41BB-9D7D-0647E037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304DE-2742-4279-8FA1-508EF3FF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0C27-3CCB-4107-AD1C-450CFD6DFD8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0171E-01E5-4367-BF37-AF949EA8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39EC2-BF1A-41DA-A4FC-70D208D8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C4B-15C5-466C-90A2-B82C575DC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7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A6EA6-2834-4FE0-82FA-BFF289FF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2B0AB-A101-4A42-9CA4-824654E35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AD00DD-52B0-442F-AF07-621A2C780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B393A2-F760-474C-A4FA-C438A662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0C27-3CCB-4107-AD1C-450CFD6DFD8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8B54CD-7137-4B78-9F46-6DFBA4E4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A0662-DF0E-4F04-8713-FA155D72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C4B-15C5-466C-90A2-B82C575DC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4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BF512-B95A-47C7-9233-17F95C13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8EB44-0B30-4688-98DB-DB43570E3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25CED4-3567-4D5D-B7A0-91E60D91C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2A16DC-3847-4EE6-840C-F14445447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8E31B9-2753-4FEA-A7E9-C7F32984A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3B10C6-753E-4B49-9468-342A2E3D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0C27-3CCB-4107-AD1C-450CFD6DFD8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7AC629-8929-4A00-ADC6-8CA58F90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465AF9-0734-4867-81C4-2CA51D23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C4B-15C5-466C-90A2-B82C575DC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24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F1D39-3CD6-4EDD-BCFB-A03B4FF2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E5149C-33C3-4849-81BC-F7B08F44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0C27-3CCB-4107-AD1C-450CFD6DFD8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20F577-397A-435B-94B7-E3C3F079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DECDBB-AC39-44CE-84F9-0AD9F2E1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C4B-15C5-466C-90A2-B82C575DC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50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CB9905-8BC0-4167-A4AF-B5B3F615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0C27-3CCB-4107-AD1C-450CFD6DFD8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02208C-A112-42D5-B031-DBC6545F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8F7E5-CAC3-4C75-94D9-5975D846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C4B-15C5-466C-90A2-B82C575DC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3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0A88C-43FF-432F-96A0-3D1BAF3E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372AC-3B91-4BD1-9989-75CFF14D7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D5A471-477A-471C-A616-ECE44EE35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02016-3A4A-415E-87C8-CCC04321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0C27-3CCB-4107-AD1C-450CFD6DFD8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91637-52FD-4F47-B9EE-10B63F72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D19DA8-0EA3-4B57-9E63-64343225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C4B-15C5-466C-90A2-B82C575DC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3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34A89-6FF8-4300-8BF7-8D59A135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88835B-E1E5-4195-B41B-D30327B9A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99D20-69C1-45D4-9DF9-D3C251B1E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834FC-A209-4CB9-92AC-9CB4D5CE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0C27-3CCB-4107-AD1C-450CFD6DFD8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F2A403-A69D-4D7F-A5D7-5771A4B5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00912A-E5B7-48BA-8FF7-99E3EA48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7C4B-15C5-466C-90A2-B82C575DC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C5981F-D4E7-4FB1-8E49-D2A919F6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350EE-284E-498C-BEE3-08975E3D4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D07AE-F9B0-4AD0-B454-1C522FBA0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0C27-3CCB-4107-AD1C-450CFD6DFD88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7CB9E-4B9E-4023-96C5-2E9921931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846A3-5C32-4ECD-8112-EE13A080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7C4B-15C5-466C-90A2-B82C575DC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3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72" Type="http://schemas.openxmlformats.org/officeDocument/2006/relationships/tags" Target="../tags/tag172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slideLayout" Target="../slideLayouts/slideLayout7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C50E-D826-4820-87B2-87B43C762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485CDB-5115-4A46-8137-2001CE513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TLSHAPE_SL_79f05e8de72e4cc385fce875fa65517f_BackgroundRectangle">
            <a:extLst>
              <a:ext uri="{FF2B5EF4-FFF2-40B4-BE49-F238E27FC236}">
                <a16:creationId xmlns:a16="http://schemas.microsoft.com/office/drawing/2014/main" id="{EEC9BFA5-66FF-4564-8219-CAD47D73676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1785620"/>
            <a:ext cx="11290300" cy="790787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TLSHAPE_SL_64ad636d7392439db065bb9fbd268c35_BackgroundRectangle">
            <a:extLst>
              <a:ext uri="{FF2B5EF4-FFF2-40B4-BE49-F238E27FC236}">
                <a16:creationId xmlns:a16="http://schemas.microsoft.com/office/drawing/2014/main" id="{AA54B614-A6D2-402C-8BB4-CF691E454E5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639907"/>
            <a:ext cx="11290300" cy="455337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OTLSHAPE_SL_e83324d49a73429dadc4eb214a788029_BackgroundRectangle">
            <a:extLst>
              <a:ext uri="{FF2B5EF4-FFF2-40B4-BE49-F238E27FC236}">
                <a16:creationId xmlns:a16="http://schemas.microsoft.com/office/drawing/2014/main" id="{54FFFEDC-FA51-4C98-B393-7DCC9F417A3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158744"/>
            <a:ext cx="11290300" cy="663956"/>
          </a:xfrm>
          <a:prstGeom prst="rect">
            <a:avLst/>
          </a:prstGeom>
          <a:solidFill>
            <a:schemeClr val="dk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OTLSHAPE_SL_18dc5808bdcf45f983ba0a86e5fa9d8e_BackgroundRectangle">
            <a:extLst>
              <a:ext uri="{FF2B5EF4-FFF2-40B4-BE49-F238E27FC236}">
                <a16:creationId xmlns:a16="http://schemas.microsoft.com/office/drawing/2014/main" id="{4F6DAA17-0E09-4774-9B8A-CDF23A927CB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3886200"/>
            <a:ext cx="11290300" cy="4553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OTLSHAPE_SL_20ff92c28b27458d8347d7376d01dbac_BackgroundRectangle">
            <a:extLst>
              <a:ext uri="{FF2B5EF4-FFF2-40B4-BE49-F238E27FC236}">
                <a16:creationId xmlns:a16="http://schemas.microsoft.com/office/drawing/2014/main" id="{993A0BCE-0109-4A09-89B6-821E6FF0E23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4405037"/>
            <a:ext cx="11290300" cy="279400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OTLSHAPE_SL_34a0ce5148c24b948958f5fb292041db_BackgroundRectangle">
            <a:extLst>
              <a:ext uri="{FF2B5EF4-FFF2-40B4-BE49-F238E27FC236}">
                <a16:creationId xmlns:a16="http://schemas.microsoft.com/office/drawing/2014/main" id="{0AD6CC7F-4C51-49EA-830A-40B29C80A2C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500" y="4747937"/>
            <a:ext cx="11290300" cy="663956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OTLSHAPE_SL_f172333ae717415aba202760e0bc5b54_BackgroundRectangle">
            <a:extLst>
              <a:ext uri="{FF2B5EF4-FFF2-40B4-BE49-F238E27FC236}">
                <a16:creationId xmlns:a16="http://schemas.microsoft.com/office/drawing/2014/main" id="{F2A82FC9-8CFF-44F3-AF80-A85A065391D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500" y="5475393"/>
            <a:ext cx="11290300" cy="663956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E6096EC4-2A74-4833-9D58-8731686EFC2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C8B54960-EB33-403D-BBB6-F0B604D8604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14" name="OTLSHAPE_M_177188707e544830b8ce884a45b14d3a_Connector1">
            <a:extLst>
              <a:ext uri="{FF2B5EF4-FFF2-40B4-BE49-F238E27FC236}">
                <a16:creationId xmlns:a16="http://schemas.microsoft.com/office/drawing/2014/main" id="{D6A84963-1A1C-4863-828E-3DE45A55C762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245706" y="87989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M_e7d42421d9e640a2a107afa423141c46_Connector1">
            <a:extLst>
              <a:ext uri="{FF2B5EF4-FFF2-40B4-BE49-F238E27FC236}">
                <a16:creationId xmlns:a16="http://schemas.microsoft.com/office/drawing/2014/main" id="{25FEBE2C-6D3A-4171-BA4F-8EA4A98D9F1E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5669492" y="87989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0e28a84cf6724e00a089964be0d24b0c_Connector1">
            <a:extLst>
              <a:ext uri="{FF2B5EF4-FFF2-40B4-BE49-F238E27FC236}">
                <a16:creationId xmlns:a16="http://schemas.microsoft.com/office/drawing/2014/main" id="{3B50E3DA-A95A-4239-AAB4-E46614DA679C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6823675" y="87989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b8c603269952439b977cb103e5f76bdb_Connector1">
            <a:extLst>
              <a:ext uri="{FF2B5EF4-FFF2-40B4-BE49-F238E27FC236}">
                <a16:creationId xmlns:a16="http://schemas.microsoft.com/office/drawing/2014/main" id="{E2AC7622-45D8-468D-8CDF-04B63F78C448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7977859" y="414655"/>
            <a:ext cx="0" cy="913765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M_78ab908f14c74c8898ac34d2665e12f2_Connector1">
            <a:extLst>
              <a:ext uri="{FF2B5EF4-FFF2-40B4-BE49-F238E27FC236}">
                <a16:creationId xmlns:a16="http://schemas.microsoft.com/office/drawing/2014/main" id="{DA10BAFD-12B6-41F1-8FC5-6233AF149221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150986" y="87989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E8AFEB09-C1BD-40E6-8100-6C420CABC4C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44465" y="1328420"/>
            <a:ext cx="10515600" cy="254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TLSHAPE_SL_79f05e8de72e4cc385fce875fa65517f_HeaderRectangle">
            <a:extLst>
              <a:ext uri="{FF2B5EF4-FFF2-40B4-BE49-F238E27FC236}">
                <a16:creationId xmlns:a16="http://schemas.microsoft.com/office/drawing/2014/main" id="{151A7E58-B366-4A7C-81E6-404C61D7D4A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3500" y="1785620"/>
            <a:ext cx="660400" cy="790787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OTLSHAPE_SL_64ad636d7392439db065bb9fbd268c35_HeaderRectangle">
            <a:extLst>
              <a:ext uri="{FF2B5EF4-FFF2-40B4-BE49-F238E27FC236}">
                <a16:creationId xmlns:a16="http://schemas.microsoft.com/office/drawing/2014/main" id="{1586F032-2517-4498-91B2-02E7D373B86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3500" y="2639907"/>
            <a:ext cx="660400" cy="455337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OTLSHAPE_SL_e83324d49a73429dadc4eb214a788029_HeaderRectangle">
            <a:extLst>
              <a:ext uri="{FF2B5EF4-FFF2-40B4-BE49-F238E27FC236}">
                <a16:creationId xmlns:a16="http://schemas.microsoft.com/office/drawing/2014/main" id="{D1EC3005-128D-4954-960D-011502D1ABC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3500" y="3158744"/>
            <a:ext cx="660400" cy="663956"/>
          </a:xfrm>
          <a:prstGeom prst="rect">
            <a:avLst/>
          </a:prstGeom>
          <a:solidFill>
            <a:schemeClr val="dk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OTLSHAPE_SL_18dc5808bdcf45f983ba0a86e5fa9d8e_HeaderRectangle">
            <a:extLst>
              <a:ext uri="{FF2B5EF4-FFF2-40B4-BE49-F238E27FC236}">
                <a16:creationId xmlns:a16="http://schemas.microsoft.com/office/drawing/2014/main" id="{1C6C9D19-77E8-4A6E-8362-7C46586AEF6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3500" y="3886200"/>
            <a:ext cx="660400" cy="455337"/>
          </a:xfrm>
          <a:prstGeom prst="rect">
            <a:avLst/>
          </a:prstGeom>
          <a:solidFill>
            <a:schemeClr val="accent1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OTLSHAPE_SL_20ff92c28b27458d8347d7376d01dbac_HeaderRectangle">
            <a:extLst>
              <a:ext uri="{FF2B5EF4-FFF2-40B4-BE49-F238E27FC236}">
                <a16:creationId xmlns:a16="http://schemas.microsoft.com/office/drawing/2014/main" id="{CC411105-E3A9-4C90-9E4F-CD239A63AC6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3500" y="4405037"/>
            <a:ext cx="660400" cy="279400"/>
          </a:xfrm>
          <a:prstGeom prst="rect">
            <a:avLst/>
          </a:prstGeom>
          <a:solidFill>
            <a:schemeClr val="accent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OTLSHAPE_SL_34a0ce5148c24b948958f5fb292041db_HeaderRectangle">
            <a:extLst>
              <a:ext uri="{FF2B5EF4-FFF2-40B4-BE49-F238E27FC236}">
                <a16:creationId xmlns:a16="http://schemas.microsoft.com/office/drawing/2014/main" id="{3C307961-AFA3-4825-888A-EA9299915E3B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3500" y="4747937"/>
            <a:ext cx="660400" cy="663956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OTLSHAPE_SL_f172333ae717415aba202760e0bc5b54_HeaderRectangle">
            <a:extLst>
              <a:ext uri="{FF2B5EF4-FFF2-40B4-BE49-F238E27FC236}">
                <a16:creationId xmlns:a16="http://schemas.microsoft.com/office/drawing/2014/main" id="{ED1689D3-762D-47E0-82F6-C0340D6D10A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3500" y="5475393"/>
            <a:ext cx="660400" cy="663956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OTLSHAPE_G_00000000000000000000000000000000_ShapeBelow0">
            <a:extLst>
              <a:ext uri="{FF2B5EF4-FFF2-40B4-BE49-F238E27FC236}">
                <a16:creationId xmlns:a16="http://schemas.microsoft.com/office/drawing/2014/main" id="{1B80884F-FFFA-4553-992C-680996CD7979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2518031" y="1582420"/>
            <a:ext cx="0" cy="4556929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G_00000000000000000000000000000000_ShapeBelow1">
            <a:extLst>
              <a:ext uri="{FF2B5EF4-FFF2-40B4-BE49-F238E27FC236}">
                <a16:creationId xmlns:a16="http://schemas.microsoft.com/office/drawing/2014/main" id="{12E1167E-E3F3-4E99-A069-D8FAC3CF64E2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4307015" y="1582420"/>
            <a:ext cx="0" cy="4556929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OTLSHAPE_G_00000000000000000000000000000000_ShapeBelow2">
            <a:extLst>
              <a:ext uri="{FF2B5EF4-FFF2-40B4-BE49-F238E27FC236}">
                <a16:creationId xmlns:a16="http://schemas.microsoft.com/office/drawing/2014/main" id="{0A776E88-A3E1-4BE1-83B0-D80189DEEF5A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6038290" y="1582420"/>
            <a:ext cx="0" cy="4556929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Below3">
            <a:extLst>
              <a:ext uri="{FF2B5EF4-FFF2-40B4-BE49-F238E27FC236}">
                <a16:creationId xmlns:a16="http://schemas.microsoft.com/office/drawing/2014/main" id="{5FA1F7C6-527C-427B-8683-A2D37FF39296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7827275" y="1582420"/>
            <a:ext cx="0" cy="4556929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OTLSHAPE_G_00000000000000000000000000000000_ShapeBelow4">
            <a:extLst>
              <a:ext uri="{FF2B5EF4-FFF2-40B4-BE49-F238E27FC236}">
                <a16:creationId xmlns:a16="http://schemas.microsoft.com/office/drawing/2014/main" id="{4D19C8EF-E78A-4EF3-B134-FAC5F00CE614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9558550" y="1582420"/>
            <a:ext cx="0" cy="4556929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SLT_8d5b465455e64381bbcdd2e1ccc9d4a5_Shape">
            <a:extLst>
              <a:ext uri="{FF2B5EF4-FFF2-40B4-BE49-F238E27FC236}">
                <a16:creationId xmlns:a16="http://schemas.microsoft.com/office/drawing/2014/main" id="{157BED08-24ED-4E37-B1BE-CBC7BDCF7128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402613" y="2699766"/>
            <a:ext cx="406400" cy="127000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OTLSHAPE_SLT_9e0c8ff69c924fea8156139fef10efc8_Shape">
            <a:extLst>
              <a:ext uri="{FF2B5EF4-FFF2-40B4-BE49-F238E27FC236}">
                <a16:creationId xmlns:a16="http://schemas.microsoft.com/office/drawing/2014/main" id="{1F793176-7395-4FAB-A38C-98B43399AB4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402613" y="2908385"/>
            <a:ext cx="876300" cy="127000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TLSHAPE_SLT_bac9ea6719d043909eb4cab980c6cdfc_Shape">
            <a:extLst>
              <a:ext uri="{FF2B5EF4-FFF2-40B4-BE49-F238E27FC236}">
                <a16:creationId xmlns:a16="http://schemas.microsoft.com/office/drawing/2014/main" id="{E6D5845B-818E-4A57-8357-96D026FE91B5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268251" y="3218603"/>
            <a:ext cx="990600" cy="127000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OTLSHAPE_SLT_d0a5878d492f4885bd3a9a7ce687fd41_Shape">
            <a:extLst>
              <a:ext uri="{FF2B5EF4-FFF2-40B4-BE49-F238E27FC236}">
                <a16:creationId xmlns:a16="http://schemas.microsoft.com/office/drawing/2014/main" id="{BF8D5CDD-1975-4235-BD2C-8A16F392FE7F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383669" y="3427222"/>
            <a:ext cx="927100" cy="127000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OTLSHAPE_SLT_b1e1484971d24b5999a5f864bd33e591_Shape">
            <a:extLst>
              <a:ext uri="{FF2B5EF4-FFF2-40B4-BE49-F238E27FC236}">
                <a16:creationId xmlns:a16="http://schemas.microsoft.com/office/drawing/2014/main" id="{E55F55BB-748F-45A8-BF8A-525CA66A810C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3268251" y="3635841"/>
            <a:ext cx="1041400" cy="127000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OTLSHAPE_SLT_e657e8dc7c4c4c7eb9040e9e4ba0e1fb_Shape">
            <a:extLst>
              <a:ext uri="{FF2B5EF4-FFF2-40B4-BE49-F238E27FC236}">
                <a16:creationId xmlns:a16="http://schemas.microsoft.com/office/drawing/2014/main" id="{5DB0F969-E7D5-44FD-881D-DA5946C63BB3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4307016" y="3946060"/>
            <a:ext cx="63500" cy="127000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OTLSHAPE_SLT_f1c700b8e0604ff5a57bd9445a65956d_Shape">
            <a:extLst>
              <a:ext uri="{FF2B5EF4-FFF2-40B4-BE49-F238E27FC236}">
                <a16:creationId xmlns:a16="http://schemas.microsoft.com/office/drawing/2014/main" id="{BAB10C60-8E04-4F6E-98DD-FBC884B56A9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9039168" y="4154678"/>
            <a:ext cx="63500" cy="127000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OTLSHAPE_SLT_4ca0cef8f6c24224b7c65769a9ce409d_Shape">
            <a:extLst>
              <a:ext uri="{FF2B5EF4-FFF2-40B4-BE49-F238E27FC236}">
                <a16:creationId xmlns:a16="http://schemas.microsoft.com/office/drawing/2014/main" id="{7E557348-252D-4454-AD88-827F63A1792C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9212296" y="4464897"/>
            <a:ext cx="63500" cy="127000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OTLSHAPE_SLT_af0c66a9057d49d199b1819dd2af5d72_Shape">
            <a:extLst>
              <a:ext uri="{FF2B5EF4-FFF2-40B4-BE49-F238E27FC236}">
                <a16:creationId xmlns:a16="http://schemas.microsoft.com/office/drawing/2014/main" id="{538687AD-82E7-4F85-A1E0-1FBF0203FC58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9270005" y="4807797"/>
            <a:ext cx="63500" cy="127000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OTLSHAPE_SLT_0a7bd1002648412cb2543913f235f0e6_Shape">
            <a:extLst>
              <a:ext uri="{FF2B5EF4-FFF2-40B4-BE49-F238E27FC236}">
                <a16:creationId xmlns:a16="http://schemas.microsoft.com/office/drawing/2014/main" id="{0DE032F0-4270-42FD-8CC5-BAE986A70250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9443133" y="5016416"/>
            <a:ext cx="63500" cy="127000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OTLSHAPE_SLT_0fef45e3a8754b00acc063cb2ff3de84_Shape">
            <a:extLst>
              <a:ext uri="{FF2B5EF4-FFF2-40B4-BE49-F238E27FC236}">
                <a16:creationId xmlns:a16="http://schemas.microsoft.com/office/drawing/2014/main" id="{5451DD96-B58D-48F6-ABAA-3E5D6856BFE3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9500842" y="5225034"/>
            <a:ext cx="63500" cy="127000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OTLSHAPE_SLT_3c71d15597e04817b9482b6d99e217f6_Shape">
            <a:extLst>
              <a:ext uri="{FF2B5EF4-FFF2-40B4-BE49-F238E27FC236}">
                <a16:creationId xmlns:a16="http://schemas.microsoft.com/office/drawing/2014/main" id="{57931836-8F34-42A2-8BB2-4C4996ECE541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9558551" y="5535253"/>
            <a:ext cx="63500" cy="127000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OTLSHAPE_SLT_2eb00a4b75a042b1baad25228b5ef6a3_Shape">
            <a:extLst>
              <a:ext uri="{FF2B5EF4-FFF2-40B4-BE49-F238E27FC236}">
                <a16:creationId xmlns:a16="http://schemas.microsoft.com/office/drawing/2014/main" id="{C2311446-DEB4-4172-AC36-D16CFC89E06D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9616260" y="5743871"/>
            <a:ext cx="63500" cy="127000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OTLSHAPE_SLT_e7ecb1d4923e49a7bee8e98c7e1f4ea6_Shape">
            <a:extLst>
              <a:ext uri="{FF2B5EF4-FFF2-40B4-BE49-F238E27FC236}">
                <a16:creationId xmlns:a16="http://schemas.microsoft.com/office/drawing/2014/main" id="{C3B493D2-8E5F-4BB3-A937-6F8C1EB9F914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9673969" y="5952490"/>
            <a:ext cx="63500" cy="127000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B78E01CE-A64D-48D3-91CE-D1D7B1B87A4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844465" y="1531620"/>
            <a:ext cx="21082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OTLSHAPE_SLM_a3372f68153f46159f0738adbced4604_Shape">
            <a:extLst>
              <a:ext uri="{FF2B5EF4-FFF2-40B4-BE49-F238E27FC236}">
                <a16:creationId xmlns:a16="http://schemas.microsoft.com/office/drawing/2014/main" id="{8C38A101-10B3-496A-859E-07B3BCD56E95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rot="16200000">
            <a:off x="2146896" y="1903942"/>
            <a:ext cx="165100" cy="165100"/>
          </a:xfrm>
          <a:prstGeom prst="flowChartMerge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OTLSHAPE_SLM_ee6202a646e7402eb949f281f1963519_Shape">
            <a:extLst>
              <a:ext uri="{FF2B5EF4-FFF2-40B4-BE49-F238E27FC236}">
                <a16:creationId xmlns:a16="http://schemas.microsoft.com/office/drawing/2014/main" id="{F9E3E8A1-1E6C-4486-9EAC-722F2442613D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 rot="16200000">
            <a:off x="2146896" y="2292985"/>
            <a:ext cx="165100" cy="165100"/>
          </a:xfrm>
          <a:prstGeom prst="flowChartMerge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OTLSHAPE_SLT_8d5b465455e64381bbcdd2e1ccc9d4a5_ShapePercentage" hidden="1">
            <a:extLst>
              <a:ext uri="{FF2B5EF4-FFF2-40B4-BE49-F238E27FC236}">
                <a16:creationId xmlns:a16="http://schemas.microsoft.com/office/drawing/2014/main" id="{41D9E8A9-C798-4F01-B286-FA518F7306E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OTLSHAPE_SLT_9e0c8ff69c924fea8156139fef10efc8_ShapePercentage" hidden="1">
            <a:extLst>
              <a:ext uri="{FF2B5EF4-FFF2-40B4-BE49-F238E27FC236}">
                <a16:creationId xmlns:a16="http://schemas.microsoft.com/office/drawing/2014/main" id="{944DC76E-C77E-4246-94E7-C7419B3C9768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OTLSHAPE_SLT_bac9ea6719d043909eb4cab980c6cdfc_ShapePercentage" hidden="1">
            <a:extLst>
              <a:ext uri="{FF2B5EF4-FFF2-40B4-BE49-F238E27FC236}">
                <a16:creationId xmlns:a16="http://schemas.microsoft.com/office/drawing/2014/main" id="{8174FCD9-59CB-4657-89D9-F9E6F3321064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OTLSHAPE_SLT_d0a5878d492f4885bd3a9a7ce687fd41_ShapePercentage" hidden="1">
            <a:extLst>
              <a:ext uri="{FF2B5EF4-FFF2-40B4-BE49-F238E27FC236}">
                <a16:creationId xmlns:a16="http://schemas.microsoft.com/office/drawing/2014/main" id="{DE5A86B8-2E1E-4F73-B3D5-200C87E4C3F4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OTLSHAPE_SLT_b1e1484971d24b5999a5f864bd33e591_ShapePercentage" hidden="1">
            <a:extLst>
              <a:ext uri="{FF2B5EF4-FFF2-40B4-BE49-F238E27FC236}">
                <a16:creationId xmlns:a16="http://schemas.microsoft.com/office/drawing/2014/main" id="{8F0ED1DC-94D2-4A57-B22E-6D8AA62C1EA8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OTLSHAPE_SLT_e657e8dc7c4c4c7eb9040e9e4ba0e1fb_ShapePercentage" hidden="1">
            <a:extLst>
              <a:ext uri="{FF2B5EF4-FFF2-40B4-BE49-F238E27FC236}">
                <a16:creationId xmlns:a16="http://schemas.microsoft.com/office/drawing/2014/main" id="{CCCEDEDD-51F4-425F-8EA0-01A186DE071A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OTLSHAPE_SLT_f1c700b8e0604ff5a57bd9445a65956d_ShapePercentage" hidden="1">
            <a:extLst>
              <a:ext uri="{FF2B5EF4-FFF2-40B4-BE49-F238E27FC236}">
                <a16:creationId xmlns:a16="http://schemas.microsoft.com/office/drawing/2014/main" id="{A79092FF-2F99-4C2E-8888-26CAAEA12C97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OTLSHAPE_SLT_4ca0cef8f6c24224b7c65769a9ce409d_ShapePercentage" hidden="1">
            <a:extLst>
              <a:ext uri="{FF2B5EF4-FFF2-40B4-BE49-F238E27FC236}">
                <a16:creationId xmlns:a16="http://schemas.microsoft.com/office/drawing/2014/main" id="{EDB85FF0-1891-4F67-A6D4-6FB006180688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OTLSHAPE_SLT_af0c66a9057d49d199b1819dd2af5d72_ShapePercentage" hidden="1">
            <a:extLst>
              <a:ext uri="{FF2B5EF4-FFF2-40B4-BE49-F238E27FC236}">
                <a16:creationId xmlns:a16="http://schemas.microsoft.com/office/drawing/2014/main" id="{94CAC621-D289-4B3A-A0A2-8A5BEB0DD902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OTLSHAPE_SLT_0a7bd1002648412cb2543913f235f0e6_ShapePercentage" hidden="1">
            <a:extLst>
              <a:ext uri="{FF2B5EF4-FFF2-40B4-BE49-F238E27FC236}">
                <a16:creationId xmlns:a16="http://schemas.microsoft.com/office/drawing/2014/main" id="{E74B5ABB-26CC-4ADA-A257-135337E1EE6B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OTLSHAPE_SLT_0fef45e3a8754b00acc063cb2ff3de84_ShapePercentage" hidden="1">
            <a:extLst>
              <a:ext uri="{FF2B5EF4-FFF2-40B4-BE49-F238E27FC236}">
                <a16:creationId xmlns:a16="http://schemas.microsoft.com/office/drawing/2014/main" id="{6243E131-C21B-44CF-9494-8D471863FC29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OTLSHAPE_SLT_3c71d15597e04817b9482b6d99e217f6_ShapePercentage" hidden="1">
            <a:extLst>
              <a:ext uri="{FF2B5EF4-FFF2-40B4-BE49-F238E27FC236}">
                <a16:creationId xmlns:a16="http://schemas.microsoft.com/office/drawing/2014/main" id="{14BF3584-A7C0-4C00-A385-6BEE199F98E1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OTLSHAPE_SLT_2eb00a4b75a042b1baad25228b5ef6a3_ShapePercentage" hidden="1">
            <a:extLst>
              <a:ext uri="{FF2B5EF4-FFF2-40B4-BE49-F238E27FC236}">
                <a16:creationId xmlns:a16="http://schemas.microsoft.com/office/drawing/2014/main" id="{2105856E-629B-432C-AE9E-4CAA1CD58F8F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OTLSHAPE_SLT_e7ecb1d4923e49a7bee8e98c7e1f4ea6_ShapePercentage" hidden="1">
            <a:extLst>
              <a:ext uri="{FF2B5EF4-FFF2-40B4-BE49-F238E27FC236}">
                <a16:creationId xmlns:a16="http://schemas.microsoft.com/office/drawing/2014/main" id="{8014025D-DA56-42A5-9176-9A53644F7CAA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12700" y="1270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OTLSHAPE_SL_79f05e8de72e4cc385fce875fa65517f_Header">
            <a:extLst>
              <a:ext uri="{FF2B5EF4-FFF2-40B4-BE49-F238E27FC236}">
                <a16:creationId xmlns:a16="http://schemas.microsoft.com/office/drawing/2014/main" id="{0F39EC62-EC16-4AF1-B84B-E88CA940E49A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63500" y="2109026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1000">
                <a:solidFill>
                  <a:srgbClr val="203864"/>
                </a:solidFill>
                <a:latin typeface="Franklin Gothic Medium" panose="020B0603020102020204" pitchFamily="34" charset="0"/>
              </a:rPr>
              <a:t>需求获取</a:t>
            </a:r>
          </a:p>
        </p:txBody>
      </p:sp>
      <p:sp>
        <p:nvSpPr>
          <p:cNvPr id="39" name="OTLSHAPE_SL_64ad636d7392439db065bb9fbd268c35_Header">
            <a:extLst>
              <a:ext uri="{FF2B5EF4-FFF2-40B4-BE49-F238E27FC236}">
                <a16:creationId xmlns:a16="http://schemas.microsoft.com/office/drawing/2014/main" id="{F8AC790B-8076-46DA-B121-A8DC49F60E7C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63500" y="2774548"/>
            <a:ext cx="660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1200">
                <a:solidFill>
                  <a:srgbClr val="253917"/>
                </a:solidFill>
                <a:latin typeface="Calibri" panose="020F0502020204030204" pitchFamily="34" charset="0"/>
              </a:rPr>
              <a:t>需求分析</a:t>
            </a:r>
          </a:p>
        </p:txBody>
      </p:sp>
      <p:sp>
        <p:nvSpPr>
          <p:cNvPr id="42" name="OTLSHAPE_SL_e83324d49a73429dadc4eb214a788029_Header">
            <a:extLst>
              <a:ext uri="{FF2B5EF4-FFF2-40B4-BE49-F238E27FC236}">
                <a16:creationId xmlns:a16="http://schemas.microsoft.com/office/drawing/2014/main" id="{D234054D-57C7-42A4-BD59-7FA0A91CDC89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63500" y="3397695"/>
            <a:ext cx="660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1200">
                <a:solidFill>
                  <a:srgbClr val="161C23"/>
                </a:solidFill>
                <a:latin typeface="Calibri" panose="020F0502020204030204" pitchFamily="34" charset="0"/>
              </a:rPr>
              <a:t>概要设计</a:t>
            </a:r>
          </a:p>
        </p:txBody>
      </p:sp>
      <p:sp>
        <p:nvSpPr>
          <p:cNvPr id="45" name="OTLSHAPE_SL_18dc5808bdcf45f983ba0a86e5fa9d8e_Header">
            <a:extLst>
              <a:ext uri="{FF2B5EF4-FFF2-40B4-BE49-F238E27FC236}">
                <a16:creationId xmlns:a16="http://schemas.microsoft.com/office/drawing/2014/main" id="{3A35293A-445D-417D-8F0A-B4125037216C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3500" y="4020841"/>
            <a:ext cx="660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1200">
                <a:solidFill>
                  <a:srgbClr val="152542"/>
                </a:solidFill>
                <a:latin typeface="Calibri" panose="020F0502020204030204" pitchFamily="34" charset="0"/>
              </a:rPr>
              <a:t>详细设计</a:t>
            </a:r>
          </a:p>
        </p:txBody>
      </p:sp>
      <p:sp>
        <p:nvSpPr>
          <p:cNvPr id="48" name="OTLSHAPE_SL_20ff92c28b27458d8347d7376d01dbac_Header">
            <a:extLst>
              <a:ext uri="{FF2B5EF4-FFF2-40B4-BE49-F238E27FC236}">
                <a16:creationId xmlns:a16="http://schemas.microsoft.com/office/drawing/2014/main" id="{5878C2CD-B86D-4F18-A05C-E90D7010D23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63500" y="4451710"/>
            <a:ext cx="660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1200">
                <a:solidFill>
                  <a:srgbClr val="582707"/>
                </a:solidFill>
                <a:latin typeface="Calibri" panose="020F0502020204030204" pitchFamily="34" charset="0"/>
              </a:rPr>
              <a:t>编码</a:t>
            </a:r>
          </a:p>
        </p:txBody>
      </p:sp>
      <p:sp>
        <p:nvSpPr>
          <p:cNvPr id="51" name="OTLSHAPE_SL_34a0ce5148c24b948958f5fb292041db_Header">
            <a:extLst>
              <a:ext uri="{FF2B5EF4-FFF2-40B4-BE49-F238E27FC236}">
                <a16:creationId xmlns:a16="http://schemas.microsoft.com/office/drawing/2014/main" id="{2765FB25-3493-464E-AAB9-C735829268F1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3500" y="4986888"/>
            <a:ext cx="660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1200">
                <a:solidFill>
                  <a:srgbClr val="373737"/>
                </a:solidFill>
                <a:latin typeface="Calibri" panose="020F0502020204030204" pitchFamily="34" charset="0"/>
              </a:rPr>
              <a:t>测试</a:t>
            </a:r>
          </a:p>
        </p:txBody>
      </p:sp>
      <p:sp>
        <p:nvSpPr>
          <p:cNvPr id="54" name="OTLSHAPE_SL_f172333ae717415aba202760e0bc5b54_Header">
            <a:extLst>
              <a:ext uri="{FF2B5EF4-FFF2-40B4-BE49-F238E27FC236}">
                <a16:creationId xmlns:a16="http://schemas.microsoft.com/office/drawing/2014/main" id="{28E36476-3A79-4513-ADBF-D4D9821DB0B1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63500" y="5714344"/>
            <a:ext cx="660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1200">
                <a:solidFill>
                  <a:srgbClr val="554000"/>
                </a:solidFill>
                <a:latin typeface="Calibri" panose="020F0502020204030204" pitchFamily="34" charset="0"/>
              </a:rPr>
              <a:t>投产</a:t>
            </a: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AA372452-7CB3-491B-B2E5-12E19D970B19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12700" y="12700"/>
            <a:ext cx="0" cy="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EC03DF1A-8C9C-4DEA-93C3-5D38CD8FA32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4812B026-0840-4B14-A57E-62D4057CF956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907965" y="1366520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zh-CN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A4EAFE02-B6A5-4525-BEE6-7C92A6FBD5A9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2581531" y="1366520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  <a:endParaRPr lang="zh-CN" alt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8B7F7D33-428E-43D9-8597-2D9951B176A1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370516" y="1366520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zh-CN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BE00AC95-619E-4B4A-A255-8698B83A66F7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6101791" y="1366520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zh-CN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5214BEE2-1D84-43D3-8F27-E7DE5E908D18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7890776" y="1366520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zh-CN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OTLSHAPE_TB_00000000000000000000000000000000_ScaleMarking1">
            <a:extLst>
              <a:ext uri="{FF2B5EF4-FFF2-40B4-BE49-F238E27FC236}">
                <a16:creationId xmlns:a16="http://schemas.microsoft.com/office/drawing/2014/main" id="{B381FFE1-5562-4B9E-8F20-321009DA2CE6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907965" y="114236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0">
                <a:solidFill>
                  <a:schemeClr val="dk2"/>
                </a:solidFill>
                <a:latin typeface="Calibri" panose="020F0502020204030204" pitchFamily="34" charset="0"/>
              </a:rPr>
              <a:t>2020</a:t>
            </a:r>
            <a:endParaRPr lang="zh-CN" altLang="en-US" sz="1200" spc="-2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SLM_a3372f68153f46159f0738adbced4604_Title">
            <a:extLst>
              <a:ext uri="{FF2B5EF4-FFF2-40B4-BE49-F238E27FC236}">
                <a16:creationId xmlns:a16="http://schemas.microsoft.com/office/drawing/2014/main" id="{14963183-227C-42E1-8F40-C5F5127E828F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838796" y="1823720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zh-CN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调研用户需求及背景</a:t>
            </a:r>
          </a:p>
        </p:txBody>
      </p:sp>
      <p:sp>
        <p:nvSpPr>
          <p:cNvPr id="61" name="OTLSHAPE_SLM_a3372f68153f46159f0738adbced4604_Date">
            <a:extLst>
              <a:ext uri="{FF2B5EF4-FFF2-40B4-BE49-F238E27FC236}">
                <a16:creationId xmlns:a16="http://schemas.microsoft.com/office/drawing/2014/main" id="{C7D8E3EA-AD8E-44B5-B599-77AB807AA689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752222" y="1994239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8">
                <a:solidFill>
                  <a:schemeClr val="dk2"/>
                </a:solidFill>
                <a:latin typeface="Calibri" panose="020F0502020204030204" pitchFamily="34" charset="0"/>
              </a:rPr>
              <a:t>Feb 24</a:t>
            </a:r>
            <a:endParaRPr lang="zh-CN" alt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M_ee6202a646e7402eb949f281f1963519_Title">
            <a:extLst>
              <a:ext uri="{FF2B5EF4-FFF2-40B4-BE49-F238E27FC236}">
                <a16:creationId xmlns:a16="http://schemas.microsoft.com/office/drawing/2014/main" id="{5061F76C-BFC8-4616-9828-86056E00B3D6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699095" y="2212763"/>
            <a:ext cx="1397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zh-CN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制定项目开发初步计划</a:t>
            </a:r>
          </a:p>
        </p:txBody>
      </p:sp>
      <p:sp>
        <p:nvSpPr>
          <p:cNvPr id="64" name="OTLSHAPE_SLM_ee6202a646e7402eb949f281f1963519_Date">
            <a:extLst>
              <a:ext uri="{FF2B5EF4-FFF2-40B4-BE49-F238E27FC236}">
                <a16:creationId xmlns:a16="http://schemas.microsoft.com/office/drawing/2014/main" id="{0DDB0243-7E3F-4FF4-9FA0-2ADE071389B2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752222" y="2383282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00" spc="-8">
                <a:solidFill>
                  <a:schemeClr val="dk2"/>
                </a:solidFill>
                <a:latin typeface="Calibri" panose="020F0502020204030204" pitchFamily="34" charset="0"/>
              </a:rPr>
              <a:t>Feb 24</a:t>
            </a:r>
            <a:endParaRPr lang="zh-CN" alt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SLT_8d5b465455e64381bbcdd2e1ccc9d4a5_Duration" hidden="1">
            <a:extLst>
              <a:ext uri="{FF2B5EF4-FFF2-40B4-BE49-F238E27FC236}">
                <a16:creationId xmlns:a16="http://schemas.microsoft.com/office/drawing/2014/main" id="{CC096D9E-91B1-4BD0-BAAF-6D7953B84DA7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1" name="OTLSHAPE_SLT_8d5b465455e64381bbcdd2e1ccc9d4a5_TextPercentage" hidden="1">
            <a:extLst>
              <a:ext uri="{FF2B5EF4-FFF2-40B4-BE49-F238E27FC236}">
                <a16:creationId xmlns:a16="http://schemas.microsoft.com/office/drawing/2014/main" id="{6C1CFEAB-8C18-4B86-B34F-07611666607A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2" name="OTLSHAPE_SLT_8d5b465455e64381bbcdd2e1ccc9d4a5_StartDate" hidden="1">
            <a:extLst>
              <a:ext uri="{FF2B5EF4-FFF2-40B4-BE49-F238E27FC236}">
                <a16:creationId xmlns:a16="http://schemas.microsoft.com/office/drawing/2014/main" id="{6DE1C366-ED72-4ECF-8D61-B4B2688C1C72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3" name="OTLSHAPE_SLT_8d5b465455e64381bbcdd2e1ccc9d4a5_EndDate" hidden="1">
            <a:extLst>
              <a:ext uri="{FF2B5EF4-FFF2-40B4-BE49-F238E27FC236}">
                <a16:creationId xmlns:a16="http://schemas.microsoft.com/office/drawing/2014/main" id="{B69F3B35-9485-4EF1-B6FD-EAE9072C3F4A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4" name="OTLSHAPE_SLT_8d5b465455e64381bbcdd2e1ccc9d4a5_JoinedDate">
            <a:extLst>
              <a:ext uri="{FF2B5EF4-FFF2-40B4-BE49-F238E27FC236}">
                <a16:creationId xmlns:a16="http://schemas.microsoft.com/office/drawing/2014/main" id="{A70F31B3-652F-4BED-8AFA-64A177B5D65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604884" y="2685754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pc="-4">
                <a:solidFill>
                  <a:schemeClr val="dk2"/>
                </a:solidFill>
                <a:latin typeface="Calibri" panose="020F0502020204030204" pitchFamily="34" charset="0"/>
              </a:rPr>
              <a:t>Feb 28 - Mar 5</a:t>
            </a:r>
            <a:endParaRPr lang="zh-CN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8d5b465455e64381bbcdd2e1ccc9d4a5_Title">
            <a:extLst>
              <a:ext uri="{FF2B5EF4-FFF2-40B4-BE49-F238E27FC236}">
                <a16:creationId xmlns:a16="http://schemas.microsoft.com/office/drawing/2014/main" id="{84F3D421-B757-40D2-8534-A222E8A1A51B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2857337" y="2678007"/>
            <a:ext cx="245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确定系统的运行环境</a:t>
            </a:r>
            <a:r>
              <a:rPr lang="en-US" altLang="zh-C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, </a:t>
            </a:r>
            <a:r>
              <a:rPr lang="zh-CN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建立系统逻辑模型</a:t>
            </a:r>
          </a:p>
        </p:txBody>
      </p:sp>
      <p:sp>
        <p:nvSpPr>
          <p:cNvPr id="78" name="OTLSHAPE_SLT_9e0c8ff69c924fea8156139fef10efc8_Duration" hidden="1">
            <a:extLst>
              <a:ext uri="{FF2B5EF4-FFF2-40B4-BE49-F238E27FC236}">
                <a16:creationId xmlns:a16="http://schemas.microsoft.com/office/drawing/2014/main" id="{24908DE8-980D-4DFE-9E23-D27BC7C2B86D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9" name="OTLSHAPE_SLT_9e0c8ff69c924fea8156139fef10efc8_TextPercentage" hidden="1">
            <a:extLst>
              <a:ext uri="{FF2B5EF4-FFF2-40B4-BE49-F238E27FC236}">
                <a16:creationId xmlns:a16="http://schemas.microsoft.com/office/drawing/2014/main" id="{5B89B96C-4C6E-45E1-B7DF-D2C264A293C3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0" name="OTLSHAPE_SLT_9e0c8ff69c924fea8156139fef10efc8_StartDate" hidden="1">
            <a:extLst>
              <a:ext uri="{FF2B5EF4-FFF2-40B4-BE49-F238E27FC236}">
                <a16:creationId xmlns:a16="http://schemas.microsoft.com/office/drawing/2014/main" id="{95CBBC10-C80A-489E-8C54-09D3DC02EEE6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1" name="OTLSHAPE_SLT_9e0c8ff69c924fea8156139fef10efc8_EndDate" hidden="1">
            <a:extLst>
              <a:ext uri="{FF2B5EF4-FFF2-40B4-BE49-F238E27FC236}">
                <a16:creationId xmlns:a16="http://schemas.microsoft.com/office/drawing/2014/main" id="{9D6F9319-3C4B-4054-A18E-1005AB4C80E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2" name="OTLSHAPE_SLT_9e0c8ff69c924fea8156139fef10efc8_JoinedDate">
            <a:extLst>
              <a:ext uri="{FF2B5EF4-FFF2-40B4-BE49-F238E27FC236}">
                <a16:creationId xmlns:a16="http://schemas.microsoft.com/office/drawing/2014/main" id="{665199FD-CA70-4244-8A3C-118E70C00C20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540495" y="2894372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pc="-4">
                <a:solidFill>
                  <a:schemeClr val="dk2"/>
                </a:solidFill>
                <a:latin typeface="Calibri" panose="020F0502020204030204" pitchFamily="34" charset="0"/>
              </a:rPr>
              <a:t>Feb 28 - Mar 13</a:t>
            </a:r>
            <a:endParaRPr lang="zh-CN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9e0c8ff69c924fea8156139fef10efc8_Title">
            <a:extLst>
              <a:ext uri="{FF2B5EF4-FFF2-40B4-BE49-F238E27FC236}">
                <a16:creationId xmlns:a16="http://schemas.microsoft.com/office/drawing/2014/main" id="{B654058B-03E8-4715-9B89-79CCD6C74348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3319011" y="2886625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确定系统功能及性能要求</a:t>
            </a:r>
          </a:p>
        </p:txBody>
      </p:sp>
      <p:sp>
        <p:nvSpPr>
          <p:cNvPr id="102" name="OTLSHAPE_SLT_bac9ea6719d043909eb4cab980c6cdfc_Duration" hidden="1">
            <a:extLst>
              <a:ext uri="{FF2B5EF4-FFF2-40B4-BE49-F238E27FC236}">
                <a16:creationId xmlns:a16="http://schemas.microsoft.com/office/drawing/2014/main" id="{00FFB13D-80C3-4896-8CE7-CE3F360BEE3B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3" name="OTLSHAPE_SLT_bac9ea6719d043909eb4cab980c6cdfc_TextPercentage" hidden="1">
            <a:extLst>
              <a:ext uri="{FF2B5EF4-FFF2-40B4-BE49-F238E27FC236}">
                <a16:creationId xmlns:a16="http://schemas.microsoft.com/office/drawing/2014/main" id="{730DD2ED-10F4-4CDA-82ED-3C12C1856FF1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4" name="OTLSHAPE_SLT_bac9ea6719d043909eb4cab980c6cdfc_StartDate" hidden="1">
            <a:extLst>
              <a:ext uri="{FF2B5EF4-FFF2-40B4-BE49-F238E27FC236}">
                <a16:creationId xmlns:a16="http://schemas.microsoft.com/office/drawing/2014/main" id="{6FEB830A-8B36-488A-9AB1-AD8566047968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5" name="OTLSHAPE_SLT_bac9ea6719d043909eb4cab980c6cdfc_EndDate" hidden="1">
            <a:extLst>
              <a:ext uri="{FF2B5EF4-FFF2-40B4-BE49-F238E27FC236}">
                <a16:creationId xmlns:a16="http://schemas.microsoft.com/office/drawing/2014/main" id="{48622E68-048E-4797-98E1-7E2A8322F6DE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6" name="OTLSHAPE_SLT_bac9ea6719d043909eb4cab980c6cdfc_JoinedDate">
            <a:extLst>
              <a:ext uri="{FF2B5EF4-FFF2-40B4-BE49-F238E27FC236}">
                <a16:creationId xmlns:a16="http://schemas.microsoft.com/office/drawing/2014/main" id="{5EFB8B09-09F7-4C78-8AA6-C9A2E25A5C7E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2378827" y="3204591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pc="-2">
                <a:solidFill>
                  <a:schemeClr val="dk2"/>
                </a:solidFill>
                <a:latin typeface="Calibri" panose="020F0502020204030204" pitchFamily="34" charset="0"/>
              </a:rPr>
              <a:t>Mar 14 - Mar 30</a:t>
            </a:r>
            <a:endParaRPr lang="zh-CN" altLang="en-US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bac9ea6719d043909eb4cab980c6cdfc_Title">
            <a:extLst>
              <a:ext uri="{FF2B5EF4-FFF2-40B4-BE49-F238E27FC236}">
                <a16:creationId xmlns:a16="http://schemas.microsoft.com/office/drawing/2014/main" id="{BC21281F-B30D-445A-83D9-D66399CD07E6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4300067" y="3196844"/>
            <a:ext cx="203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设计系统总体结构</a:t>
            </a:r>
            <a:r>
              <a:rPr lang="en-US" altLang="zh-CN" sz="1100" b="1" spc="-4">
                <a:solidFill>
                  <a:schemeClr val="dk1"/>
                </a:solidFill>
                <a:latin typeface="Calibri" panose="020F0502020204030204" pitchFamily="34" charset="0"/>
              </a:rPr>
              <a:t>, </a:t>
            </a:r>
            <a:r>
              <a:rPr lang="zh-CN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划分功能模块</a:t>
            </a:r>
          </a:p>
        </p:txBody>
      </p:sp>
      <p:sp>
        <p:nvSpPr>
          <p:cNvPr id="110" name="OTLSHAPE_SLT_d0a5878d492f4885bd3a9a7ce687fd41_Duration" hidden="1">
            <a:extLst>
              <a:ext uri="{FF2B5EF4-FFF2-40B4-BE49-F238E27FC236}">
                <a16:creationId xmlns:a16="http://schemas.microsoft.com/office/drawing/2014/main" id="{054E3F68-FE33-46CA-A287-74C415F37AFD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1" name="OTLSHAPE_SLT_d0a5878d492f4885bd3a9a7ce687fd41_TextPercentage" hidden="1">
            <a:extLst>
              <a:ext uri="{FF2B5EF4-FFF2-40B4-BE49-F238E27FC236}">
                <a16:creationId xmlns:a16="http://schemas.microsoft.com/office/drawing/2014/main" id="{62DB5A94-5535-4174-A5D1-0F4957F1AA3D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2" name="OTLSHAPE_SLT_d0a5878d492f4885bd3a9a7ce687fd41_StartDate" hidden="1">
            <a:extLst>
              <a:ext uri="{FF2B5EF4-FFF2-40B4-BE49-F238E27FC236}">
                <a16:creationId xmlns:a16="http://schemas.microsoft.com/office/drawing/2014/main" id="{BE058D7F-E3C4-457B-BF2A-A9B745228979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3" name="OTLSHAPE_SLT_d0a5878d492f4885bd3a9a7ce687fd41_EndDate" hidden="1">
            <a:extLst>
              <a:ext uri="{FF2B5EF4-FFF2-40B4-BE49-F238E27FC236}">
                <a16:creationId xmlns:a16="http://schemas.microsoft.com/office/drawing/2014/main" id="{F643B40F-95B5-4C88-87FA-1BDBDC00FD7E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4" name="OTLSHAPE_SLT_d0a5878d492f4885bd3a9a7ce687fd41_JoinedDate">
            <a:extLst>
              <a:ext uri="{FF2B5EF4-FFF2-40B4-BE49-F238E27FC236}">
                <a16:creationId xmlns:a16="http://schemas.microsoft.com/office/drawing/2014/main" id="{1397186D-19C9-4ABA-B69C-A809A5AAE8F8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2494246" y="3413210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pc="-2">
                <a:solidFill>
                  <a:schemeClr val="dk2"/>
                </a:solidFill>
                <a:latin typeface="Calibri" panose="020F0502020204030204" pitchFamily="34" charset="0"/>
              </a:rPr>
              <a:t>Mar 16 - Mar 31</a:t>
            </a:r>
            <a:endParaRPr lang="zh-CN" altLang="en-US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SLT_d0a5878d492f4885bd3a9a7ce687fd41_Title">
            <a:extLst>
              <a:ext uri="{FF2B5EF4-FFF2-40B4-BE49-F238E27FC236}">
                <a16:creationId xmlns:a16="http://schemas.microsoft.com/office/drawing/2014/main" id="{FB2DA79E-E162-4EEB-969F-71B064300833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4357776" y="3405463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定义各功能模块接口</a:t>
            </a:r>
          </a:p>
        </p:txBody>
      </p:sp>
      <p:sp>
        <p:nvSpPr>
          <p:cNvPr id="118" name="OTLSHAPE_SLT_b1e1484971d24b5999a5f864bd33e591_Duration" hidden="1">
            <a:extLst>
              <a:ext uri="{FF2B5EF4-FFF2-40B4-BE49-F238E27FC236}">
                <a16:creationId xmlns:a16="http://schemas.microsoft.com/office/drawing/2014/main" id="{C065DD55-1EF5-48BC-AA70-A6A64874E9E2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9" name="OTLSHAPE_SLT_b1e1484971d24b5999a5f864bd33e591_TextPercentage" hidden="1">
            <a:extLst>
              <a:ext uri="{FF2B5EF4-FFF2-40B4-BE49-F238E27FC236}">
                <a16:creationId xmlns:a16="http://schemas.microsoft.com/office/drawing/2014/main" id="{28759D39-3330-46B8-8311-E0C690585BAB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0" name="OTLSHAPE_SLT_b1e1484971d24b5999a5f864bd33e591_StartDate" hidden="1">
            <a:extLst>
              <a:ext uri="{FF2B5EF4-FFF2-40B4-BE49-F238E27FC236}">
                <a16:creationId xmlns:a16="http://schemas.microsoft.com/office/drawing/2014/main" id="{10700397-1546-4AE6-9CC5-7BDBAA27F82D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1" name="OTLSHAPE_SLT_b1e1484971d24b5999a5f864bd33e591_EndDate" hidden="1">
            <a:extLst>
              <a:ext uri="{FF2B5EF4-FFF2-40B4-BE49-F238E27FC236}">
                <a16:creationId xmlns:a16="http://schemas.microsoft.com/office/drawing/2014/main" id="{A5C691B6-69B6-4942-A415-6E03EFF5A9F6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2" name="OTLSHAPE_SLT_b1e1484971d24b5999a5f864bd33e591_JoinedDate">
            <a:extLst>
              <a:ext uri="{FF2B5EF4-FFF2-40B4-BE49-F238E27FC236}">
                <a16:creationId xmlns:a16="http://schemas.microsoft.com/office/drawing/2014/main" id="{6BFB2C0B-2352-4CC7-92C4-5D5CBE9E6B2D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2378827" y="3621829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pc="-2">
                <a:solidFill>
                  <a:schemeClr val="dk2"/>
                </a:solidFill>
                <a:latin typeface="Calibri" panose="020F0502020204030204" pitchFamily="34" charset="0"/>
              </a:rPr>
              <a:t>Mar 14 - Mar 31</a:t>
            </a:r>
            <a:endParaRPr lang="zh-CN" altLang="en-US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SLT_b1e1484971d24b5999a5f864bd33e591_Title">
            <a:extLst>
              <a:ext uri="{FF2B5EF4-FFF2-40B4-BE49-F238E27FC236}">
                <a16:creationId xmlns:a16="http://schemas.microsoft.com/office/drawing/2014/main" id="{3CFAB1EF-35F0-432B-AF70-E862A04674DA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4357776" y="3614081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数据库设计</a:t>
            </a:r>
          </a:p>
        </p:txBody>
      </p:sp>
      <p:sp>
        <p:nvSpPr>
          <p:cNvPr id="142" name="OTLSHAPE_SLT_e657e8dc7c4c4c7eb9040e9e4ba0e1fb_Duration" hidden="1">
            <a:extLst>
              <a:ext uri="{FF2B5EF4-FFF2-40B4-BE49-F238E27FC236}">
                <a16:creationId xmlns:a16="http://schemas.microsoft.com/office/drawing/2014/main" id="{BB5D984B-FB6F-4D3E-99EF-AA441FA35F4A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3" name="OTLSHAPE_SLT_e657e8dc7c4c4c7eb9040e9e4ba0e1fb_TextPercentage" hidden="1">
            <a:extLst>
              <a:ext uri="{FF2B5EF4-FFF2-40B4-BE49-F238E27FC236}">
                <a16:creationId xmlns:a16="http://schemas.microsoft.com/office/drawing/2014/main" id="{8219264D-BF37-4576-9510-38B87939DB12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4" name="OTLSHAPE_SLT_e657e8dc7c4c4c7eb9040e9e4ba0e1fb_StartDate" hidden="1">
            <a:extLst>
              <a:ext uri="{FF2B5EF4-FFF2-40B4-BE49-F238E27FC236}">
                <a16:creationId xmlns:a16="http://schemas.microsoft.com/office/drawing/2014/main" id="{D8E15857-5856-48A1-9629-2E5C9D2B8AB5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5" name="OTLSHAPE_SLT_e657e8dc7c4c4c7eb9040e9e4ba0e1fb_EndDate" hidden="1">
            <a:extLst>
              <a:ext uri="{FF2B5EF4-FFF2-40B4-BE49-F238E27FC236}">
                <a16:creationId xmlns:a16="http://schemas.microsoft.com/office/drawing/2014/main" id="{05D1704D-029E-4B43-9CBF-E6E6945D7557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6" name="OTLSHAPE_SLT_e657e8dc7c4c4c7eb9040e9e4ba0e1fb_JoinedDate">
            <a:extLst>
              <a:ext uri="{FF2B5EF4-FFF2-40B4-BE49-F238E27FC236}">
                <a16:creationId xmlns:a16="http://schemas.microsoft.com/office/drawing/2014/main" id="{B0F8DAA3-3D32-4F59-BB9D-9E6D5E6EC572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3978636" y="393204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pc="-6">
                <a:solidFill>
                  <a:schemeClr val="dk2"/>
                </a:solidFill>
                <a:latin typeface="Calibri" panose="020F0502020204030204" pitchFamily="34" charset="0"/>
              </a:rPr>
              <a:t>Apr 1</a:t>
            </a:r>
            <a:endParaRPr lang="zh-CN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SLT_e657e8dc7c4c4c7eb9040e9e4ba0e1fb_Title">
            <a:extLst>
              <a:ext uri="{FF2B5EF4-FFF2-40B4-BE49-F238E27FC236}">
                <a16:creationId xmlns:a16="http://schemas.microsoft.com/office/drawing/2014/main" id="{BB32CC0D-A022-46DD-BC64-9565DE409C14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4415485" y="3924300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设计各模块具体实现算法</a:t>
            </a:r>
          </a:p>
        </p:txBody>
      </p:sp>
      <p:sp>
        <p:nvSpPr>
          <p:cNvPr id="150" name="OTLSHAPE_SLT_f1c700b8e0604ff5a57bd9445a65956d_Duration" hidden="1">
            <a:extLst>
              <a:ext uri="{FF2B5EF4-FFF2-40B4-BE49-F238E27FC236}">
                <a16:creationId xmlns:a16="http://schemas.microsoft.com/office/drawing/2014/main" id="{0602AC65-20AC-4C5A-BB12-69E7516FD5D2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1" name="OTLSHAPE_SLT_f1c700b8e0604ff5a57bd9445a65956d_TextPercentage" hidden="1">
            <a:extLst>
              <a:ext uri="{FF2B5EF4-FFF2-40B4-BE49-F238E27FC236}">
                <a16:creationId xmlns:a16="http://schemas.microsoft.com/office/drawing/2014/main" id="{FF6C246B-B01C-49BF-8F90-36CAE7C8004A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2" name="OTLSHAPE_SLT_f1c700b8e0604ff5a57bd9445a65956d_StartDate" hidden="1">
            <a:extLst>
              <a:ext uri="{FF2B5EF4-FFF2-40B4-BE49-F238E27FC236}">
                <a16:creationId xmlns:a16="http://schemas.microsoft.com/office/drawing/2014/main" id="{C574C71C-4D97-408D-A063-2485BCA237D9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3" name="OTLSHAPE_SLT_f1c700b8e0604ff5a57bd9445a65956d_EndDate" hidden="1">
            <a:extLst>
              <a:ext uri="{FF2B5EF4-FFF2-40B4-BE49-F238E27FC236}">
                <a16:creationId xmlns:a16="http://schemas.microsoft.com/office/drawing/2014/main" id="{08C15EA3-D110-4296-8145-6C996BA30BFC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4" name="OTLSHAPE_SLT_f1c700b8e0604ff5a57bd9445a65956d_JoinedDate">
            <a:extLst>
              <a:ext uri="{FF2B5EF4-FFF2-40B4-BE49-F238E27FC236}">
                <a16:creationId xmlns:a16="http://schemas.microsoft.com/office/drawing/2014/main" id="{3FE1A320-62E5-485E-B4D0-339D6DB4746C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8656941" y="414066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pc="-6">
                <a:solidFill>
                  <a:schemeClr val="dk2"/>
                </a:solidFill>
                <a:latin typeface="Calibri" panose="020F0502020204030204" pitchFamily="34" charset="0"/>
              </a:rPr>
              <a:t>Jun 22</a:t>
            </a:r>
            <a:endParaRPr lang="zh-CN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SLT_f1c700b8e0604ff5a57bd9445a65956d_Title">
            <a:extLst>
              <a:ext uri="{FF2B5EF4-FFF2-40B4-BE49-F238E27FC236}">
                <a16:creationId xmlns:a16="http://schemas.microsoft.com/office/drawing/2014/main" id="{78E014FF-5A08-4854-9E3B-D1F525F63EE7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9147638" y="4132919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确定模块间详细接口</a:t>
            </a:r>
          </a:p>
        </p:txBody>
      </p:sp>
      <p:sp>
        <p:nvSpPr>
          <p:cNvPr id="174" name="OTLSHAPE_SLT_4ca0cef8f6c24224b7c65769a9ce409d_Duration" hidden="1">
            <a:extLst>
              <a:ext uri="{FF2B5EF4-FFF2-40B4-BE49-F238E27FC236}">
                <a16:creationId xmlns:a16="http://schemas.microsoft.com/office/drawing/2014/main" id="{95DA7A71-B5D4-4B41-A57A-2A7F628E0FE2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5" name="OTLSHAPE_SLT_4ca0cef8f6c24224b7c65769a9ce409d_TextPercentage" hidden="1">
            <a:extLst>
              <a:ext uri="{FF2B5EF4-FFF2-40B4-BE49-F238E27FC236}">
                <a16:creationId xmlns:a16="http://schemas.microsoft.com/office/drawing/2014/main" id="{AD60B49B-F7B1-45CC-98F9-EEB2FE504C00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6" name="OTLSHAPE_SLT_4ca0cef8f6c24224b7c65769a9ce409d_StartDate" hidden="1">
            <a:extLst>
              <a:ext uri="{FF2B5EF4-FFF2-40B4-BE49-F238E27FC236}">
                <a16:creationId xmlns:a16="http://schemas.microsoft.com/office/drawing/2014/main" id="{3E99CBFE-2B8B-4563-96C4-711C693C88E3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7" name="OTLSHAPE_SLT_4ca0cef8f6c24224b7c65769a9ce409d_EndDate" hidden="1">
            <a:extLst>
              <a:ext uri="{FF2B5EF4-FFF2-40B4-BE49-F238E27FC236}">
                <a16:creationId xmlns:a16="http://schemas.microsoft.com/office/drawing/2014/main" id="{0AD061A5-612A-4C5C-BE15-5EB9B6845E7C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8" name="OTLSHAPE_SLT_4ca0cef8f6c24224b7c65769a9ce409d_JoinedDate">
            <a:extLst>
              <a:ext uri="{FF2B5EF4-FFF2-40B4-BE49-F238E27FC236}">
                <a16:creationId xmlns:a16="http://schemas.microsoft.com/office/drawing/2014/main" id="{E995AD3E-81D4-4550-A5ED-48E80D7DEAEB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8830068" y="445088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pc="-6">
                <a:solidFill>
                  <a:schemeClr val="dk2"/>
                </a:solidFill>
                <a:latin typeface="Calibri" panose="020F0502020204030204" pitchFamily="34" charset="0"/>
              </a:rPr>
              <a:t>Jun 25</a:t>
            </a:r>
            <a:endParaRPr lang="zh-CN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SLT_4ca0cef8f6c24224b7c65769a9ce409d_Title">
            <a:extLst>
              <a:ext uri="{FF2B5EF4-FFF2-40B4-BE49-F238E27FC236}">
                <a16:creationId xmlns:a16="http://schemas.microsoft.com/office/drawing/2014/main" id="{25152C6B-074C-43B3-83E0-8D4AD4D7607B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9320765" y="444313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编程程序代码</a:t>
            </a:r>
          </a:p>
        </p:txBody>
      </p:sp>
      <p:sp>
        <p:nvSpPr>
          <p:cNvPr id="182" name="OTLSHAPE_SLT_af0c66a9057d49d199b1819dd2af5d72_Duration" hidden="1">
            <a:extLst>
              <a:ext uri="{FF2B5EF4-FFF2-40B4-BE49-F238E27FC236}">
                <a16:creationId xmlns:a16="http://schemas.microsoft.com/office/drawing/2014/main" id="{1D2D74A9-C019-4E8E-B4A3-7189E1245BBF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83" name="OTLSHAPE_SLT_af0c66a9057d49d199b1819dd2af5d72_TextPercentage" hidden="1">
            <a:extLst>
              <a:ext uri="{FF2B5EF4-FFF2-40B4-BE49-F238E27FC236}">
                <a16:creationId xmlns:a16="http://schemas.microsoft.com/office/drawing/2014/main" id="{8596520A-BD02-40FD-A90A-B04B7FC0F86B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84" name="OTLSHAPE_SLT_af0c66a9057d49d199b1819dd2af5d72_StartDate" hidden="1">
            <a:extLst>
              <a:ext uri="{FF2B5EF4-FFF2-40B4-BE49-F238E27FC236}">
                <a16:creationId xmlns:a16="http://schemas.microsoft.com/office/drawing/2014/main" id="{A660F1CB-EB6B-4806-8C1A-83E7DD00936B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85" name="OTLSHAPE_SLT_af0c66a9057d49d199b1819dd2af5d72_EndDate" hidden="1">
            <a:extLst>
              <a:ext uri="{FF2B5EF4-FFF2-40B4-BE49-F238E27FC236}">
                <a16:creationId xmlns:a16="http://schemas.microsoft.com/office/drawing/2014/main" id="{2A23CEB5-0E23-4B17-BB2D-E80319ABBAF3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86" name="OTLSHAPE_SLT_af0c66a9057d49d199b1819dd2af5d72_JoinedDate">
            <a:extLst>
              <a:ext uri="{FF2B5EF4-FFF2-40B4-BE49-F238E27FC236}">
                <a16:creationId xmlns:a16="http://schemas.microsoft.com/office/drawing/2014/main" id="{19170082-1242-4DAD-980A-9B138DAB8787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8887778" y="479378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pc="-6">
                <a:solidFill>
                  <a:schemeClr val="dk2"/>
                </a:solidFill>
                <a:latin typeface="Calibri" panose="020F0502020204030204" pitchFamily="34" charset="0"/>
              </a:rPr>
              <a:t>Jun 26</a:t>
            </a:r>
            <a:endParaRPr lang="zh-CN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7" name="OTLSHAPE_SLT_af0c66a9057d49d199b1819dd2af5d72_Title">
            <a:extLst>
              <a:ext uri="{FF2B5EF4-FFF2-40B4-BE49-F238E27FC236}">
                <a16:creationId xmlns:a16="http://schemas.microsoft.com/office/drawing/2014/main" id="{9EB15D5B-F0B0-446D-B151-16763AA4F9C5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9378474" y="4786037"/>
            <a:ext cx="55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单元测试</a:t>
            </a:r>
          </a:p>
        </p:txBody>
      </p:sp>
      <p:sp>
        <p:nvSpPr>
          <p:cNvPr id="190" name="OTLSHAPE_SLT_0a7bd1002648412cb2543913f235f0e6_Duration" hidden="1">
            <a:extLst>
              <a:ext uri="{FF2B5EF4-FFF2-40B4-BE49-F238E27FC236}">
                <a16:creationId xmlns:a16="http://schemas.microsoft.com/office/drawing/2014/main" id="{A80301A0-CCB2-4800-9086-252690EE6B9F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91" name="OTLSHAPE_SLT_0a7bd1002648412cb2543913f235f0e6_TextPercentage" hidden="1">
            <a:extLst>
              <a:ext uri="{FF2B5EF4-FFF2-40B4-BE49-F238E27FC236}">
                <a16:creationId xmlns:a16="http://schemas.microsoft.com/office/drawing/2014/main" id="{E9C2D295-29E0-4013-9C4E-D0600D4AE830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92" name="OTLSHAPE_SLT_0a7bd1002648412cb2543913f235f0e6_StartDate" hidden="1">
            <a:extLst>
              <a:ext uri="{FF2B5EF4-FFF2-40B4-BE49-F238E27FC236}">
                <a16:creationId xmlns:a16="http://schemas.microsoft.com/office/drawing/2014/main" id="{A3C9F792-E7D3-49E3-9237-DA0638EAC6EC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93" name="OTLSHAPE_SLT_0a7bd1002648412cb2543913f235f0e6_EndDate" hidden="1">
            <a:extLst>
              <a:ext uri="{FF2B5EF4-FFF2-40B4-BE49-F238E27FC236}">
                <a16:creationId xmlns:a16="http://schemas.microsoft.com/office/drawing/2014/main" id="{3AE71F01-7D23-4209-A629-55CC5EC8C1F8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94" name="OTLSHAPE_SLT_0a7bd1002648412cb2543913f235f0e6_JoinedDate">
            <a:extLst>
              <a:ext uri="{FF2B5EF4-FFF2-40B4-BE49-F238E27FC236}">
                <a16:creationId xmlns:a16="http://schemas.microsoft.com/office/drawing/2014/main" id="{DE54E1CE-BED0-41DB-BB45-B8E327884108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9060905" y="500240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pc="-6">
                <a:solidFill>
                  <a:schemeClr val="dk2"/>
                </a:solidFill>
                <a:latin typeface="Calibri" panose="020F0502020204030204" pitchFamily="34" charset="0"/>
              </a:rPr>
              <a:t>Jun 29</a:t>
            </a:r>
            <a:endParaRPr lang="zh-CN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5" name="OTLSHAPE_SLT_0a7bd1002648412cb2543913f235f0e6_Title">
            <a:extLst>
              <a:ext uri="{FF2B5EF4-FFF2-40B4-BE49-F238E27FC236}">
                <a16:creationId xmlns:a16="http://schemas.microsoft.com/office/drawing/2014/main" id="{EB7B57C2-8A54-408A-9F79-2B83B903B6A3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9551601" y="4994656"/>
            <a:ext cx="55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集成测试</a:t>
            </a:r>
          </a:p>
        </p:txBody>
      </p:sp>
      <p:sp>
        <p:nvSpPr>
          <p:cNvPr id="198" name="OTLSHAPE_SLT_0fef45e3a8754b00acc063cb2ff3de84_Duration" hidden="1">
            <a:extLst>
              <a:ext uri="{FF2B5EF4-FFF2-40B4-BE49-F238E27FC236}">
                <a16:creationId xmlns:a16="http://schemas.microsoft.com/office/drawing/2014/main" id="{7EF44243-8D82-43CE-BEAF-CA0B2BD4F278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99" name="OTLSHAPE_SLT_0fef45e3a8754b00acc063cb2ff3de84_TextPercentage" hidden="1">
            <a:extLst>
              <a:ext uri="{FF2B5EF4-FFF2-40B4-BE49-F238E27FC236}">
                <a16:creationId xmlns:a16="http://schemas.microsoft.com/office/drawing/2014/main" id="{A098C2E9-2BDC-4D7D-9A83-2785DA4D16B0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0" name="OTLSHAPE_SLT_0fef45e3a8754b00acc063cb2ff3de84_StartDate" hidden="1">
            <a:extLst>
              <a:ext uri="{FF2B5EF4-FFF2-40B4-BE49-F238E27FC236}">
                <a16:creationId xmlns:a16="http://schemas.microsoft.com/office/drawing/2014/main" id="{42917C43-89D1-4419-8DEA-2FC040B37B64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1" name="OTLSHAPE_SLT_0fef45e3a8754b00acc063cb2ff3de84_EndDate" hidden="1">
            <a:extLst>
              <a:ext uri="{FF2B5EF4-FFF2-40B4-BE49-F238E27FC236}">
                <a16:creationId xmlns:a16="http://schemas.microsoft.com/office/drawing/2014/main" id="{E637B5A4-D957-4AD0-ADC7-B1180CD707F4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2" name="OTLSHAPE_SLT_0fef45e3a8754b00acc063cb2ff3de84_JoinedDate">
            <a:extLst>
              <a:ext uri="{FF2B5EF4-FFF2-40B4-BE49-F238E27FC236}">
                <a16:creationId xmlns:a16="http://schemas.microsoft.com/office/drawing/2014/main" id="{FE95B63D-53D0-4643-9E53-7EE9A725A061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9118614" y="5211022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pc="-6">
                <a:solidFill>
                  <a:schemeClr val="dk2"/>
                </a:solidFill>
                <a:latin typeface="Calibri" panose="020F0502020204030204" pitchFamily="34" charset="0"/>
              </a:rPr>
              <a:t>Jun 30</a:t>
            </a:r>
            <a:endParaRPr lang="zh-CN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3" name="OTLSHAPE_SLT_0fef45e3a8754b00acc063cb2ff3de84_Title">
            <a:extLst>
              <a:ext uri="{FF2B5EF4-FFF2-40B4-BE49-F238E27FC236}">
                <a16:creationId xmlns:a16="http://schemas.microsoft.com/office/drawing/2014/main" id="{2033A754-598D-466D-A032-3C57B501C948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9609311" y="5203275"/>
            <a:ext cx="55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系统测试</a:t>
            </a:r>
          </a:p>
        </p:txBody>
      </p:sp>
      <p:sp>
        <p:nvSpPr>
          <p:cNvPr id="206" name="OTLSHAPE_SLT_3c71d15597e04817b9482b6d99e217f6_Duration" hidden="1">
            <a:extLst>
              <a:ext uri="{FF2B5EF4-FFF2-40B4-BE49-F238E27FC236}">
                <a16:creationId xmlns:a16="http://schemas.microsoft.com/office/drawing/2014/main" id="{6336CE05-F64E-4C3D-B445-0D9251E96DC9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7" name="OTLSHAPE_SLT_3c71d15597e04817b9482b6d99e217f6_TextPercentage" hidden="1">
            <a:extLst>
              <a:ext uri="{FF2B5EF4-FFF2-40B4-BE49-F238E27FC236}">
                <a16:creationId xmlns:a16="http://schemas.microsoft.com/office/drawing/2014/main" id="{D3790962-ECD9-4BDA-9ECE-25C7F5EC4ED4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8" name="OTLSHAPE_SLT_3c71d15597e04817b9482b6d99e217f6_StartDate" hidden="1">
            <a:extLst>
              <a:ext uri="{FF2B5EF4-FFF2-40B4-BE49-F238E27FC236}">
                <a16:creationId xmlns:a16="http://schemas.microsoft.com/office/drawing/2014/main" id="{4CF9FA78-4226-45F0-B4B5-F903025AB8F9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9" name="OTLSHAPE_SLT_3c71d15597e04817b9482b6d99e217f6_EndDate" hidden="1">
            <a:extLst>
              <a:ext uri="{FF2B5EF4-FFF2-40B4-BE49-F238E27FC236}">
                <a16:creationId xmlns:a16="http://schemas.microsoft.com/office/drawing/2014/main" id="{6489302F-34EE-474D-AA5B-71DA7CD3761C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10" name="OTLSHAPE_SLT_3c71d15597e04817b9482b6d99e217f6_JoinedDate">
            <a:extLst>
              <a:ext uri="{FF2B5EF4-FFF2-40B4-BE49-F238E27FC236}">
                <a16:creationId xmlns:a16="http://schemas.microsoft.com/office/drawing/2014/main" id="{5F579B17-F70D-4078-B850-0035C8507C00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9278304" y="5521241"/>
            <a:ext cx="241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pc="-6">
                <a:solidFill>
                  <a:schemeClr val="dk2"/>
                </a:solidFill>
                <a:latin typeface="Calibri" panose="020F0502020204030204" pitchFamily="34" charset="0"/>
              </a:rPr>
              <a:t>Jul 1</a:t>
            </a:r>
            <a:endParaRPr lang="zh-CN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1" name="OTLSHAPE_SLT_3c71d15597e04817b9482b6d99e217f6_Title">
            <a:extLst>
              <a:ext uri="{FF2B5EF4-FFF2-40B4-BE49-F238E27FC236}">
                <a16:creationId xmlns:a16="http://schemas.microsoft.com/office/drawing/2014/main" id="{520544C7-F325-4EDB-ABE4-8B3B10B01877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9667020" y="5513493"/>
            <a:ext cx="55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验证测试</a:t>
            </a:r>
          </a:p>
        </p:txBody>
      </p:sp>
      <p:sp>
        <p:nvSpPr>
          <p:cNvPr id="214" name="OTLSHAPE_SLT_2eb00a4b75a042b1baad25228b5ef6a3_Duration" hidden="1">
            <a:extLst>
              <a:ext uri="{FF2B5EF4-FFF2-40B4-BE49-F238E27FC236}">
                <a16:creationId xmlns:a16="http://schemas.microsoft.com/office/drawing/2014/main" id="{2BCE9AB8-102C-482F-A58A-F727AAB89B20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15" name="OTLSHAPE_SLT_2eb00a4b75a042b1baad25228b5ef6a3_TextPercentage" hidden="1">
            <a:extLst>
              <a:ext uri="{FF2B5EF4-FFF2-40B4-BE49-F238E27FC236}">
                <a16:creationId xmlns:a16="http://schemas.microsoft.com/office/drawing/2014/main" id="{CE34589A-D2EC-4C29-A7C0-0CCAE17305AA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16" name="OTLSHAPE_SLT_2eb00a4b75a042b1baad25228b5ef6a3_StartDate" hidden="1">
            <a:extLst>
              <a:ext uri="{FF2B5EF4-FFF2-40B4-BE49-F238E27FC236}">
                <a16:creationId xmlns:a16="http://schemas.microsoft.com/office/drawing/2014/main" id="{22B1BF49-43FA-4439-A1EE-6FFBC6312ACC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17" name="OTLSHAPE_SLT_2eb00a4b75a042b1baad25228b5ef6a3_EndDate" hidden="1">
            <a:extLst>
              <a:ext uri="{FF2B5EF4-FFF2-40B4-BE49-F238E27FC236}">
                <a16:creationId xmlns:a16="http://schemas.microsoft.com/office/drawing/2014/main" id="{E06460D6-D6EE-4112-B397-744A4D5965BA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18" name="OTLSHAPE_SLT_2eb00a4b75a042b1baad25228b5ef6a3_JoinedDate">
            <a:extLst>
              <a:ext uri="{FF2B5EF4-FFF2-40B4-BE49-F238E27FC236}">
                <a16:creationId xmlns:a16="http://schemas.microsoft.com/office/drawing/2014/main" id="{A23F2B62-F642-4BC0-85B9-1D8D25269264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9336013" y="5729859"/>
            <a:ext cx="241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pc="-6">
                <a:solidFill>
                  <a:schemeClr val="dk2"/>
                </a:solidFill>
                <a:latin typeface="Calibri" panose="020F0502020204030204" pitchFamily="34" charset="0"/>
              </a:rPr>
              <a:t>Jul 2</a:t>
            </a:r>
            <a:endParaRPr lang="zh-CN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19" name="OTLSHAPE_SLT_2eb00a4b75a042b1baad25228b5ef6a3_Title">
            <a:extLst>
              <a:ext uri="{FF2B5EF4-FFF2-40B4-BE49-F238E27FC236}">
                <a16:creationId xmlns:a16="http://schemas.microsoft.com/office/drawing/2014/main" id="{B2272DCE-5FC6-49A9-8B44-0B257F0C4507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9724729" y="5722112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投产前测试</a:t>
            </a:r>
          </a:p>
        </p:txBody>
      </p:sp>
      <p:sp>
        <p:nvSpPr>
          <p:cNvPr id="222" name="OTLSHAPE_SLT_e7ecb1d4923e49a7bee8e98c7e1f4ea6_Duration" hidden="1">
            <a:extLst>
              <a:ext uri="{FF2B5EF4-FFF2-40B4-BE49-F238E27FC236}">
                <a16:creationId xmlns:a16="http://schemas.microsoft.com/office/drawing/2014/main" id="{A3818A78-C058-4185-A5BB-BD4351C3E243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23" name="OTLSHAPE_SLT_e7ecb1d4923e49a7bee8e98c7e1f4ea6_TextPercentage" hidden="1">
            <a:extLst>
              <a:ext uri="{FF2B5EF4-FFF2-40B4-BE49-F238E27FC236}">
                <a16:creationId xmlns:a16="http://schemas.microsoft.com/office/drawing/2014/main" id="{2F946A93-13DE-4005-9DA2-E2D7FDCDE265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24" name="OTLSHAPE_SLT_e7ecb1d4923e49a7bee8e98c7e1f4ea6_StartDate" hidden="1">
            <a:extLst>
              <a:ext uri="{FF2B5EF4-FFF2-40B4-BE49-F238E27FC236}">
                <a16:creationId xmlns:a16="http://schemas.microsoft.com/office/drawing/2014/main" id="{26F26B2B-EA7E-40D1-82A2-A259EDCF727A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25" name="OTLSHAPE_SLT_e7ecb1d4923e49a7bee8e98c7e1f4ea6_EndDate" hidden="1">
            <a:extLst>
              <a:ext uri="{FF2B5EF4-FFF2-40B4-BE49-F238E27FC236}">
                <a16:creationId xmlns:a16="http://schemas.microsoft.com/office/drawing/2014/main" id="{3F5061CD-0072-4B6B-891A-A080EAD071E9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26" name="OTLSHAPE_SLT_e7ecb1d4923e49a7bee8e98c7e1f4ea6_JoinedDate">
            <a:extLst>
              <a:ext uri="{FF2B5EF4-FFF2-40B4-BE49-F238E27FC236}">
                <a16:creationId xmlns:a16="http://schemas.microsoft.com/office/drawing/2014/main" id="{A7EF3516-CED9-48F8-BEFF-0FAA08958649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9393723" y="5938478"/>
            <a:ext cx="241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pc="-6">
                <a:solidFill>
                  <a:schemeClr val="dk2"/>
                </a:solidFill>
                <a:latin typeface="Calibri" panose="020F0502020204030204" pitchFamily="34" charset="0"/>
              </a:rPr>
              <a:t>Jul 3</a:t>
            </a:r>
            <a:endParaRPr lang="zh-CN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7" name="OTLSHAPE_SLT_e7ecb1d4923e49a7bee8e98c7e1f4ea6_Title">
            <a:extLst>
              <a:ext uri="{FF2B5EF4-FFF2-40B4-BE49-F238E27FC236}">
                <a16:creationId xmlns:a16="http://schemas.microsoft.com/office/drawing/2014/main" id="{10FC4386-FDD6-419C-AC2F-7D1B35EE2792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9782439" y="5930731"/>
            <a:ext cx="55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系统投产</a:t>
            </a:r>
          </a:p>
        </p:txBody>
      </p:sp>
      <p:sp>
        <p:nvSpPr>
          <p:cNvPr id="228" name="OTLSHAPE_TB_00000000000000000000000000000000_TimescaleInterval6">
            <a:extLst>
              <a:ext uri="{FF2B5EF4-FFF2-40B4-BE49-F238E27FC236}">
                <a16:creationId xmlns:a16="http://schemas.microsoft.com/office/drawing/2014/main" id="{0EB76F6E-AB0C-4E80-AE58-18160DEA9E0B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9622051" y="1366520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zh-CN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  <a:endParaRPr lang="zh-CN" alt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M_177188707e544830b8ce884a45b14d3a_Shape">
            <a:extLst>
              <a:ext uri="{FF2B5EF4-FFF2-40B4-BE49-F238E27FC236}">
                <a16:creationId xmlns:a16="http://schemas.microsoft.com/office/drawing/2014/main" id="{CBF95D6C-5121-4787-8034-69B497A39FD6}"/>
              </a:ext>
            </a:extLst>
          </p:cNvPr>
          <p:cNvSpPr/>
          <p:nvPr>
            <p:custDataLst>
              <p:tags r:id="rId164"/>
            </p:custDataLst>
          </p:nvPr>
        </p:nvSpPr>
        <p:spPr>
          <a:xfrm rot="16200000">
            <a:off x="3271106" y="87989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TLSHAPE_M_e7d42421d9e640a2a107afa423141c46_Shape">
            <a:extLst>
              <a:ext uri="{FF2B5EF4-FFF2-40B4-BE49-F238E27FC236}">
                <a16:creationId xmlns:a16="http://schemas.microsoft.com/office/drawing/2014/main" id="{FC38B369-F5F1-47BE-A4AB-B86A027AA002}"/>
              </a:ext>
            </a:extLst>
          </p:cNvPr>
          <p:cNvSpPr/>
          <p:nvPr>
            <p:custDataLst>
              <p:tags r:id="rId165"/>
            </p:custDataLst>
          </p:nvPr>
        </p:nvSpPr>
        <p:spPr>
          <a:xfrm rot="16200000">
            <a:off x="5694892" y="879898"/>
            <a:ext cx="165100" cy="165100"/>
          </a:xfrm>
          <a:prstGeom prst="flowChartMerg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TLSHAPE_M_0e28a84cf6724e00a089964be0d24b0c_Shape">
            <a:extLst>
              <a:ext uri="{FF2B5EF4-FFF2-40B4-BE49-F238E27FC236}">
                <a16:creationId xmlns:a16="http://schemas.microsoft.com/office/drawing/2014/main" id="{423DB855-BC37-4303-BB22-A580FBF837EE}"/>
              </a:ext>
            </a:extLst>
          </p:cNvPr>
          <p:cNvSpPr/>
          <p:nvPr>
            <p:custDataLst>
              <p:tags r:id="rId166"/>
            </p:custDataLst>
          </p:nvPr>
        </p:nvSpPr>
        <p:spPr>
          <a:xfrm rot="16200000">
            <a:off x="6849075" y="879898"/>
            <a:ext cx="165100" cy="165100"/>
          </a:xfrm>
          <a:prstGeom prst="flowChartMerge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TLSHAPE_M_b8c603269952439b977cb103e5f76bdb_Shape">
            <a:extLst>
              <a:ext uri="{FF2B5EF4-FFF2-40B4-BE49-F238E27FC236}">
                <a16:creationId xmlns:a16="http://schemas.microsoft.com/office/drawing/2014/main" id="{E0D2FDD6-89C3-4E4F-BE38-56DBCC298A31}"/>
              </a:ext>
            </a:extLst>
          </p:cNvPr>
          <p:cNvSpPr/>
          <p:nvPr>
            <p:custDataLst>
              <p:tags r:id="rId167"/>
            </p:custDataLst>
          </p:nvPr>
        </p:nvSpPr>
        <p:spPr>
          <a:xfrm rot="16200000">
            <a:off x="8003259" y="414655"/>
            <a:ext cx="165100" cy="165100"/>
          </a:xfrm>
          <a:prstGeom prst="flowChartMerg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TLSHAPE_M_78ab908f14c74c8898ac34d2665e12f2_Shape">
            <a:extLst>
              <a:ext uri="{FF2B5EF4-FFF2-40B4-BE49-F238E27FC236}">
                <a16:creationId xmlns:a16="http://schemas.microsoft.com/office/drawing/2014/main" id="{5F6557A7-D1F1-48AD-82F5-C2F868C657D3}"/>
              </a:ext>
            </a:extLst>
          </p:cNvPr>
          <p:cNvSpPr/>
          <p:nvPr>
            <p:custDataLst>
              <p:tags r:id="rId168"/>
            </p:custDataLst>
          </p:nvPr>
        </p:nvSpPr>
        <p:spPr>
          <a:xfrm rot="16200000">
            <a:off x="8176386" y="879898"/>
            <a:ext cx="165100" cy="165100"/>
          </a:xfrm>
          <a:prstGeom prst="flowChartMerg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TLSHAPE_M_177188707e544830b8ce884a45b14d3a_Title">
            <a:extLst>
              <a:ext uri="{FF2B5EF4-FFF2-40B4-BE49-F238E27FC236}">
                <a16:creationId xmlns:a16="http://schemas.microsoft.com/office/drawing/2014/main" id="{C1754521-1770-4A98-9652-36D42B73DA53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3467956" y="76157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需求分析完成</a:t>
            </a:r>
          </a:p>
        </p:txBody>
      </p:sp>
      <p:sp>
        <p:nvSpPr>
          <p:cNvPr id="20" name="OTLSHAPE_M_177188707e544830b8ce884a45b14d3a_Date">
            <a:extLst>
              <a:ext uri="{FF2B5EF4-FFF2-40B4-BE49-F238E27FC236}">
                <a16:creationId xmlns:a16="http://schemas.microsoft.com/office/drawing/2014/main" id="{CC0B4F09-F576-47A0-AEE2-45BF63DE4D48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3467956" y="95749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pc="-4">
                <a:solidFill>
                  <a:schemeClr val="dk2"/>
                </a:solidFill>
                <a:latin typeface="Calibri" panose="020F0502020204030204" pitchFamily="34" charset="0"/>
              </a:rPr>
              <a:t>Mar 13</a:t>
            </a:r>
            <a:endParaRPr lang="zh-CN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M_e7d42421d9e640a2a107afa423141c46_Title">
            <a:extLst>
              <a:ext uri="{FF2B5EF4-FFF2-40B4-BE49-F238E27FC236}">
                <a16:creationId xmlns:a16="http://schemas.microsoft.com/office/drawing/2014/main" id="{18ED61A0-A772-4288-9B1D-9BC2F22AE67F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5891742" y="76157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系统设计完成</a:t>
            </a:r>
          </a:p>
        </p:txBody>
      </p:sp>
      <p:sp>
        <p:nvSpPr>
          <p:cNvPr id="23" name="OTLSHAPE_M_e7d42421d9e640a2a107afa423141c46_Date">
            <a:extLst>
              <a:ext uri="{FF2B5EF4-FFF2-40B4-BE49-F238E27FC236}">
                <a16:creationId xmlns:a16="http://schemas.microsoft.com/office/drawing/2014/main" id="{ED72A1A9-CA48-4540-B5A1-45E81A5E6A60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5891742" y="95749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pc="-6">
                <a:solidFill>
                  <a:schemeClr val="dk2"/>
                </a:solidFill>
                <a:latin typeface="Calibri" panose="020F0502020204030204" pitchFamily="34" charset="0"/>
              </a:rPr>
              <a:t>Apr 24</a:t>
            </a:r>
            <a:endParaRPr lang="zh-CN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M_0e28a84cf6724e00a089964be0d24b0c_Title">
            <a:extLst>
              <a:ext uri="{FF2B5EF4-FFF2-40B4-BE49-F238E27FC236}">
                <a16:creationId xmlns:a16="http://schemas.microsoft.com/office/drawing/2014/main" id="{8825D01A-706D-47F8-8C5D-CA43B5AB1B3C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7045925" y="761577"/>
            <a:ext cx="55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编码完成</a:t>
            </a:r>
          </a:p>
        </p:txBody>
      </p:sp>
      <p:sp>
        <p:nvSpPr>
          <p:cNvPr id="26" name="OTLSHAPE_M_0e28a84cf6724e00a089964be0d24b0c_Date">
            <a:extLst>
              <a:ext uri="{FF2B5EF4-FFF2-40B4-BE49-F238E27FC236}">
                <a16:creationId xmlns:a16="http://schemas.microsoft.com/office/drawing/2014/main" id="{EA62C14C-A3D5-48B9-8964-E8681B0AE4FC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7045925" y="95749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pc="-8">
                <a:solidFill>
                  <a:schemeClr val="dk2"/>
                </a:solidFill>
                <a:latin typeface="Calibri" panose="020F0502020204030204" pitchFamily="34" charset="0"/>
              </a:rPr>
              <a:t>May 14</a:t>
            </a:r>
            <a:endParaRPr lang="zh-CN" alt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M_b8c603269952439b977cb103e5f76bdb_Title">
            <a:extLst>
              <a:ext uri="{FF2B5EF4-FFF2-40B4-BE49-F238E27FC236}">
                <a16:creationId xmlns:a16="http://schemas.microsoft.com/office/drawing/2014/main" id="{BA730DFF-FA5C-4A05-806C-C64316166227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8200109" y="296333"/>
            <a:ext cx="55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测试完成</a:t>
            </a:r>
          </a:p>
        </p:txBody>
      </p:sp>
      <p:sp>
        <p:nvSpPr>
          <p:cNvPr id="29" name="OTLSHAPE_M_b8c603269952439b977cb103e5f76bdb_Date">
            <a:extLst>
              <a:ext uri="{FF2B5EF4-FFF2-40B4-BE49-F238E27FC236}">
                <a16:creationId xmlns:a16="http://schemas.microsoft.com/office/drawing/2014/main" id="{D71901C4-A09A-4225-811D-5CB9D5DE2197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8200109" y="492252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pc="-6">
                <a:solidFill>
                  <a:schemeClr val="dk2"/>
                </a:solidFill>
                <a:latin typeface="Calibri" panose="020F0502020204030204" pitchFamily="34" charset="0"/>
              </a:rPr>
              <a:t>Jun 3</a:t>
            </a:r>
            <a:endParaRPr lang="zh-CN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M_78ab908f14c74c8898ac34d2665e12f2_Title">
            <a:extLst>
              <a:ext uri="{FF2B5EF4-FFF2-40B4-BE49-F238E27FC236}">
                <a16:creationId xmlns:a16="http://schemas.microsoft.com/office/drawing/2014/main" id="{D436C4FE-6222-4DD6-86C6-201FA70FCCC6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8373236" y="761577"/>
            <a:ext cx="55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投产完成</a:t>
            </a:r>
          </a:p>
        </p:txBody>
      </p:sp>
      <p:sp>
        <p:nvSpPr>
          <p:cNvPr id="32" name="OTLSHAPE_M_78ab908f14c74c8898ac34d2665e12f2_Date">
            <a:extLst>
              <a:ext uri="{FF2B5EF4-FFF2-40B4-BE49-F238E27FC236}">
                <a16:creationId xmlns:a16="http://schemas.microsoft.com/office/drawing/2014/main" id="{2255603C-B12E-4204-BD29-7CB8CB83F967}"/>
              </a:ext>
            </a:extLst>
          </p:cNvPr>
          <p:cNvSpPr txBox="1"/>
          <p:nvPr>
            <p:custDataLst>
              <p:tags r:id="rId178"/>
            </p:custDataLst>
          </p:nvPr>
        </p:nvSpPr>
        <p:spPr>
          <a:xfrm>
            <a:off x="8373236" y="95749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zh-CN" sz="1000" spc="-6">
                <a:solidFill>
                  <a:schemeClr val="dk2"/>
                </a:solidFill>
                <a:latin typeface="Calibri" panose="020F0502020204030204" pitchFamily="34" charset="0"/>
              </a:rPr>
              <a:t>Jun 6</a:t>
            </a:r>
            <a:endParaRPr lang="zh-CN" alt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8077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i4wMC4wMCIsIkVkaXRpb24iOiJQcm8iLCJJc1BsdXNFZGl0aW9uIjp0cnVlLCJJc1Byb0VkaXRpb24iOnRydWV9LCJFZmZlY3QiOjA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mZhbHNlLCJFbGFwc2VkVGltZUZvcm1hdCI6MiwiVG9kYXlNYXJrZXJQb3NpdGlvbiI6MCwiUXVpY2tQb3NpdGlvbiI6MywiQWJzb2x1dGVQb3NpdGlvbiI6MTA0LjYwMDAwNiwiTWFyZ2luIjp7IiRpZCI6IjQ5IiwiVG9wIjowLCJMZWZ0IjoxMCwiUmlnaHQiOjEwLCJCb3R0b20iOjB9LCJQYWRkaW5nIjp7IiRpZCI6IjUwIiwiVG9wIjowLCJMZWZ0IjowLCJSaWdodCI6MCwiQm90dG9tIjowfSwiQmFja2dyb3VuZCI6eyIkaWQiOiI1MSIsIkNvbG9yIjp7IiRpZCI6IjUyIiwiQSI6MjU1LCJSIjo0NywiRyI6NTQsIkIiOjE1M3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zLjAsIkhlaWdodCI6MTM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xLCJTaGFwZVRoaWNrbmVzcyI6MC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w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ZmFsc2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IwMjAtMDctMDNUMjM6NTk6MDAiLCJGb3JtYXQiOiJNTU0iLCJUeXBlIjoyLCJBdXRvRGF0ZVJhbmdlIjp0cnVlLCJXb3JraW5nRGF5cyI6MzEsIlRvZGF5TWFya2VyVGV4dCI6IlRvZGF5IiwiQXV0b1NjYWxlVHlwZSI6dHJ1ZX0sIk1pbGVzdG9uZXMiOlt7IiRpZCI6IjE2MyIsIkRhdGUiOiIyMDIwLTAzLTEzVDExOjU5OjAwWiIsIlN0eWxlIjp7IiRpZCI6IjE2NCIsIlNoYXBlIjoyLCJDb25uZWN0b3JNYXJnaW4iOnsiJHJlZiI6IjU0In0sIkNvbm5lY3RvclN0eWxlIjp7IiRpZCI6IjE2NSIsIkxpbmVDb2xvciI6eyIkcmVmIjoiNTYifSwiTGluZVdlaWdodCI6MS4wLCJMaW5lVHlwZSI6MCwiUGFyZW50U3R5bGUiOm51bGx9LCJJc0JlbG93VGltZWJhbmQiOmZhbHNlLCJQb3NpdGlvbk9uVGFzayI6MCwiSGlkZURhdGUiOmZhbHNlLCJTaGFwZVNpemUiOjEsIlNwYWNpbmciOjIuMCwiUGFkZGluZyI6eyIkcmVmIjoiNTgifSwiU2hhcGVTdHlsZSI6eyIkaWQiOiIxNjYiLCJNYXJnaW4iOnsiJHJlZiI6IjYwIn0sIlBhZGRpbmciOnsiJHJlZiI6IjYxIn0sIkJhY2tncm91bmQiOnsiJGlkIjoiMTY3IiwiQ29sb3IiOnsiJGlkIjoiMTY4IiwiQSI6MjU1LCJSIjoxMTIsIkciOjE3MywiQiI6NzF9fSwiSXNWaXNpYmxlIjp0cnVlLCJXaWR0aCI6MTMuMCwiSGVpZ2h0IjoxMy4wLCJCb3JkZXJTdHlsZSI6eyIkaWQiOiIxNjkiLCJMaW5lQ29sb3IiOnsiJHJlZiI6IjY1In0sIkxpbmVXZWlnaHQiOjAuMCwiTGluZVR5cGUiOjAsIlBhcmVudFN0eWxlIjpudWxsfSwiUGFyZW50U3R5bGUiOm51bGx9LCJUaXRsZVN0eWxlIjp7IiRpZCI6IjE3MCIsIkZvbnRTZXR0aW5ncyI6eyIkaWQiOiIxNzEiLCJGb250U2l6ZSI6MTEsIkZvbnROYW1lIjoiQ2FsaWJyaSIsIklzQm9sZCI6dHJ1ZSwiSXNJdGFsaWMiOmZhbHNlLCJJc1VuZGVybGluZWQiOmZhbHNlLCJQYXJlbnRTdHlsZSI6bnVsbH0sIkF1dG9TaXplIjowLCJGb3JlZ3JvdW5kIjp7IiRpZCI6IjE3MiIsIkNvbG9yIjp7IiRpZCI6IjE3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c0IiwiTGluZUNvbG9yIjpudWxsLCJMaW5lV2VpZ2h0IjowLjAsIkxpbmVUeXBlIjowLCJQYXJlbnRTdHlsZSI6bnVsbH0sIlBhcmVudFN0eWxlIjpudWxsfSwiRGF0ZVN0eWxlIjp7IiRpZCI6IjE3NSIsIkZvbnRTZXR0aW5ncyI6eyIkaWQiOiIxNzYiLCJGb250U2l6ZSI6MTAsIkZvbnROYW1lIjoiQ2FsaWJyaSIsIklzQm9sZCI6ZmFsc2UsIklzSXRhbGljIjpmYWxzZSwiSXNVbmRlcmxpbmVkIjpmYWxzZSwiUGFyZW50U3R5bGUiOm51bGx9LCJBdXRvU2l6ZSI6MCwiRm9yZWdyb3VuZCI6eyIkaWQiOiIxNzciLCJDb2xvciI6eyIkaWQiOiIxNz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zkiLCJMaW5lQ29sb3IiOm51bGwsIkxpbmVXZWlnaHQiOjAuMCwiTGluZVR5cGUiOjAsIlBhcmVudFN0eWxlIjpudWxsfSwiUGFyZW50U3R5bGUiOm51bGx9LCJEYXRlRm9ybWF0Ijp7IiRyZWYiOiI4MSJ9LCJJc1Zpc2libGUiOnRydWUsIlBhcmVudFN0eWxlIjpudWxsfSwiSW5kZXgiOjAsIlBlcmNlbnRhZ2VDb21wbGV0ZSI6bnVsbCwiUG9zaXRpb24iOnsiUmF0aW8iOjAuMCwiSXNDdXN0b20iOmZhbHNlfSwiRGF0ZUZvcm1hdCI6eyIkcmVmIjoiODEifSwiUmVsYXRlZFRhc2tJZCI6IjAwMDAwMDAwLTAwMDAtMDAwMC0wMDAwLTAwMDAwMDAwMDAwMCIsIklkIjoiMTc3MTg4NzAtN2U1NC00ODMwLWI4Y2UtODg0YTQ1YjE0ZDNhIiwiSW1wb3J0SWQiOm51bGwsIlRpdGxlIjoi6ZyA5rGC5YiG5p6Q5a6M5oiQIiwiTm90ZSI6bnVsbCwiSHlwZXJsaW5rIjp7IiRpZCI6IjE4MCIsIkFkZHJlc3MiOiIiLCJTdWJBZGRyZXNzIjoiIn0sIklzQ2hhbmdlZCI6ZmFsc2UsIklzTmV3IjpmYWxzZX0seyIkaWQiOiIxODEiLCJEYXRlIjoiMjAyMC0wNC0yNFQxMTo1OTowMFoiLCJTdHlsZSI6eyIkaWQiOiIxODIiLCJTaGFwZSI6MiwiQ29ubmVjdG9yTWFyZ2luIjp7IiRyZWYiOiI1NCJ9LCJDb25uZWN0b3JTdHlsZSI6eyIkaWQiOiIxODMiLCJMaW5lQ29sb3IiOnsiJHJlZiI6IjU2In0sIkxpbmVXZWlnaHQiOjEuMCwiTGluZVR5cGUiOjAsIlBhcmVudFN0eWxlIjpudWxsfSwiSXNCZWxvd1RpbWViYW5kIjpmYWxzZSwiUG9zaXRpb25PblRhc2siOjAsIkhpZGVEYXRlIjpmYWxzZSwiU2hhcGVTaXplIjoxLCJTcGFjaW5nIjoyLjAsIlBhZGRpbmciOnsiJHJlZiI6IjU4In0sIlNoYXBlU3R5bGUiOnsiJGlkIjoiMTg0IiwiTWFyZ2luIjp7IiRyZWYiOiI2MCJ9LCJQYWRkaW5nIjp7IiRyZWYiOiI2MSJ9LCJCYWNrZ3JvdW5kIjp7IiRpZCI6IjE4NSIsIkNvbG9yIjp7IiRpZCI6IjE4NiIsIkEiOjI1NSwiUiI6MTc4LCJHIjoxNCwiQiI6MTh9fSwiSXNWaXNpYmxlIjp0cnVlLCJXaWR0aCI6MTMuMCwiSGVpZ2h0IjoxMy4wLCJCb3JkZXJTdHlsZSI6eyIkaWQiOiIxODciLCJMaW5lQ29sb3IiOnsiJHJlZiI6IjY1In0sIkxpbmVXZWlnaHQiOjAuMCwiTGluZVR5cGUiOjAsIlBhcmVudFN0eWxlIjpudWxsfSwiUGFyZW50U3R5bGUiOm51bGx9LCJUaXRsZVN0eWxlIjp7IiRpZCI6IjE4OCIsIkZvbnRTZXR0aW5ncyI6eyIkaWQiOiIxODkiLCJGb250U2l6ZSI6MTEsIkZvbnROYW1lIjoiQ2FsaWJyaSIsIklzQm9sZCI6dHJ1ZSwiSXNJdGFsaWMiOmZhbHNlLCJJc1VuZGVybGluZWQiOmZhbHNlLCJQYXJlbnRTdHlsZSI6bnVsbH0sIkF1dG9TaXplIjowLCJGb3JlZ3JvdW5kIjp7IiRpZCI6IjE5MCIsIkNvbG9yIjp7IiRpZCI6IjE5M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kyIiwiTGluZUNvbG9yIjpudWxsLCJMaW5lV2VpZ2h0IjowLjAsIkxpbmVUeXBlIjowLCJQYXJlbnRTdHlsZSI6bnVsbH0sIlBhcmVudFN0eWxlIjpudWxsfSwiRGF0ZVN0eWxlIjp7IiRpZCI6IjE5MyIsIkZvbnRTZXR0aW5ncyI6eyIkaWQiOiIxOTQiLCJGb250U2l6ZSI6MTAsIkZvbnROYW1lIjoiQ2FsaWJyaSIsIklzQm9sZCI6ZmFsc2UsIklzSXRhbGljIjpmYWxzZSwiSXNVbmRlcmxpbmVkIjpmYWxzZSwiUGFyZW50U3R5bGUiOm51bGx9LCJBdXRvU2l6ZSI6MCwiRm9yZWdyb3VuZCI6eyIkaWQiOiIxOTUiLCJDb2xvciI6eyIkaWQiOiIxOT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OTciLCJMaW5lQ29sb3IiOm51bGwsIkxpbmVXZWlnaHQiOjAuMCwiTGluZVR5cGUiOjAsIlBhcmVudFN0eWxlIjpudWxsfSwiUGFyZW50U3R5bGUiOm51bGx9LCJEYXRlRm9ybWF0Ijp7IiRyZWYiOiI4MSJ9LCJJc1Zpc2libGUiOnRydWUsIlBhcmVudFN0eWxlIjpudWxsfSwiSW5kZXgiOjEsIlBlcmNlbnRhZ2VDb21wbGV0ZSI6bnVsbCwiUG9zaXRpb24iOnsiUmF0aW8iOjAuMCwiSXNDdXN0b20iOmZhbHNlfSwiRGF0ZUZvcm1hdCI6eyIkcmVmIjoiODEifSwiUmVsYXRlZFRhc2tJZCI6IjAwMDAwMDAwLTAwMDAtMDAwMC0wMDAwLTAwMDAwMDAwMDAwMCIsIklkIjoiZTdkNDI0MjEtZDllNi00MGEyLWExMDctYWZhNDIzMTQxYzQ2IiwiSW1wb3J0SWQiOm51bGwsIlRpdGxlIjoi57O757uf6K6+6K6h5a6M5oiQIiwiTm90ZSI6bnVsbCwiSHlwZXJsaW5rIjp7IiRpZCI6IjE5OCIsIkFkZHJlc3MiOiIiLCJTdWJBZGRyZXNzIjoiIn0sIklzQ2hhbmdlZCI6ZmFsc2UsIklzTmV3IjpmYWxzZX0seyIkaWQiOiIxOTkiLCJEYXRlIjoiMjAyMC0wNS0xNFQxMTo1OTowMFoiLCJTdHlsZSI6eyIkaWQiOiIyMDAiLCJTaGFwZSI6MiwiQ29ubmVjdG9yTWFyZ2luIjp7IiRyZWYiOiI1NCJ9LCJDb25uZWN0b3JTdHlsZSI6eyIkaWQiOiIyMDEiLCJMaW5lQ29sb3IiOnsiJHJlZiI6IjU2In0sIkxpbmVXZWlnaHQiOjEuMCwiTGluZVR5cGUiOjAsIlBhcmVudFN0eWxlIjpudWxsfSwiSXNCZWxvd1RpbWViYW5kIjpmYWxzZSwiUG9zaXRpb25PblRhc2siOjAsIkhpZGVEYXRlIjpmYWxzZSwiU2hhcGVTaXplIjoxLCJTcGFjaW5nIjoyLjAsIlBhZGRpbmciOnsiJHJlZiI6IjU4In0sIlNoYXBlU3R5bGUiOnsiJGlkIjoiMjAyIiwiTWFyZ2luIjp7IiRyZWYiOiI2MCJ9LCJQYWRkaW5nIjp7IiRyZWYiOiI2MSJ9LCJCYWNrZ3JvdW5kIjp7IiRpZCI6IjIwMyIsIkNvbG9yIjp7IiRpZCI6IjIwNCIsIkEiOjI1NSwiUiI6MjA2LCJHIjoxNDYsIkIiOjB9fSwiSXNWaXNpYmxlIjp0cnVlLCJXaWR0aCI6MTMuMCwiSGVpZ2h0IjoxMy4wLCJCb3JkZXJTdHlsZSI6eyIkaWQiOiIyMDUiLCJMaW5lQ29sb3IiOnsiJHJlZiI6IjY1In0sIkxpbmVXZWlnaHQiOjAuMCwiTGluZVR5cGUiOjAsIlBhcmVudFN0eWxlIjpudWxsfSwiUGFyZW50U3R5bGUiOm51bGx9LCJUaXRsZVN0eWxlIjp7IiRpZCI6IjIwNiIsIkZvbnRTZXR0aW5ncyI6eyIkaWQiOiIyMDciLCJGb250U2l6ZSI6MTEsIkZvbnROYW1lIjoiQ2FsaWJyaSIsIklzQm9sZCI6dHJ1ZSwiSXNJdGFsaWMiOmZhbHNlLCJJc1VuZGVybGluZWQiOmZhbHNlLCJQYXJlbnRTdHlsZSI6bnVsbH0sIkF1dG9TaXplIjowLCJGb3JlZ3JvdW5kIjp7IiRpZCI6IjIwOCIsIkNvbG9yIjp7IiRpZCI6IjIwO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EwIiwiTGluZUNvbG9yIjpudWxsLCJMaW5lV2VpZ2h0IjowLjAsIkxpbmVUeXBlIjowLCJQYXJlbnRTdHlsZSI6bnVsbH0sIlBhcmVudFN0eWxlIjpudWxsfSwiRGF0ZVN0eWxlIjp7IiRpZCI6IjIxMSIsIkZvbnRTZXR0aW5ncyI6eyIkaWQiOiIyMTIiLCJGb250U2l6ZSI6MTAsIkZvbnROYW1lIjoiQ2FsaWJyaSIsIklzQm9sZCI6ZmFsc2UsIklzSXRhbGljIjpmYWxzZSwiSXNVbmRlcmxpbmVkIjpmYWxzZSwiUGFyZW50U3R5bGUiOm51bGx9LCJBdXRvU2l6ZSI6MCwiRm9yZWdyb3VuZCI6eyIkaWQiOiIyMTMiLCJDb2xvciI6eyIkaWQiOiIyMT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TUiLCJMaW5lQ29sb3IiOm51bGwsIkxpbmVXZWlnaHQiOjAuMCwiTGluZVR5cGUiOjAsIlBhcmVudFN0eWxlIjpudWxsfSwiUGFyZW50U3R5bGUiOm51bGx9LCJEYXRlRm9ybWF0Ijp7IiRyZWYiOiI4MSJ9LCJJc1Zpc2libGUiOnRydWUsIlBhcmVudFN0eWxlIjpudWxsfSwiSW5kZXgiOjIsIlBlcmNlbnRhZ2VDb21wbGV0ZSI6bnVsbCwiUG9zaXRpb24iOnsiUmF0aW8iOjAuMCwiSXNDdXN0b20iOmZhbHNlfSwiRGF0ZUZvcm1hdCI6eyIkcmVmIjoiODEifSwiUmVsYXRlZFRhc2tJZCI6IjAwMDAwMDAwLTAwMDAtMDAwMC0wMDAwLTAwMDAwMDAwMDAwMCIsIklkIjoiMGUyOGE4NGMtZjY3Mi00ZTAwLWEwODktOTY0YmUwZDI0YjBjIiwiSW1wb3J0SWQiOm51bGwsIlRpdGxlIjoi57yW56CB5a6M5oiQIiwiTm90ZSI6bnVsbCwiSHlwZXJsaW5rIjp7IiRpZCI6IjIxNiIsIkFkZHJlc3MiOiIiLCJTdWJBZGRyZXNzIjoiIn0sIklzQ2hhbmdlZCI6ZmFsc2UsIklzTmV3IjpmYWxzZX0seyIkaWQiOiIyMTciLCJEYXRlIjoiMjAyMC0wNi0wM1QxMTo1OTowMFoiLCJTdHlsZSI6eyIkaWQiOiIyMTgiLCJTaGFwZSI6MiwiQ29ubmVjdG9yTWFyZ2luIjp7IiRyZWYiOiI1NCJ9LCJDb25uZWN0b3JTdHlsZSI6eyIkaWQiOiIyMTkiLCJMaW5lQ29sb3IiOnsiJHJlZiI6IjU2In0sIkxpbmVXZWlnaHQiOjEuMCwiTGluZVR5cGUiOjAsIlBhcmVudFN0eWxlIjpudWxsfSwiSXNCZWxvd1RpbWViYW5kIjpmYWxzZSwiUG9zaXRpb25PblRhc2siOjAsIkhpZGVEYXRlIjpmYWxzZSwiU2hhcGVTaXplIjoxLCJTcGFjaW5nIjoyLjAsIlBhZGRpbmciOnsiJHJlZiI6IjU4In0sIlNoYXBlU3R5bGUiOnsiJGlkIjoiMjIwIiwiTWFyZ2luIjp7IiRyZWYiOiI2MCJ9LCJQYWRkaW5nIjp7IiRyZWYiOiI2MSJ9LCJCYWNrZ3JvdW5kIjp7IiRpZCI6IjIyMSIsIkNvbG9yIjp7IiRpZCI6IjIyMiIsIkEiOjI1NSwiUiI6MTE1LCJHIjoxMTUsIkIiOjExNX19LCJJc1Zpc2libGUiOnRydWUsIldpZHRoIjoxMy4wLCJIZWlnaHQiOjEzLjAsIkJvcmRlclN0eWxlIjp7IiRpZCI6IjIyMyIsIkxpbmVDb2xvciI6eyIkcmVmIjoiNjUifSwiTGluZVdlaWdodCI6MC4wLCJMaW5lVHlwZSI6MCwiUGFyZW50U3R5bGUiOm51bGx9LCJQYXJlbnRTdHlsZSI6bnVsbH0sIlRpdGxlU3R5bGUiOnsiJGlkIjoiMjI0IiwiRm9udFNldHRpbmdzIjp7IiRpZCI6IjIyNSIsIkZvbnRTaXplIjoxMSwiRm9udE5hbWUiOiJDYWxpYnJpIiwiSXNCb2xkIjp0cnVlLCJJc0l0YWxpYyI6ZmFsc2UsIklzVW5kZXJsaW5lZCI6ZmFsc2UsIlBhcmVudFN0eWxlIjpudWxsfSwiQXV0b1NpemUiOjAsIkZvcmVncm91bmQiOnsiJGlkIjoiMjI2IiwiQ29sb3IiOnsiJGlkIjoiMjI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yMjgiLCJMaW5lQ29sb3IiOm51bGwsIkxpbmVXZWlnaHQiOjAuMCwiTGluZVR5cGUiOjAsIlBhcmVudFN0eWxlIjpudWxsfSwiUGFyZW50U3R5bGUiOm51bGx9LCJEYXRlU3R5bGUiOnsiJGlkIjoiMjI5IiwiRm9udFNldHRpbmdzIjp7IiRpZCI6IjIzMCIsIkZvbnRTaXplIjoxMCwiRm9udE5hbWUiOiJDYWxpYnJpIiwiSXNCb2xkIjpmYWxzZSwiSXNJdGFsaWMiOmZhbHNlLCJJc1VuZGVybGluZWQiOmZhbHNlLCJQYXJlbnRTdHlsZSI6bnVsbH0sIkF1dG9TaXplIjowLCJGb3JlZ3JvdW5kIjp7IiRpZCI6IjIzMSIsIkNvbG9yIjp7IiRpZCI6IjIz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zMyIsIkxpbmVDb2xvciI6bnVsbCwiTGluZVdlaWdodCI6MC4wLCJMaW5lVHlwZSI6MCwiUGFyZW50U3R5bGUiOm51bGx9LCJQYXJlbnRTdHlsZSI6bnVsbH0sIkRhdGVGb3JtYXQiOnsiJHJlZiI6IjgxIn0sIklzVmlzaWJsZSI6dHJ1ZSwiUGFyZW50U3R5bGUiOm51bGx9LCJJbmRleCI6MywiUGVyY2VudGFnZUNvbXBsZXRlIjpudWxsLCJQb3NpdGlvbiI6eyJSYXRpbyI6MC4wLCJJc0N1c3RvbSI6ZmFsc2V9LCJEYXRlRm9ybWF0Ijp7IiRyZWYiOiI4MSJ9LCJSZWxhdGVkVGFza0lkIjoiMDAwMDAwMDAtMDAwMC0wMDAwLTAwMDAtMDAwMDAwMDAwMDAwIiwiSWQiOiJiOGM2MDMyNi05OTUyLTQzOWItOTc3Yy1iMTAzZTVmNzZiZGIiLCJJbXBvcnRJZCI6bnVsbCwiVGl0bGUiOiLmtYvor5XlrozmiJAiLCJOb3RlIjpudWxsLCJIeXBlcmxpbmsiOnsiJGlkIjoiMjM0IiwiQWRkcmVzcyI6IiIsIlN1YkFkZHJlc3MiOiIifSwiSXNDaGFuZ2VkIjpmYWxzZSwiSXNOZXciOmZhbHNlfSx7IiRpZCI6IjIzNSIsIkRhdGUiOiIyMDIwLTA2LTA2VDExOjU5OjAwWiIsIlN0eWxlIjp7IiRpZCI6IjIzNiIsIlNoYXBlIjoyLCJDb25uZWN0b3JNYXJnaW4iOnsiJHJlZiI6IjU0In0sIkNvbm5lY3RvclN0eWxlIjp7IiRpZCI6IjIzNyIsIkxpbmVDb2xvciI6eyIkcmVmIjoiNTYifSwiTGluZVdlaWdodCI6MS4wLCJMaW5lVHlwZSI6MCwiUGFyZW50U3R5bGUiOm51bGx9LCJJc0JlbG93VGltZWJhbmQiOmZhbHNlLCJQb3NpdGlvbk9uVGFzayI6MCwiSGlkZURhdGUiOmZhbHNlLCJTaGFwZVNpemUiOjEsIlNwYWNpbmciOjIuMCwiUGFkZGluZyI6eyIkcmVmIjoiNTgifSwiU2hhcGVTdHlsZSI6eyIkaWQiOiIyMzgiLCJNYXJnaW4iOnsiJHJlZiI6IjYwIn0sIlBhZGRpbmciOnsiJHJlZiI6IjYxIn0sIkJhY2tncm91bmQiOnsiJGlkIjoiMjM5IiwiQ29sb3IiOnsiJGlkIjoiMjQwIiwiQSI6MjU1LCJSIjoyNTQsIkciOjE4NiwiQiI6MTB9fSwiSXNWaXNpYmxlIjp0cnVlLCJXaWR0aCI6MTMuMCwiSGVpZ2h0IjoxMy4wLCJCb3JkZXJTdHlsZSI6eyIkaWQiOiIyNDEiLCJMaW5lQ29sb3IiOnsiJHJlZiI6IjY1In0sIkxpbmVXZWlnaHQiOjAuMCwiTGluZVR5cGUiOjAsIlBhcmVudFN0eWxlIjpudWxsfSwiUGFyZW50U3R5bGUiOm51bGx9LCJUaXRsZVN0eWxlIjp7IiRpZCI6IjI0MiIsIkZvbnRTZXR0aW5ncyI6eyIkaWQiOiIyNDMiLCJGb250U2l6ZSI6MTEsIkZvbnROYW1lIjoiQ2FsaWJyaSIsIklzQm9sZCI6dHJ1ZSwiSXNJdGFsaWMiOmZhbHNlLCJJc1VuZGVybGluZWQiOmZhbHNlLCJQYXJlbnRTdHlsZSI6bnVsbH0sIkF1dG9TaXplIjowLCJGb3JlZ3JvdW5kIjp7IiRpZCI6IjI0NCIsIkNvbG9yIjp7IiRpZCI6IjI0N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Q2IiwiTGluZUNvbG9yIjpudWxsLCJMaW5lV2VpZ2h0IjowLjAsIkxpbmVUeXBlIjowLCJQYXJlbnRTdHlsZSI6bnVsbH0sIlBhcmVudFN0eWxlIjpudWxsfSwiRGF0ZVN0eWxlIjp7IiRpZCI6IjI0NyIsIkZvbnRTZXR0aW5ncyI6eyIkaWQiOiIyNDgiLCJGb250U2l6ZSI6MTAsIkZvbnROYW1lIjoiQ2FsaWJyaSIsIklzQm9sZCI6ZmFsc2UsIklzSXRhbGljIjpmYWxzZSwiSXNVbmRlcmxpbmVkIjpmYWxzZSwiUGFyZW50U3R5bGUiOm51bGx9LCJBdXRvU2l6ZSI6MCwiRm9yZWdyb3VuZCI6eyIkaWQiOiIyNDkiLCJDb2xvciI6eyIkaWQiOiIyN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TEiLCJMaW5lQ29sb3IiOm51bGwsIkxpbmVXZWlnaHQiOjAuMCwiTGluZVR5cGUiOjAsIlBhcmVudFN0eWxlIjpudWxsfSwiUGFyZW50U3R5bGUiOm51bGx9LCJEYXRlRm9ybWF0Ijp7IiRyZWYiOiI4MSJ9LCJJc1Zpc2libGUiOnRydWUsIlBhcmVudFN0eWxlIjpudWxsfSwiSW5kZXgiOjQsIlBlcmNlbnRhZ2VDb21wbGV0ZSI6bnVsbCwiUG9zaXRpb24iOnsiUmF0aW8iOjAuMCwiSXNDdXN0b20iOmZhbHNlfSwiRGF0ZUZvcm1hdCI6eyIkcmVmIjoiODEifSwiUmVsYXRlZFRhc2tJZCI6IjAwMDAwMDAwLTAwMDAtMDAwMC0wMDAwLTAwMDAwMDAwMDAwMCIsIklkIjoiNzhhYjkwOGYtMTRjNy00Yzg4LTk4YWMtMzRkMjY2NWUxMmYyIiwiSW1wb3J0SWQiOm51bGwsIlRpdGxlIjoi5oqV5Lqn5a6M5oiQIiwiTm90ZSI6bnVsbCwiSHlwZXJsaW5rIjp7IiRpZCI6IjI1MiIsIkFkZHJlc3MiOiIiLCJTdWJBZGRyZXNzIjoiIn0sIklzQ2hhbmdlZCI6ZmFsc2UsIklzTmV3IjpmYWxzZX1dLCJUYXNrcyI6W10sIlN3aW1sYW5lcyI6W3siJGlkIjoiMjUzIiwiSWQiOiI3OWYwNWU4ZC1lNzJlLTRjYzMtODVmYy1lODc1ZmE2NTUxN2YiLCJJbmRleCI6NSwiSGVhZGVyVGV4dCI6IumcgOaxguiOt+WPliIsIlN0eWxlIjp7IiRpZCI6IjI1NCIsIkhlYWRlclN0eWxlIjp7IiRpZCI6IjI1NSIsIlRleHRTdHlsZSI6eyIkaWQiOiIyNTYiLCJGb250U2V0dGluZ3MiOnsiJGlkIjoiMjU3IiwiRm9udFNpemUiOjEwLCJGb250TmFtZSI6IkZyYW5rbGluIEdvdGhpYyBNZWRpdW0iLCJJc0JvbGQiOmZhbHNlLCJJc0l0YWxpYyI6ZmFsc2UsIklzVW5kZXJsaW5lZCI6ZmFsc2UsIlBhcmVudFN0eWxlIjpudWxsfSwiQXV0b1NpemUiOjAsIkZvcmVncm91bmQiOnsiJGlkIjoiMjU4IiwiQ29sb3IiOnsiJGlkIjoiMjU5IiwiQSI6MjU1LCJSIjozMiwiRyI6NTYsIkIiOjEwMH19LCJNYXhXaWR0aCI6NTEuNDkzMzMzMzMzMzMzMzM5LCJNYXhIZWlnaHQiOjAuMCwiU21hcnRGb3JlZ3JvdW5kSXNBY3RpdmUiOmZhbHNlLCJIb3Jpem9udGFsQWxpZ25tZW50IjowLCJWZXJ0aWNhbEFsaWdubWVudCI6MCwiU21hcnRGb3JlZ3JvdW5kIjpudWxsLCJCYWNrZ3JvdW5kRmlsbFR5cGUiOjAsIk1hcmdpbiI6eyIkcmVmIjoiMTQwIn0sIlBhZGRpbmciOnsiJHJlZiI6IjE0MSJ9LCJCYWNrZ3JvdW5kIjpudWxsLCJJc1Zpc2libGUiOmZhbHNlLCJXaWR0aCI6MC4wLCJIZWlnaHQiOjAuMCwiQm9yZGVyU3R5bGUiOm51bGwsIlBhcmVudFN0eWxlIjpudWxsfSwiUmVjdGFuZ2xlU3R5bGUiOnsiJGlkIjoiMjYwIiwiTWFyZ2luIjp7IiRyZWYiOiIxNDMifSwiUGFkZGluZyI6eyIkcmVmIjoiMTQ0In0sIkJhY2tncm91bmQiOnsiJGlkIjoiMjYxIiwiQ29sb3IiOnsiJGlkIjoiMjYyIiwiQSI6MTI3LCJSIjo5MSwiRyI6MTU1LCJCIjoyMTN9fSwiSXNWaXNpYmxlIjpmYWxzZSwiV2lkdGgiOjAuMCwiSGVpZ2h0IjowLjAsIkJvcmRlclN0eWxlIjp7IiRpZCI6IjI2MyIsIkxpbmVDb2xvciI6eyIkcmVmIjoiMTQ4In0sIkxpbmVXZWlnaHQiOjAuMCwiTGluZVR5cGUiOjAsIlBhcmVudFN0eWxlIjpudWxsfSwiUGFyZW50U3R5bGUiOm51bGx9LCJNYXJnaW4iOnsiJHJlZiI6IjE1MCJ9LCJQYWRkaW5nIjp7IiRyZWYiOiIxNTEifSwiQmFja2dyb3VuZCI6bnVsbCwiSXNWaXNpYmxlIjp0cnVlLCJXaWR0aCI6MC4wLCJIZWlnaHQiOjAuMCwiQm9yZGVyU3R5bGUiOm51bGwsIlBhcmVudFN0eWxlIjpudWxsfSwiQmFja2dyb3VuZFN0eWxlIjp7IiRpZCI6IjI2NCIsIk1hcmdpbiI6eyIkcmVmIjoiMTUzIn0sIlBhZGRpbmciOnsiJHJlZiI6IjE1NCJ9LCJCYWNrZ3JvdW5kIjp7IiRpZCI6IjI2NSIsIkNvbG9yIjp7IiRpZCI6IjI2NiIsIkEiOjM4LCJSIjo5MSwiRyI6MTU1LCJCIjoyMTN9fSwiSXNWaXNpYmxlIjp0cnVlLCJXaWR0aCI6MC4wLCJIZWlnaHQiOjAuMCwiQm9yZGVyU3R5bGUiOnsiJGlkIjoiMjY3IiwiTGluZUNvbG9yIjp7IiRyZWYiOiIxNTgifSwiTGluZVdlaWdodCI6MC4wLCJMaW5lVHlwZSI6MCwiUGFyZW50U3R5bGUiOm51bGx9LCJQYXJlbnRTdHlsZSI6bnVsbH0sIklzQWJvdmVUaW1lYmFuZCI6ZmFsc2UsIk1hcmdpbiI6eyIkcmVmIjoiMTYwIn0sIlBhZGRpbmciOnsiJHJlZiI6IjE2MSJ9LCJJc1Zpc2libGUiOnRydWUsIldpZHRoIjowLjAsIkhlaWdodCI6MC4wLCJCb3JkZXJTdHlsZSI6bnVsbCwiUGFyZW50U3R5bGUiOm51bGx9LCJUYXNrcyI6W10sIk1pbGVzdG9uZXMiOlt7IiRpZCI6IjI2OCIsIklkIjoiYTMzNzJmNjgtMTUzZi00NjE1LTlmMDctMzhhZGJjZWQ0NjA0IiwiSW5kZXgiOjYsIkdyb3VwSWQiOm51bGwsIlRpdGxlIjoi6LCD56CU55So5oi36ZyA5rGC5Y+K6IOM5pmvIiwiRGF0ZVRpbWUiOiIyMDIwLTAyLTI0VDIzOjU5OjAwWiIsIlBlcmNlbnRhZ2VDb21wbGV0ZSI6bnVsbCwiTm90ZSI6bnVsbCwiU3R5bGUiOnsiJGlkIjoiMjY5IiwiVGl0bGVTdHlsZSI6eyIkaWQiOiIyNzAiLCJGb250U2V0dGluZ3MiOnsiJGlkIjoiMjcxIiwiRm9udFNpemUiOjExLCJGb250TmFtZSI6IkNhbGlicmkiLCJJc0JvbGQiOnRydWUsIklzSXRhbGljIjpmYWxzZSwiSXNVbmRlcmxpbmVkIjpmYWxzZSwiUGFyZW50U3R5bGUiOm51bGx9LCJBdXRvU2l6ZSI6MCwiRm9yZWdyb3VuZCI6eyIkaWQiOiIyNzIiLCJDb2xvciI6eyIkaWQiOiIyNzM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yNzQiLCJGb250U2V0dGluZ3MiOnsiJGlkIjoiMjc1IiwiRm9udFNpemUiOjEwLCJGb250TmFtZSI6IkNhbGlicmkiLCJJc0JvbGQiOmZhbHNlLCJJc0l0YWxpYyI6ZmFsc2UsIklzVW5kZXJsaW5lZCI6ZmFsc2UsIlBhcmVudFN0eWxlIjpudWxsfSwiQXV0b1NpemUiOjAsIkZvcmVncm91bmQiOnsiJGlkIjoiMjc2IiwiQ29sb3IiOnsiJGlkIjoiMjc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0cnVlLCJXaWR0aCI6MC4wLCJIZWlnaHQiOjAuMCwiQm9yZGVyU3R5bGUiOm51bGwsIlBhcmVudFN0eWxlIjpudWxsfSwiVGl0bGVQb3NpdGlvbiI6IkxlZnQiLCJEYXRlUG9zaXRpb24iOiJMZWZ0IiwiU2hhcGVUeXBlIjoyLCJTaGFwZVNpemUiOjEsIlNoYXBlU3R5bGUiOnsiJGlkIjoiMjc4IiwiTWFyZ2luIjp7IiRyZWYiOiI2MCJ9LCJQYWRkaW5nIjp7IiRyZWYiOiI2MSJ9LCJCYWNrZ3JvdW5kIjp7IiRpZCI6IjI3OSIsIkNvbG9yIjp7IiRpZCI6IjI4MCIsIkEiOjI1NSwiUiI6ODIsIkciOjE0NywiQiI6MjA1fX0sIklzVmlzaWJsZSI6dHJ1ZSwiV2lkdGgiOjEzLjAsIkhlaWdodCI6MTMuMCwiQm9yZGVyU3R5bGUiOnsiJGlkIjoiMjgxIiwiTGluZUNvbG9yIjpudWxsLCJMaW5lV2VpZ2h0IjowLjAsIkxpbmVUeXBlIjowLCJQYXJlbnRTdHlsZSI6bnVsbH0sIlBhcmVudFN0eWxlIjpudWxsfSwiRGF0ZUZvcm1hdCI6eyIkcmVmIjoiODEifSwiSXNWaXNpYmxlIjp0cnVlfSwiSHlwZXJsaW5rIjp7IiRpZCI6IjI4MiIsIkFkZHJlc3MiOiIiLCJTdWJBZGRyZXNzIjoiIn0sIkltcG9ydElkIjoiIn0seyIkaWQiOiIyODMiLCJJZCI6ImVlNjIwMmE2LTQ2ZTctNDAyZS1iOTQ5LWYyODFmMTk2MzUxOSIsIkluZGV4Ijo3LCJHcm91cElkIjpudWxsLCJUaXRsZSI6IuWItuWumumhueebruW8gOWPkeWIneatpeiuoeWIkiIsIkRhdGVUaW1lIjoiMjAyMC0wMi0yNFQyMzo1OTowMFoiLCJQZXJjZW50YWdlQ29tcGxldGUiOm51bGwsIk5vdGUiOm51bGwsIlN0eWxlIjp7IiRpZCI6IjI4NCIsIlRpdGxlU3R5bGUiOnsiJGlkIjoiMjg1IiwiRm9udFNldHRpbmdzIjp7IiRpZCI6IjI4NiIsIkZvbnRTaXplIjoxMSwiRm9udE5hbWUiOiJDYWxpYnJpIiwiSXNCb2xkIjp0cnVlLCJJc0l0YWxpYyI6ZmFsc2UsIklzVW5kZXJsaW5lZCI6ZmFsc2UsIlBhcmVudFN0eWxlIjpudWxsfSwiQXV0b1NpemUiOjAsIkZvcmVncm91bmQiOnsiJGlkIjoiMjg3IiwiQ29sb3IiOnsiJGlkIjoiMjg4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Mjg5IiwiRm9udFNldHRpbmdzIjp7IiRpZCI6IjI5MCIsIkZvbnRTaXplIjoxMCwiRm9udE5hbWUiOiJDYWxpYnJpIiwiSXNCb2xkIjpmYWxzZSwiSXNJdGFsaWMiOmZhbHNlLCJJc1VuZGVybGluZWQiOmZhbHNlLCJQYXJlbnRTdHlsZSI6bnVsbH0sIkF1dG9TaXplIjowLCJGb3JlZ3JvdW5kIjp7IiRpZCI6IjI5MSIsIkNvbG9yIjp7IiRpZCI6IjI5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MZWZ0IiwiRGF0ZVBvc2l0aW9uIjoiTGVmdCIsIlNoYXBlVHlwZSI6MiwiU2hhcGVTaXplIjoxLCJTaGFwZVN0eWxlIjp7IiRpZCI6IjI5MyIsIk1hcmdpbiI6eyIkcmVmIjoiNjAifSwiUGFkZGluZyI6eyIkcmVmIjoiNjEifSwiQmFja2dyb3VuZCI6eyIkaWQiOiIyOTQiLCJDb2xvciI6eyIkaWQiOiIyOTUiLCJBIjoyNTUsIlIiOjgyLCJHIjoxNDcsIkIiOjIwNX19LCJJc1Zpc2libGUiOnRydWUsIldpZHRoIjoxMy4wLCJIZWlnaHQiOjEzLjAsIkJvcmRlclN0eWxlIjp7IiRpZCI6IjI5NiIsIkxpbmVDb2xvciI6bnVsbCwiTGluZVdlaWdodCI6MC4wLCJMaW5lVHlwZSI6MCwiUGFyZW50U3R5bGUiOm51bGx9LCJQYXJlbnRTdHlsZSI6bnVsbH0sIkRhdGVGb3JtYXQiOnsiJHJlZiI6IjgxIn0sIklzVmlzaWJsZSI6dHJ1ZX0sIkh5cGVybGluayI6eyIkaWQiOiIyOTciLCJBZGRyZXNzIjoiIiwiU3ViQWRkcmVzcyI6IiJ9LCJJbXBvcnRJZCI6IiJ9XX0seyIkaWQiOiIyOTgiLCJJZCI6IjY0YWQ2MzZkLTczOTItNDM5ZC1iMDY1LWJiOWZiZDI2OGMzNSIsIkluZGV4Ijo4LCJIZWFkZXJUZXh0Ijoi6ZyA5rGC5YiG5p6QIiwiU3R5bGUiOnsiJGlkIjoiMjk5IiwiSGVhZGVyU3R5bGUiOnsiJGlkIjoiMzAwIiwiVGV4dFN0eWxlIjp7IiRpZCI6IjMwMSIsIkZvbnRTZXR0aW5ncyI6eyIkaWQiOiIzMDIiLCJGb250U2l6ZSI6MTIsIkZvbnROYW1lIjoiQ2FsaWJyaSIsIklzQm9sZCI6ZmFsc2UsIklzSXRhbGljIjpmYWxzZSwiSXNVbmRlcmxpbmVkIjpmYWxzZSwiUGFyZW50U3R5bGUiOm51bGx9LCJBdXRvU2l6ZSI6MCwiRm9yZWdyb3VuZCI6eyIkaWQiOiIzMDMiLCJDb2xvciI6eyIkaWQiOiIzMDQiLCJBIjoyNTUsIlIiOjM3LCJHIjo1NywiQiI6MjN9fSwiTWF4V2lkdGgiOjUxLjQ5MzMzMzMzMzMzMzMzOSwiTWF4SGVpZ2h0IjowLjAsIlNtYXJ0Rm9yZWdyb3VuZElzQWN0aXZlIjpmYWxzZSwiSG9yaXpvbnRhbEFsaWdubWVudCI6MCwiVmVydGljYWxBbGlnbm1lbnQiOjAsIlNtYXJ0Rm9yZWdyb3VuZCI6bnVsbCwiQmFja2dyb3VuZEZpbGxUeXBlIjowLCJNYXJnaW4iOnsiJHJlZiI6IjE0MCJ9LCJQYWRkaW5nIjp7IiRyZWYiOiIxNDEifSwiQmFja2dyb3VuZCI6bnVsbCwiSXNWaXNpYmxlIjpmYWxzZSwiV2lkdGgiOjAuMCwiSGVpZ2h0IjowLjAsIkJvcmRlclN0eWxlIjpudWxsLCJQYXJlbnRTdHlsZSI6bnVsbH0sIlJlY3RhbmdsZVN0eWxlIjp7IiRpZCI6IjMwNSIsIk1hcmdpbiI6eyIkcmVmIjoiMTQzIn0sIlBhZGRpbmciOnsiJHJlZiI6IjE0NCJ9LCJCYWNrZ3JvdW5kIjp7IiRpZCI6IjMwNiIsIkNvbG9yIjp7IiRpZCI6IjMwNyIsIkEiOjEyNywiUiI6MTEyLCJHIjoxNzMsIkIiOjcxfX0sIklzVmlzaWJsZSI6ZmFsc2UsIldpZHRoIjowLjAsIkhlaWdodCI6MC4wLCJCb3JkZXJTdHlsZSI6eyIkaWQiOiIzMDgiLCJMaW5lQ29sb3IiOnsiJGlkIjoiMzA5IiwiJHR5cGUiOiJOTFJFLkNvbW1vbi5Eb20uU29saWRDb2xvckJydXNoLCBOTFJFLkNvbW1vbiIsIkNvbG9yIjp7IiRpZCI6IjMxMCIsIkEiOjI1NSwiUiI6MzcsIkciOjU3LCJCIjoyM319LCJMaW5lV2VpZ2h0IjowLjAsIkxpbmVUeXBlIjowLCJQYXJlbnRTdHlsZSI6bnVsbH0sIlBhcmVudFN0eWxlIjpudWxsfSwiTWFyZ2luIjp7IiRyZWYiOiIxNTAifSwiUGFkZGluZyI6eyIkcmVmIjoiMTUxIn0sIkJhY2tncm91bmQiOm51bGwsIklzVmlzaWJsZSI6dHJ1ZSwiV2lkdGgiOjAuMCwiSGVpZ2h0IjowLjAsIkJvcmRlclN0eWxlIjpudWxsLCJQYXJlbnRTdHlsZSI6bnVsbH0sIkJhY2tncm91bmRTdHlsZSI6eyIkaWQiOiIzMTEiLCJNYXJnaW4iOnsiJHJlZiI6IjE1MyJ9LCJQYWRkaW5nIjp7IiRyZWYiOiIxNTQifSwiQmFja2dyb3VuZCI6eyIkaWQiOiIzMTIiLCJDb2xvciI6eyIkaWQiOiIzMTMiLCJBIjozOCwiUiI6MTEyLCJHIjoxNzMsIkIiOjcxfX0sIklzVmlzaWJsZSI6dHJ1ZSwiV2lkdGgiOjAuMCwiSGVpZ2h0IjowLjAsIkJvcmRlclN0eWxlIjp7IiRpZCI6IjMxNCIsIkxpbmVDb2xvciI6eyIkaWQiOiIzMTUiLCIkdHlwZSI6Ik5MUkUuQ29tbW9uLkRvbS5Tb2xpZENvbG9yQnJ1c2gsIE5MUkUuQ29tbW9uIiwiQ29sb3IiOnsiJGlkIjoiMzE2IiwiQSI6MjU1LCJSIjozNywiRyI6NTcsIkIiOjIzfX0sIkxpbmVXZWlnaHQiOjAuMCwiTGluZVR5cGUiOjAsIlBhcmVudFN0eWxlIjpudWxsfSwiUGFyZW50U3R5bGUiOm51bGx9LCJJc0Fib3ZlVGltZWJhbmQiOmZhbHNlLCJNYXJnaW4iOnsiJHJlZiI6IjE2MCJ9LCJQYWRkaW5nIjp7IiRyZWYiOiIxNjEifSwiSXNWaXNpYmxlIjp0cnVlLCJXaWR0aCI6MC4wLCJIZWlnaHQiOjAuMCwiQm9yZGVyU3R5bGUiOm51bGwsIlBhcmVudFN0eWxlIjpudWxsfSwiVGFza3MiOlt7IiRpZCI6IjMxNyIsIl9hdHRhY2hlZE1pbGVzdG9uZXMiOltdLCJUYXNrRGVmaW5pdGlvbiI6eyIkaWQiOiIzMTgiLCJHcm91cE5hbWUiOm51bGwsIlN0YXJ0RGF0ZSI6IjIwMjAtMDItMjhUMDA6MDA6MDBaIiwiRW5kRGF0ZSI6IjIwMjAtMDMtMDVUMjM6NTk6MDBaIiwiUGVyY2VudGFnZUNvbXBsZXRlIjpudWxsLCJTdHlsZSI6eyIkaWQiOiIzMTkiLCJTaGFwZSI6MSwiU2hhcGVUaGlja25lc3MiOjAsIkR1cmF0aW9uRm9ybWF0IjowLCJJbmNsdWRlTm9uV29ya2luZ0RheXNJbkR1cmF0aW9uIjpmYWxzZSwiUGVyY2VudGFnZUNvbXBsZXRlU3R5bGUiOnsiJGlkIjoiMzIwIiwiRm9udFNldHRpbmdzIjp7IiRpZCI6IjMy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IyIiwiTGluZUNvbG9yIjpudWxsLCJMaW5lV2VpZ2h0IjowLjAsIkxpbmVUeXBlIjowLCJQYXJlbnRTdHlsZSI6bnVsbH0sIlBhcmVudFN0eWxlIjpudWxsfSwiRHVyYXRpb25TdHlsZSI6eyIkaWQiOiIzMjMiLCJGb250U2V0dGluZ3MiOnsiJGlkIjoiMzI0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jUiLCJMaW5lQ29sb3IiOm51bGwsIkxpbmVXZWlnaHQiOjAuMCwiTGluZVR5cGUiOjAsIlBhcmVudFN0eWxlIjpudWxsfSwiUGFyZW50U3R5bGUiOm51bGx9LCJIb3Jpem9udGFsQ29ubmVjdG9yU3R5bGUiOnsiJGlkIjoiMzI2IiwiTGluZUNvbG9yIjp7IiRyZWYiOiI5OCJ9LCJMaW5lV2VpZ2h0IjoxLjAsIkxpbmVUeXBlIjowLCJQYXJlbnRTdHlsZSI6bnVsbH0sIlZlcnRpY2FsQ29ubmVjdG9yU3R5bGUiOnsiJGlkIjoiMzI3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MyOCIsIk1hcmdpbiI6eyIkcmVmIjoiMTA0In0sIlBhZGRpbmciOnsiJHJlZiI6IjEwNSJ9LCJCYWNrZ3JvdW5kIjp7IiRpZCI6IjMyOSIsIkNvbG9yIjp7IiRpZCI6IjMzMCIsIkEiOjI1NSwiUiI6ODIsIkciOjE0NywiQiI6MjA1fX0sIklzVmlzaWJsZSI6dHJ1ZSwiV2lkdGgiOjAuMCwiSGVpZ2h0IjoxMC4wLCJCb3JkZXJTdHlsZSI6eyIkaWQiOiIzMzEiLCJMaW5lQ29sb3IiOnsiJHJlZiI6IjEwOSJ9LCJMaW5lV2VpZ2h0IjowLjAsIkxpbmVUeXBlIjowLCJQYXJlbnRTdHlsZSI6bnVsbH0sIlBhcmVudFN0eWxlIjpudWxsfSwiVGl0bGVTdHlsZSI6eyIkaWQiOiIzMzIiLCJGb250U2V0dGluZ3MiOnsiJGlkIjoiMzMzIiwiRm9udFNpemUiOjExLCJGb250TmFtZSI6IkNhbGlicmkiLCJJc0JvbGQiOnRydWUsIklzSXRhbGljIjpmYWxzZSwiSXNVbmRlcmxpbmVkIjpmYWxzZSwiUGFyZW50U3R5bGUiOm51bGx9LCJBdXRvU2l6ZSI6MCwiRm9yZWdyb3VuZCI6eyIkaWQiOiIzMzQiLCJDb2xvciI6eyIkaWQiOiIzMzU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zNiIsIkxpbmVDb2xvciI6bnVsbCwiTGluZVdlaWdodCI6MC4wLCJMaW5lVHlwZSI6MCwiUGFyZW50U3R5bGUiOm51bGx9LCJQYXJlbnRTdHlsZSI6bnVsbH0sIkRhdGVTdHlsZSI6eyIkaWQiOiIzMzciLCJGb250U2V0dGluZ3MiOnsiJGlkIjoiMzM4IiwiRm9udFNpemUiOjEwLCJGb250TmFtZSI6IkNhbGlicmkiLCJJc0JvbGQiOmZhbHNlLCJJc0l0YWxpYyI6ZmFsc2UsIklzVW5kZXJsaW5lZCI6ZmFsc2UsIlBhcmVudFN0eWxlIjpudWxsfSwiQXV0b1NpemUiOjAsIkZvcmVncm91bmQiOnsiJGlkIjoiMzM5IiwiQ29sb3IiOnsiJGlkIjoiMzQ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xIiwiTGluZUNvbG9yIjpudWxsLCJMaW5lV2VpZ2h0IjowLjAsIkxpbmVUeXBlIjowLCJQYXJlbnRTdHlsZSI6bnVsbH0sIlBhcmVudFN0eWxlIjpudWxsfSwiRGF0ZUZvcm1hdCI6eyIkcmVmIjoiMTI1In0sIklzVmlzaWJsZSI6dHJ1ZSwiUGFyZW50U3R5bGUiOm51bGx9LCJJbmRleCI6OSwiU21hcnREdXJhdGlvbkFjdGl2YXRlZCI6ZmFsc2UsIkRhdGVGb3JtYXQiOnsiJHJlZiI6IjEyNSJ9LCJJZCI6IjhkNWI0NjU0LTU1ZTYtNDM4MS1iYmNkLWQyZTFjY2M5ZDRhNSIsIkltcG9ydElkIjpudWxsLCJUaXRsZSI6IuehruWumuezu+e7n+eahOi/kOihjOeOr+Wigywg5bu656uL57O757uf6YC76L6R5qih5Z6LIiwiTm90ZSI6bnVsbCwiSHlwZXJsaW5rIjp7IiRpZCI6IjM0MiIsIkFkZHJlc3MiOiIiLCJTdWJBZGRyZXNzIjoiIn0sIklzQ2hhbmdlZCI6ZmFsc2UsIklzTmV3IjpmYWxzZX0sIkluZGV4IjowfSx7IiRpZCI6IjM0MyIsIl9hdHRhY2hlZE1pbGVzdG9uZXMiOltdLCJUYXNrRGVmaW5pdGlvbiI6eyIkaWQiOiIzNDQiLCJHcm91cE5hbWUiOm51bGwsIlN0YXJ0RGF0ZSI6IjIwMjAtMDItMjhUMDA6MDA6MDBaIiwiRW5kRGF0ZSI6IjIwMjAtMDMtMTNUMjM6NTk6MDBaIiwiUGVyY2VudGFnZUNvbXBsZXRlIjpudWxsLCJTdHlsZSI6eyIkaWQiOiIzNDUiLCJTaGFwZSI6MSwiU2hhcGVUaGlja25lc3MiOjAsIkR1cmF0aW9uRm9ybWF0IjowLCJJbmNsdWRlTm9uV29ya2luZ0RheXNJbkR1cmF0aW9uIjpmYWxzZSwiUGVyY2VudGFnZUNvbXBsZXRlU3R5bGUiOnsiJGlkIjoiMzQ2IiwiRm9udFNldHRpbmdzIjp7IiRpZCI6IjM0Ny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Q4IiwiTGluZUNvbG9yIjpudWxsLCJMaW5lV2VpZ2h0IjowLjAsIkxpbmVUeXBlIjowLCJQYXJlbnRTdHlsZSI6bnVsbH0sIlBhcmVudFN0eWxlIjpudWxsfSwiRHVyYXRpb25TdHlsZSI6eyIkaWQiOiIzNDkiLCJGb250U2V0dGluZ3MiOnsiJGlkIjoiMzUw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NTEiLCJMaW5lQ29sb3IiOm51bGwsIkxpbmVXZWlnaHQiOjAuMCwiTGluZVR5cGUiOjAsIlBhcmVudFN0eWxlIjpudWxsfSwiUGFyZW50U3R5bGUiOm51bGx9LCJIb3Jpem9udGFsQ29ubmVjdG9yU3R5bGUiOnsiJGlkIjoiMzUyIiwiTGluZUNvbG9yIjp7IiRyZWYiOiI5OCJ9LCJMaW5lV2VpZ2h0IjoxLjAsIkxpbmVUeXBlIjowLCJQYXJlbnRTdHlsZSI6bnVsbH0sIlZlcnRpY2FsQ29ubmVjdG9yU3R5bGUiOnsiJGlkIjoiMzUz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M1NCIsIk1hcmdpbiI6eyIkcmVmIjoiMTA0In0sIlBhZGRpbmciOnsiJHJlZiI6IjEwNSJ9LCJCYWNrZ3JvdW5kIjp7IiRpZCI6IjM1NSIsIkNvbG9yIjp7IiRpZCI6IjM1NiIsIkEiOjI1NSwiUiI6ODIsIkciOjE0NywiQiI6MjA1fX0sIklzVmlzaWJsZSI6dHJ1ZSwiV2lkdGgiOjAuMCwiSGVpZ2h0IjoxMC4wLCJCb3JkZXJTdHlsZSI6eyIkaWQiOiIzNTciLCJMaW5lQ29sb3IiOnsiJHJlZiI6IjEwOSJ9LCJMaW5lV2VpZ2h0IjowLjAsIkxpbmVUeXBlIjowLCJQYXJlbnRTdHlsZSI6bnVsbH0sIlBhcmVudFN0eWxlIjpudWxsfSwiVGl0bGVTdHlsZSI6eyIkaWQiOiIzNTgiLCJGb250U2V0dGluZ3MiOnsiJGlkIjoiMzU5IiwiRm9udFNpemUiOjExLCJGb250TmFtZSI6IkNhbGlicmkiLCJJc0JvbGQiOnRydWUsIklzSXRhbGljIjpmYWxzZSwiSXNVbmRlcmxpbmVkIjpmYWxzZSwiUGFyZW50U3R5bGUiOm51bGx9LCJBdXRvU2l6ZSI6MCwiRm9yZWdyb3VuZCI6eyIkaWQiOiIzNjAiLCJDb2xvciI6eyIkaWQiOiIzNjE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2MiIsIkxpbmVDb2xvciI6bnVsbCwiTGluZVdlaWdodCI6MC4wLCJMaW5lVHlwZSI6MCwiUGFyZW50U3R5bGUiOm51bGx9LCJQYXJlbnRTdHlsZSI6bnVsbH0sIkRhdGVTdHlsZSI6eyIkaWQiOiIzNjMiLCJGb250U2V0dGluZ3MiOnsiJGlkIjoiMzY0IiwiRm9udFNpemUiOjEwLCJGb250TmFtZSI6IkNhbGlicmkiLCJJc0JvbGQiOmZhbHNlLCJJc0l0YWxpYyI6ZmFsc2UsIklzVW5kZXJsaW5lZCI6ZmFsc2UsIlBhcmVudFN0eWxlIjpudWxsfSwiQXV0b1NpemUiOjAsIkZvcmVncm91bmQiOnsiJGlkIjoiMzY1IiwiQ29sb3IiOnsiJGlkIjoiMzY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Y3IiwiTGluZUNvbG9yIjpudWxsLCJMaW5lV2VpZ2h0IjowLjAsIkxpbmVUeXBlIjowLCJQYXJlbnRTdHlsZSI6bnVsbH0sIlBhcmVudFN0eWxlIjpudWxsfSwiRGF0ZUZvcm1hdCI6eyIkcmVmIjoiMTI1In0sIklzVmlzaWJsZSI6dHJ1ZSwiUGFyZW50U3R5bGUiOm51bGx9LCJJbmRleCI6MTAsIlNtYXJ0RHVyYXRpb25BY3RpdmF0ZWQiOmZhbHNlLCJEYXRlRm9ybWF0Ijp7IiRyZWYiOiIxMjUifSwiSWQiOiI5ZTBjOGZmNi05YzkyLTRmZWEtODE1Ni0xMzlmZWYxMGVmYzgiLCJJbXBvcnRJZCI6bnVsbCwiVGl0bGUiOiLnoa7lrprns7vnu5/lip/og73lj4rmgKfog73opoHmsYIiLCJOb3RlIjpudWxsLCJIeXBlcmxpbmsiOnsiJGlkIjoiMzY4IiwiQWRkcmVzcyI6IiIsIlN1YkFkZHJlc3MiOiIifSwiSXNDaGFuZ2VkIjpmYWxzZSwiSXNOZXciOmZhbHNlfSwiSW5kZXgiOjB9XSwiTWlsZXN0b25lcyI6W119LHsiJGlkIjoiMzY5IiwiSWQiOiJlODMzMjRkNC05YTczLTQyOWQtYWRjNC1lYjIxNGE3ODgwMjkiLCJJbmRleCI6MTEsIkhlYWRlclRleHQiOiLmpoLopoHorr7orqEiLCJTdHlsZSI6eyIkaWQiOiIzNzAiLCJIZWFkZXJTdHlsZSI6eyIkaWQiOiIzNzEiLCJUZXh0U3R5bGUiOnsiJGlkIjoiMzcyIiwiRm9udFNldHRpbmdzIjp7IiRpZCI6IjM3MyIsIkZvbnRTaXplIjoxMiwiRm9udE5hbWUiOiJDYWxpYnJpIiwiSXNCb2xkIjpmYWxzZSwiSXNJdGFsaWMiOmZhbHNlLCJJc1VuZGVybGluZWQiOmZhbHNlLCJQYXJlbnRTdHlsZSI6bnVsbH0sIkF1dG9TaXplIjowLCJGb3JlZ3JvdW5kIjp7IiRpZCI6IjM3NCIsIkNvbG9yIjp7IiRpZCI6IjM3NSIsIkEiOjI1NSwiUiI6MjIsIkciOjI4LCJCIjozNX19LCJNYXhXaWR0aCI6NTEuNDkzMzMzMzMzMzMzMzM5LCJNYXhIZWlnaHQiOjAuMCwiU21hcnRGb3JlZ3JvdW5kSXNBY3RpdmUiOmZhbHNlLCJIb3Jpem9udGFsQWxpZ25tZW50IjowLCJWZXJ0aWNhbEFsaWdubWVudCI6MCwiU21hcnRGb3JlZ3JvdW5kIjpudWxsLCJCYWNrZ3JvdW5kRmlsbFR5cGUiOjAsIk1hcmdpbiI6eyIkcmVmIjoiMTQwIn0sIlBhZGRpbmciOnsiJHJlZiI6IjE0MSJ9LCJCYWNrZ3JvdW5kIjpudWxsLCJJc1Zpc2libGUiOmZhbHNlLCJXaWR0aCI6MC4wLCJIZWlnaHQiOjAuMCwiQm9yZGVyU3R5bGUiOm51bGwsIlBhcmVudFN0eWxlIjpudWxsfSwiUmVjdGFuZ2xlU3R5bGUiOnsiJGlkIjoiMzc2IiwiTWFyZ2luIjp7IiRyZWYiOiIxNDMifSwiUGFkZGluZyI6eyIkcmVmIjoiMTQ0In0sIkJhY2tncm91bmQiOnsiJGlkIjoiMzc3IiwiQ29sb3IiOnsiJGlkIjoiMzc4IiwiQSI6MTI3LCJSIjo2OCwiRyI6ODQsIkIiOjEwNn19LCJJc1Zpc2libGUiOmZhbHNlLCJXaWR0aCI6MC4wLCJIZWlnaHQiOjAuMCwiQm9yZGVyU3R5bGUiOnsiJGlkIjoiMzc5IiwiTGluZUNvbG9yIjp7IiRpZCI6IjM4MCIsIiR0eXBlIjoiTkxSRS5Db21tb24uRG9tLlNvbGlkQ29sb3JCcnVzaCwgTkxSRS5Db21tb24iLCJDb2xvciI6eyIkaWQiOiIzODEiLCJBIjoyNTUsIlIiOjIyLCJHIjoyOCwiQiI6MzV9fSwiTGluZVdlaWdodCI6MC4wLCJMaW5lVHlwZSI6MCwiUGFyZW50U3R5bGUiOm51bGx9LCJQYXJlbnRTdHlsZSI6bnVsbH0sIk1hcmdpbiI6eyIkcmVmIjoiMTUwIn0sIlBhZGRpbmciOnsiJHJlZiI6IjE1MSJ9LCJCYWNrZ3JvdW5kIjpudWxsLCJJc1Zpc2libGUiOnRydWUsIldpZHRoIjowLjAsIkhlaWdodCI6MC4wLCJCb3JkZXJTdHlsZSI6bnVsbCwiUGFyZW50U3R5bGUiOm51bGx9LCJCYWNrZ3JvdW5kU3R5bGUiOnsiJGlkIjoiMzgyIiwiTWFyZ2luIjp7IiRyZWYiOiIxNTMifSwiUGFkZGluZyI6eyIkcmVmIjoiMTU0In0sIkJhY2tncm91bmQiOnsiJGlkIjoiMzgzIiwiQ29sb3IiOnsiJGlkIjoiMzg0IiwiQSI6MzgsIlIiOjY4LCJHIjo4NCwiQiI6MTA2fX0sIklzVmlzaWJsZSI6dHJ1ZSwiV2lkdGgiOjAuMCwiSGVpZ2h0IjowLjAsIkJvcmRlclN0eWxlIjp7IiRpZCI6IjM4NSIsIkxpbmVDb2xvciI6eyIkaWQiOiIzODYiLCIkdHlwZSI6Ik5MUkUuQ29tbW9uLkRvbS5Tb2xpZENvbG9yQnJ1c2gsIE5MUkUuQ29tbW9uIiwiQ29sb3IiOnsiJGlkIjoiMzg3IiwiQSI6MjU1LCJSIjoyMiwiRyI6MjgsIkIiOjM1fX0sIkxpbmVXZWlnaHQiOjAuMCwiTGluZVR5cGUiOjAsIlBhcmVudFN0eWxlIjpudWxsfSwiUGFyZW50U3R5bGUiOm51bGx9LCJJc0Fib3ZlVGltZWJhbmQiOmZhbHNlLCJNYXJnaW4iOnsiJHJlZiI6IjE2MCJ9LCJQYWRkaW5nIjp7IiRyZWYiOiIxNjEifSwiSXNWaXNpYmxlIjp0cnVlLCJXaWR0aCI6MC4wLCJIZWlnaHQiOjAuMCwiQm9yZGVyU3R5bGUiOm51bGwsIlBhcmVudFN0eWxlIjpudWxsfSwiVGFza3MiOlt7IiRpZCI6IjM4OCIsIl9hdHRhY2hlZE1pbGVzdG9uZXMiOltdLCJUYXNrRGVmaW5pdGlvbiI6eyIkaWQiOiIzODkiLCJHcm91cE5hbWUiOm51bGwsIlN0YXJ0RGF0ZSI6IjIwMjAtMDMtMTRUMDA6MDA6MDBaIiwiRW5kRGF0ZSI6IjIwMjAtMDMtMzBUMjM6NTk6MDBaIiwiUGVyY2VudGFnZUNvbXBsZXRlIjpudWxsLCJTdHlsZSI6eyIkaWQiOiIzOTAiLCJTaGFwZSI6MSwiU2hhcGVUaGlja25lc3MiOjAsIkR1cmF0aW9uRm9ybWF0IjowLCJJbmNsdWRlTm9uV29ya2luZ0RheXNJbkR1cmF0aW9uIjpmYWxzZSwiUGVyY2VudGFnZUNvbXBsZXRlU3R5bGUiOnsiJGlkIjoiMzkxIiwiRm9udFNldHRpbmdzIjp7IiRpZCI6IjM5M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kzIiwiTGluZUNvbG9yIjpudWxsLCJMaW5lV2VpZ2h0IjowLjAsIkxpbmVUeXBlIjowLCJQYXJlbnRTdHlsZSI6bnVsbH0sIlBhcmVudFN0eWxlIjpudWxsfSwiRHVyYXRpb25TdHlsZSI6eyIkaWQiOiIzOTQiLCJGb250U2V0dGluZ3MiOnsiJGlkIjoiMzk1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OTYiLCJMaW5lQ29sb3IiOm51bGwsIkxpbmVXZWlnaHQiOjAuMCwiTGluZVR5cGUiOjAsIlBhcmVudFN0eWxlIjpudWxsfSwiUGFyZW50U3R5bGUiOm51bGx9LCJIb3Jpem9udGFsQ29ubmVjdG9yU3R5bGUiOnsiJGlkIjoiMzk3IiwiTGluZUNvbG9yIjp7IiRyZWYiOiI5OCJ9LCJMaW5lV2VpZ2h0IjoxLjAsIkxpbmVUeXBlIjowLCJQYXJlbnRTdHlsZSI6bnVsbH0sIlZlcnRpY2FsQ29ubmVjdG9yU3R5bGUiOnsiJGlkIjoiMzk4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M5OSIsIk1hcmdpbiI6eyIkcmVmIjoiMTA0In0sIlBhZGRpbmciOnsiJHJlZiI6IjEwNSJ9LCJCYWNrZ3JvdW5kIjp7IiRpZCI6IjQwMCIsIkNvbG9yIjp7IiRpZCI6IjQwMSIsIkEiOjI1NSwiUiI6ODIsIkciOjE0NywiQiI6MjA1fX0sIklzVmlzaWJsZSI6dHJ1ZSwiV2lkdGgiOjAuMCwiSGVpZ2h0IjoxMC4wLCJCb3JkZXJTdHlsZSI6eyIkaWQiOiI0MDIiLCJMaW5lQ29sb3IiOnsiJHJlZiI6IjEwOSJ9LCJMaW5lV2VpZ2h0IjowLjAsIkxpbmVUeXBlIjowLCJQYXJlbnRTdHlsZSI6bnVsbH0sIlBhcmVudFN0eWxlIjpudWxsfSwiVGl0bGVTdHlsZSI6eyIkaWQiOiI0MDMiLCJGb250U2V0dGluZ3MiOnsiJGlkIjoiNDA0IiwiRm9udFNpemUiOjExLCJGb250TmFtZSI6IkNhbGlicmkiLCJJc0JvbGQiOnRydWUsIklzSXRhbGljIjpmYWxzZSwiSXNVbmRlcmxpbmVkIjpmYWxzZSwiUGFyZW50U3R5bGUiOm51bGx9LCJBdXRvU2l6ZSI6MCwiRm9yZWdyb3VuZCI6eyIkaWQiOiI0MDUiLCJDb2xvciI6eyIkaWQiOiI0MDY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wNyIsIkxpbmVDb2xvciI6bnVsbCwiTGluZVdlaWdodCI6MC4wLCJMaW5lVHlwZSI6MCwiUGFyZW50U3R5bGUiOm51bGx9LCJQYXJlbnRTdHlsZSI6bnVsbH0sIkRhdGVTdHlsZSI6eyIkaWQiOiI0MDgiLCJGb250U2V0dGluZ3MiOnsiJGlkIjoiNDA5IiwiRm9udFNpemUiOjEwLCJGb250TmFtZSI6IkNhbGlicmkiLCJJc0JvbGQiOmZhbHNlLCJJc0l0YWxpYyI6ZmFsc2UsIklzVW5kZXJsaW5lZCI6ZmFsc2UsIlBhcmVudFN0eWxlIjpudWxsfSwiQXV0b1NpemUiOjAsIkZvcmVncm91bmQiOnsiJGlkIjoiNDEwIiwiQ29sb3IiOnsiJGlkIjoiNDE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DEyIiwiTGluZUNvbG9yIjpudWxsLCJMaW5lV2VpZ2h0IjowLjAsIkxpbmVUeXBlIjowLCJQYXJlbnRTdHlsZSI6bnVsbH0sIlBhcmVudFN0eWxlIjpudWxsfSwiRGF0ZUZvcm1hdCI6eyIkcmVmIjoiMTI1In0sIklzVmlzaWJsZSI6dHJ1ZSwiUGFyZW50U3R5bGUiOm51bGx9LCJJbmRleCI6MTIsIlNtYXJ0RHVyYXRpb25BY3RpdmF0ZWQiOmZhbHNlLCJEYXRlRm9ybWF0Ijp7IiRyZWYiOiIxMjUifSwiSWQiOiJiYWM5ZWE2Ny0xOWQwLTQzOTAtOWViNC1jYWI5ODBjNmNkZmMiLCJJbXBvcnRJZCI6bnVsbCwiVGl0bGUiOiLorr7orqHns7vnu5/mgLvkvZPnu5PmnoQsIOWIkuWIhuWKn+iDveaooeWdlyIsIk5vdGUiOm51bGwsIkh5cGVybGluayI6eyIkaWQiOiI0MTMiLCJBZGRyZXNzIjoiIiwiU3ViQWRkcmVzcyI6IiJ9LCJJc0NoYW5nZWQiOmZhbHNlLCJJc05ldyI6ZmFsc2V9LCJJbmRleCI6MH0seyIkaWQiOiI0MTQiLCJfYXR0YWNoZWRNaWxlc3RvbmVzIjpbXSwiVGFza0RlZmluaXRpb24iOnsiJGlkIjoiNDE1IiwiR3JvdXBOYW1lIjpudWxsLCJTdGFydERhdGUiOiIyMDIwLTAzLTE2VDAwOjAwOjAwWiIsIkVuZERhdGUiOiIyMDIwLTAzLTMxVDIzOjU5OjAwWiIsIlBlcmNlbnRhZ2VDb21wbGV0ZSI6bnVsbCwiU3R5bGUiOnsiJGlkIjoiNDE2IiwiU2hhcGUiOjEsIlNoYXBlVGhpY2tuZXNzIjowLCJEdXJhdGlvbkZvcm1hdCI6MCwiSW5jbHVkZU5vbldvcmtpbmdEYXlzSW5EdXJhdGlvbiI6ZmFsc2UsIlBlcmNlbnRhZ2VDb21wbGV0ZVN0eWxlIjp7IiRpZCI6IjQxNyIsIkZvbnRTZXR0aW5ncyI6eyIkaWQiOiI0MTg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xOSIsIkxpbmVDb2xvciI6bnVsbCwiTGluZVdlaWdodCI6MC4wLCJMaW5lVHlwZSI6MCwiUGFyZW50U3R5bGUiOm51bGx9LCJQYXJlbnRTdHlsZSI6bnVsbH0sIkR1cmF0aW9uU3R5bGUiOnsiJGlkIjoiNDIwIiwiRm9udFNldHRpbmdzIjp7IiRpZCI6IjQyM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IyIiwiTGluZUNvbG9yIjpudWxsLCJMaW5lV2VpZ2h0IjowLjAsIkxpbmVUeXBlIjowLCJQYXJlbnRTdHlsZSI6bnVsbH0sIlBhcmVudFN0eWxlIjpudWxsfSwiSG9yaXpvbnRhbENvbm5lY3RvclN0eWxlIjp7IiRpZCI6IjQyMyIsIkxpbmVDb2xvciI6eyIkcmVmIjoiOTgifSwiTGluZVdlaWdodCI6MS4wLCJMaW5lVHlwZSI6MCwiUGFyZW50U3R5bGUiOm51bGx9LCJWZXJ0aWNhbENvbm5lY3RvclN0eWxlIjp7IiRpZCI6IjQyNC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dHJ1ZSwiUGVyY2VudGFnZUNvbXBsZXRlU2hhcGVPcGFjaXR5IjozNSwiU2hhcGVTdHlsZSI6eyIkaWQiOiI0MjUiLCJNYXJnaW4iOnsiJHJlZiI6IjEwNCJ9LCJQYWRkaW5nIjp7IiRyZWYiOiIxMDUifSwiQmFja2dyb3VuZCI6eyIkaWQiOiI0MjYiLCJDb2xvciI6eyIkaWQiOiI0MjciLCJBIjoyNTUsIlIiOjgyLCJHIjoxNDcsIkIiOjIwNX19LCJJc1Zpc2libGUiOnRydWUsIldpZHRoIjowLjAsIkhlaWdodCI6MTAuMCwiQm9yZGVyU3R5bGUiOnsiJGlkIjoiNDI4IiwiTGluZUNvbG9yIjp7IiRyZWYiOiIxMDkifSwiTGluZVdlaWdodCI6MC4wLCJMaW5lVHlwZSI6MCwiUGFyZW50U3R5bGUiOm51bGx9LCJQYXJlbnRTdHlsZSI6bnVsbH0sIlRpdGxlU3R5bGUiOnsiJGlkIjoiNDI5IiwiRm9udFNldHRpbmdzIjp7IiRpZCI6IjQzMCIsIkZvbnRTaXplIjoxMSwiRm9udE5hbWUiOiJDYWxpYnJpIiwiSXNCb2xkIjp0cnVlLCJJc0l0YWxpYyI6ZmFsc2UsIklzVW5kZXJsaW5lZCI6ZmFsc2UsIlBhcmVudFN0eWxlIjpudWxsfSwiQXV0b1NpemUiOjAsIkZvcmVncm91bmQiOnsiJGlkIjoiNDMxIiwiQ29sb3IiOnsiJGlkIjoiNDMy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MzMiLCJMaW5lQ29sb3IiOm51bGwsIkxpbmVXZWlnaHQiOjAuMCwiTGluZVR5cGUiOjAsIlBhcmVudFN0eWxlIjpudWxsfSwiUGFyZW50U3R5bGUiOm51bGx9LCJEYXRlU3R5bGUiOnsiJGlkIjoiNDM0IiwiRm9udFNldHRpbmdzIjp7IiRpZCI6IjQzNSIsIkZvbnRTaXplIjoxMCwiRm9udE5hbWUiOiJDYWxpYnJpIiwiSXNCb2xkIjpmYWxzZSwiSXNJdGFsaWMiOmZhbHNlLCJJc1VuZGVybGluZWQiOmZhbHNlLCJQYXJlbnRTdHlsZSI6bnVsbH0sIkF1dG9TaXplIjowLCJGb3JlZ3JvdW5kIjp7IiRpZCI6IjQzNiIsIkNvbG9yIjp7IiRpZCI6IjQz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zOCIsIkxpbmVDb2xvciI6bnVsbCwiTGluZVdlaWdodCI6MC4wLCJMaW5lVHlwZSI6MCwiUGFyZW50U3R5bGUiOm51bGx9LCJQYXJlbnRTdHlsZSI6bnVsbH0sIkRhdGVGb3JtYXQiOnsiJHJlZiI6IjEyNSJ9LCJJc1Zpc2libGUiOnRydWUsIlBhcmVudFN0eWxlIjpudWxsfSwiSW5kZXgiOjEzLCJTbWFydER1cmF0aW9uQWN0aXZhdGVkIjpmYWxzZSwiRGF0ZUZvcm1hdCI6eyIkcmVmIjoiMTI1In0sIklkIjoiZDBhNTg3OGQtNDkyZi00ODg1LWJkM2EtOWE3Y2U2ODdmZDQxIiwiSW1wb3J0SWQiOm51bGwsIlRpdGxlIjoi5a6a5LmJ5ZCE5Yqf6IO95qih5Z2X5o6l5Y+jIiwiTm90ZSI6bnVsbCwiSHlwZXJsaW5rIjp7IiRpZCI6IjQzOSIsIkFkZHJlc3MiOiIiLCJTdWJBZGRyZXNzIjoiIn0sIklzQ2hhbmdlZCI6ZmFsc2UsIklzTmV3IjpmYWxzZX0sIkluZGV4IjowfSx7IiRpZCI6IjQ0MCIsIl9hdHRhY2hlZE1pbGVzdG9uZXMiOltdLCJUYXNrRGVmaW5pdGlvbiI6eyIkaWQiOiI0NDEiLCJHcm91cE5hbWUiOm51bGwsIlN0YXJ0RGF0ZSI6IjIwMjAtMDMtMTRUMDA6MDA6MDBaIiwiRW5kRGF0ZSI6IjIwMjAtMDMtMzFUMjM6NTk6MDBaIiwiUGVyY2VudGFnZUNvbXBsZXRlIjpudWxsLCJTdHlsZSI6eyIkaWQiOiI0NDIiLCJTaGFwZSI6MSwiU2hhcGVUaGlja25lc3MiOjAsIkR1cmF0aW9uRm9ybWF0IjowLCJJbmNsdWRlTm9uV29ya2luZ0RheXNJbkR1cmF0aW9uIjpmYWxzZSwiUGVyY2VudGFnZUNvbXBsZXRlU3R5bGUiOnsiJGlkIjoiNDQzIiwiRm9udFNldHRpbmdzIjp7IiRpZCI6IjQ0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DQ1IiwiTGluZUNvbG9yIjpudWxsLCJMaW5lV2VpZ2h0IjowLjAsIkxpbmVUeXBlIjowLCJQYXJlbnRTdHlsZSI6bnVsbH0sIlBhcmVudFN0eWxlIjpudWxsfSwiRHVyYXRpb25TdHlsZSI6eyIkaWQiOiI0NDYiLCJGb250U2V0dGluZ3MiOnsiJGlkIjoiNDQ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0NDgiLCJMaW5lQ29sb3IiOm51bGwsIkxpbmVXZWlnaHQiOjAuMCwiTGluZVR5cGUiOjAsIlBhcmVudFN0eWxlIjpudWxsfSwiUGFyZW50U3R5bGUiOm51bGx9LCJIb3Jpem9udGFsQ29ubmVjdG9yU3R5bGUiOnsiJGlkIjoiNDQ5IiwiTGluZUNvbG9yIjp7IiRyZWYiOiI5OCJ9LCJMaW5lV2VpZ2h0IjoxLjAsIkxpbmVUeXBlIjowLCJQYXJlbnRTdHlsZSI6bnVsbH0sIlZlcnRpY2FsQ29ubmVjdG9yU3R5bGUiOnsiJGlkIjoiNDUw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Q1MSIsIk1hcmdpbiI6eyIkcmVmIjoiMTA0In0sIlBhZGRpbmciOnsiJHJlZiI6IjEwNSJ9LCJCYWNrZ3JvdW5kIjp7IiRpZCI6IjQ1MiIsIkNvbG9yIjp7IiRpZCI6IjQ1MyIsIkEiOjI1NSwiUiI6ODIsIkciOjE0NywiQiI6MjA1fX0sIklzVmlzaWJsZSI6dHJ1ZSwiV2lkdGgiOjAuMCwiSGVpZ2h0IjoxMC4wLCJCb3JkZXJTdHlsZSI6eyIkaWQiOiI0NTQiLCJMaW5lQ29sb3IiOnsiJHJlZiI6IjEwOSJ9LCJMaW5lV2VpZ2h0IjowLjAsIkxpbmVUeXBlIjowLCJQYXJlbnRTdHlsZSI6bnVsbH0sIlBhcmVudFN0eWxlIjpudWxsfSwiVGl0bGVTdHlsZSI6eyIkaWQiOiI0NTUiLCJGb250U2V0dGluZ3MiOnsiJGlkIjoiNDU2IiwiRm9udFNpemUiOjExLCJGb250TmFtZSI6IkNhbGlicmkiLCJJc0JvbGQiOnRydWUsIklzSXRhbGljIjpmYWxzZSwiSXNVbmRlcmxpbmVkIjpmYWxzZSwiUGFyZW50U3R5bGUiOm51bGx9LCJBdXRvU2l6ZSI6MCwiRm9yZWdyb3VuZCI6eyIkaWQiOiI0NTciLCJDb2xvciI6eyIkaWQiOiI0NTg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1OSIsIkxpbmVDb2xvciI6bnVsbCwiTGluZVdlaWdodCI6MC4wLCJMaW5lVHlwZSI6MCwiUGFyZW50U3R5bGUiOm51bGx9LCJQYXJlbnRTdHlsZSI6bnVsbH0sIkRhdGVTdHlsZSI6eyIkaWQiOiI0NjAiLCJGb250U2V0dGluZ3MiOnsiJGlkIjoiNDYxIiwiRm9udFNpemUiOjEwLCJGb250TmFtZSI6IkNhbGlicmkiLCJJc0JvbGQiOmZhbHNlLCJJc0l0YWxpYyI6ZmFsc2UsIklzVW5kZXJsaW5lZCI6ZmFsc2UsIlBhcmVudFN0eWxlIjpudWxsfSwiQXV0b1NpemUiOjAsIkZvcmVncm91bmQiOnsiJGlkIjoiNDYyIiwiQ29sb3IiOnsiJGlkIjoiNDY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DY0IiwiTGluZUNvbG9yIjpudWxsLCJMaW5lV2VpZ2h0IjowLjAsIkxpbmVUeXBlIjowLCJQYXJlbnRTdHlsZSI6bnVsbH0sIlBhcmVudFN0eWxlIjpudWxsfSwiRGF0ZUZvcm1hdCI6eyIkcmVmIjoiMTI1In0sIklzVmlzaWJsZSI6dHJ1ZSwiUGFyZW50U3R5bGUiOm51bGx9LCJJbmRleCI6MTQsIlNtYXJ0RHVyYXRpb25BY3RpdmF0ZWQiOmZhbHNlLCJEYXRlRm9ybWF0Ijp7IiRyZWYiOiIxMjUifSwiSWQiOiJiMWUxNDg0OS03MWQyLTRiNTktOTlhNS1mODY0YmQzM2U1OTEiLCJJbXBvcnRJZCI6bnVsbCwiVGl0bGUiOiLmlbDmja7lupPorr7orqEiLCJOb3RlIjpudWxsLCJIeXBlcmxpbmsiOnsiJGlkIjoiNDY1IiwiQWRkcmVzcyI6IiIsIlN1YkFkZHJlc3MiOiIifSwiSXNDaGFuZ2VkIjpmYWxzZSwiSXNOZXciOmZhbHNlfSwiSW5kZXgiOjB9XSwiTWlsZXN0b25lcyI6W119LHsiJGlkIjoiNDY2IiwiSWQiOiIxOGRjNTgwOC1iZGNmLTQ1ZjktODNiYS0wYTg2ZTVmYTlkOGUiLCJJbmRleCI6MTUsIkhlYWRlclRleHQiOiLor6bnu4borr7orqEiLCJTdHlsZSI6eyIkaWQiOiI0NjciLCJIZWFkZXJTdHlsZSI6eyIkaWQiOiI0NjgiLCJUZXh0U3R5bGUiOnsiJGlkIjoiNDY5IiwiRm9udFNldHRpbmdzIjp7IiRpZCI6IjQ3MCIsIkZvbnRTaXplIjoxMiwiRm9udE5hbWUiOiJDYWxpYnJpIiwiSXNCb2xkIjpmYWxzZSwiSXNJdGFsaWMiOmZhbHNlLCJJc1VuZGVybGluZWQiOmZhbHNlLCJQYXJlbnRTdHlsZSI6bnVsbH0sIkF1dG9TaXplIjowLCJGb3JlZ3JvdW5kIjp7IiRpZCI6IjQ3MSIsIkNvbG9yIjp7IiRpZCI6IjQ3MiIsIkEiOjI1NSwiUiI6MjEsIkciOjM3LCJCIjo2Nn19LCJNYXhXaWR0aCI6NTEuNDkzMzMzMzMzMzMzMzM5LCJNYXhIZWlnaHQiOjAuMCwiU21hcnRGb3JlZ3JvdW5kSXNBY3RpdmUiOmZhbHNlLCJIb3Jpem9udGFsQWxpZ25tZW50IjowLCJWZXJ0aWNhbEFsaWdubWVudCI6MCwiU21hcnRGb3JlZ3JvdW5kIjpudWxsLCJCYWNrZ3JvdW5kRmlsbFR5cGUiOjAsIk1hcmdpbiI6eyIkcmVmIjoiMTQwIn0sIlBhZGRpbmciOnsiJHJlZiI6IjE0MSJ9LCJCYWNrZ3JvdW5kIjpudWxsLCJJc1Zpc2libGUiOmZhbHNlLCJXaWR0aCI6MC4wLCJIZWlnaHQiOjAuMCwiQm9yZGVyU3R5bGUiOm51bGwsIlBhcmVudFN0eWxlIjpudWxsfSwiUmVjdGFuZ2xlU3R5bGUiOnsiJGlkIjoiNDczIiwiTWFyZ2luIjp7IiRyZWYiOiIxNDMifSwiUGFkZGluZyI6eyIkcmVmIjoiMTQ0In0sIkJhY2tncm91bmQiOnsiJGlkIjoiNDc0IiwiQ29sb3IiOnsiJGlkIjoiNDc1IiwiQSI6MTI3LCJSIjo2OCwiRyI6MTE0LCJCIjoxOTZ9fSwiSXNWaXNpYmxlIjpmYWxzZSwiV2lkdGgiOjAuMCwiSGVpZ2h0IjowLjAsIkJvcmRlclN0eWxlIjp7IiRpZCI6IjQ3NiIsIkxpbmVDb2xvciI6eyIkaWQiOiI0NzciLCIkdHlwZSI6Ik5MUkUuQ29tbW9uLkRvbS5Tb2xpZENvbG9yQnJ1c2gsIE5MUkUuQ29tbW9uIiwiQ29sb3IiOnsiJGlkIjoiNDc4IiwiQSI6MjU1LCJSIjoyMSwiRyI6MzcsIkIiOjY2fX0sIkxpbmVXZWlnaHQiOjAuMCwiTGluZVR5cGUiOjAsIlBhcmVudFN0eWxlIjpudWxsfSwiUGFyZW50U3R5bGUiOm51bGx9LCJNYXJnaW4iOnsiJHJlZiI6IjE1MCJ9LCJQYWRkaW5nIjp7IiRyZWYiOiIxNTEifSwiQmFja2dyb3VuZCI6bnVsbCwiSXNWaXNpYmxlIjp0cnVlLCJXaWR0aCI6MC4wLCJIZWlnaHQiOjAuMCwiQm9yZGVyU3R5bGUiOm51bGwsIlBhcmVudFN0eWxlIjpudWxsfSwiQmFja2dyb3VuZFN0eWxlIjp7IiRpZCI6IjQ3OSIsIk1hcmdpbiI6eyIkcmVmIjoiMTUzIn0sIlBhZGRpbmciOnsiJHJlZiI6IjE1NCJ9LCJCYWNrZ3JvdW5kIjp7IiRpZCI6IjQ4MCIsIkNvbG9yIjp7IiRpZCI6IjQ4MSIsIkEiOjM4LCJSIjo2OCwiRyI6MTE0LCJCIjoxOTZ9fSwiSXNWaXNpYmxlIjp0cnVlLCJXaWR0aCI6MC4wLCJIZWlnaHQiOjAuMCwiQm9yZGVyU3R5bGUiOnsiJGlkIjoiNDgyIiwiTGluZUNvbG9yIjp7IiRpZCI6IjQ4MyIsIiR0eXBlIjoiTkxSRS5Db21tb24uRG9tLlNvbGlkQ29sb3JCcnVzaCwgTkxSRS5Db21tb24iLCJDb2xvciI6eyIkaWQiOiI0ODQiLCJBIjoyNTUsIlIiOjIxLCJHIjozNywiQiI6NjZ9fSwiTGluZVdlaWdodCI6MC4wLCJMaW5lVHlwZSI6MCwiUGFyZW50U3R5bGUiOm51bGx9LCJQYXJlbnRTdHlsZSI6bnVsbH0sIklzQWJvdmVUaW1lYmFuZCI6ZmFsc2UsIk1hcmdpbiI6eyIkcmVmIjoiMTYwIn0sIlBhZGRpbmciOnsiJHJlZiI6IjE2MSJ9LCJJc1Zpc2libGUiOnRydWUsIldpZHRoIjowLjAsIkhlaWdodCI6MC4wLCJCb3JkZXJTdHlsZSI6bnVsbCwiUGFyZW50U3R5bGUiOm51bGx9LCJUYXNrcyI6W3siJGlkIjoiNDg1IiwiX2F0dGFjaGVkTWlsZXN0b25lcyI6W10sIlRhc2tEZWZpbml0aW9uIjp7IiRpZCI6IjQ4NiIsIkdyb3VwTmFtZSI6bnVsbCwiU3RhcnREYXRlIjoiMjAyMC0wNC0wMVQwMDowMDowMFoiLCJFbmREYXRlIjoiMjAyMC0wNC0wMVQyMzo1OTowMFoiLCJQZXJjZW50YWdlQ29tcGxldGUiOm51bGwsIlN0eWxlIjp7IiRpZCI6IjQ4NyIsIlNoYXBlIjoxLCJTaGFwZVRoaWNrbmVzcyI6MCwiRHVyYXRpb25Gb3JtYXQiOjAsIkluY2x1ZGVOb25Xb3JraW5nRGF5c0luRHVyYXRpb24iOmZhbHNlLCJQZXJjZW50YWdlQ29tcGxldGVTdHlsZSI6eyIkaWQiOiI0ODgiLCJGb250U2V0dGluZ3MiOnsiJGlkIjoiNDg5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OTAiLCJMaW5lQ29sb3IiOm51bGwsIkxpbmVXZWlnaHQiOjAuMCwiTGluZVR5cGUiOjAsIlBhcmVudFN0eWxlIjpudWxsfSwiUGFyZW50U3R5bGUiOm51bGx9LCJEdXJhdGlvblN0eWxlIjp7IiRpZCI6IjQ5MSIsIkZvbnRTZXR0aW5ncyI6eyIkaWQiOiI0OTI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5MyIsIkxpbmVDb2xvciI6bnVsbCwiTGluZVdlaWdodCI6MC4wLCJMaW5lVHlwZSI6MCwiUGFyZW50U3R5bGUiOm51bGx9LCJQYXJlbnRTdHlsZSI6bnVsbH0sIkhvcml6b250YWxDb25uZWN0b3JTdHlsZSI6eyIkaWQiOiI0OTQiLCJMaW5lQ29sb3IiOnsiJHJlZiI6Ijk4In0sIkxpbmVXZWlnaHQiOjEuMCwiTGluZVR5cGUiOjAsIlBhcmVudFN0eWxlIjpudWxsfSwiVmVydGljYWxDb25uZWN0b3JTdHlsZSI6eyIkaWQiOiI0OTUiLCJMaW5lQ29sb3IiOnsiJHJlZiI6IjEwM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NDk2IiwiTWFyZ2luIjp7IiRyZWYiOiIxMDQifSwiUGFkZGluZyI6eyIkcmVmIjoiMTA1In0sIkJhY2tncm91bmQiOnsiJGlkIjoiNDk3IiwiQ29sb3IiOnsiJGlkIjoiNDk4IiwiQSI6MjU1LCJSIjo4MiwiRyI6MTQ3LCJCIjoyMDV9fSwiSXNWaXNpYmxlIjp0cnVlLCJXaWR0aCI6MC4wLCJIZWlnaHQiOjEwLjAsIkJvcmRlclN0eWxlIjp7IiRpZCI6IjQ5OSIsIkxpbmVDb2xvciI6eyIkcmVmIjoiMTA5In0sIkxpbmVXZWlnaHQiOjAuMCwiTGluZVR5cGUiOjAsIlBhcmVudFN0eWxlIjpudWxsfSwiUGFyZW50U3R5bGUiOm51bGx9LCJUaXRsZVN0eWxlIjp7IiRpZCI6IjUwMCIsIkZvbnRTZXR0aW5ncyI6eyIkaWQiOiI1MDEiLCJGb250U2l6ZSI6MTEsIkZvbnROYW1lIjoiQ2FsaWJyaSIsIklzQm9sZCI6dHJ1ZSwiSXNJdGFsaWMiOmZhbHNlLCJJc1VuZGVybGluZWQiOmZhbHNlLCJQYXJlbnRTdHlsZSI6bnVsbH0sIkF1dG9TaXplIjowLCJGb3JlZ3JvdW5kIjp7IiRpZCI6IjUwMiIsIkNvbG9yIjp7IiRpZCI6IjUwMy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TA0IiwiTGluZUNvbG9yIjpudWxsLCJMaW5lV2VpZ2h0IjowLjAsIkxpbmVUeXBlIjowLCJQYXJlbnRTdHlsZSI6bnVsbH0sIlBhcmVudFN0eWxlIjpudWxsfSwiRGF0ZVN0eWxlIjp7IiRpZCI6IjUwNSIsIkZvbnRTZXR0aW5ncyI6eyIkaWQiOiI1MDYiLCJGb250U2l6ZSI6MTAsIkZvbnROYW1lIjoiQ2FsaWJyaSIsIklzQm9sZCI6ZmFsc2UsIklzSXRhbGljIjpmYWxzZSwiSXNVbmRlcmxpbmVkIjpmYWxzZSwiUGFyZW50U3R5bGUiOm51bGx9LCJBdXRvU2l6ZSI6MCwiRm9yZWdyb3VuZCI6eyIkaWQiOiI1MDciLCJDb2xvciI6eyIkaWQiOiI1M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1MDkiLCJMaW5lQ29sb3IiOm51bGwsIkxpbmVXZWlnaHQiOjAuMCwiTGluZVR5cGUiOjAsIlBhcmVudFN0eWxlIjpudWxsfSwiUGFyZW50U3R5bGUiOm51bGx9LCJEYXRlRm9ybWF0Ijp7IiRyZWYiOiIxMjUifSwiSXNWaXNpYmxlIjp0cnVlLCJQYXJlbnRTdHlsZSI6bnVsbH0sIkluZGV4IjoxNiwiU21hcnREdXJhdGlvbkFjdGl2YXRlZCI6ZmFsc2UsIkRhdGVGb3JtYXQiOnsiJHJlZiI6IjEyNSJ9LCJJZCI6ImU2NTdlOGRjLTdjNGMtNGM3ZS1iOTA0LTBlOWU0YmEwZTFmYiIsIkltcG9ydElkIjpudWxsLCJUaXRsZSI6IuiuvuiuoeWQhOaooeWdl+WFt+S9k+WunueOsOeul+azlSIsIk5vdGUiOm51bGwsIkh5cGVybGluayI6eyIkaWQiOiI1MTAiLCJBZGRyZXNzIjoiIiwiU3ViQWRkcmVzcyI6IiJ9LCJJc0NoYW5nZWQiOmZhbHNlLCJJc05ldyI6ZmFsc2V9LCJJbmRleCI6MH0seyIkaWQiOiI1MTEiLCJfYXR0YWNoZWRNaWxlc3RvbmVzIjpbXSwiVGFza0RlZmluaXRpb24iOnsiJGlkIjoiNTEyIiwiR3JvdXBOYW1lIjpudWxsLCJTdGFydERhdGUiOiIyMDIwLTA2LTIyVDAwOjAwOjAwWiIsIkVuZERhdGUiOiIyMDIwLTA2LTIyVDIzOjU5OjAwWiIsIlBlcmNlbnRhZ2VDb21wbGV0ZSI6bnVsbCwiU3R5bGUiOnsiJGlkIjoiNTEzIiwiU2hhcGUiOjEsIlNoYXBlVGhpY2tuZXNzIjowLCJEdXJhdGlvbkZvcm1hdCI6MCwiSW5jbHVkZU5vbldvcmtpbmdEYXlzSW5EdXJhdGlvbiI6ZmFsc2UsIlBlcmNlbnRhZ2VDb21wbGV0ZVN0eWxlIjp7IiRpZCI6IjUxNCIsIkZvbnRTZXR0aW5ncyI6eyIkaWQiOiI1MT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UxNiIsIkxpbmVDb2xvciI6bnVsbCwiTGluZVdlaWdodCI6MC4wLCJMaW5lVHlwZSI6MCwiUGFyZW50U3R5bGUiOm51bGx9LCJQYXJlbnRTdHlsZSI6bnVsbH0sIkR1cmF0aW9uU3R5bGUiOnsiJGlkIjoiNTE3IiwiRm9udFNldHRpbmdzIjp7IiRpZCI6IjUxO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TE5IiwiTGluZUNvbG9yIjpudWxsLCJMaW5lV2VpZ2h0IjowLjAsIkxpbmVUeXBlIjowLCJQYXJlbnRTdHlsZSI6bnVsbH0sIlBhcmVudFN0eWxlIjpudWxsfSwiSG9yaXpvbnRhbENvbm5lY3RvclN0eWxlIjp7IiRpZCI6IjUyMCIsIkxpbmVDb2xvciI6eyIkcmVmIjoiOTgifSwiTGluZVdlaWdodCI6MS4wLCJMaW5lVHlwZSI6MCwiUGFyZW50U3R5bGUiOm51bGx9LCJWZXJ0aWNhbENvbm5lY3RvclN0eWxlIjp7IiRpZCI6IjUyMS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dHJ1ZSwiUGVyY2VudGFnZUNvbXBsZXRlU2hhcGVPcGFjaXR5IjozNSwiU2hhcGVTdHlsZSI6eyIkaWQiOiI1MjIiLCJNYXJnaW4iOnsiJHJlZiI6IjEwNCJ9LCJQYWRkaW5nIjp7IiRyZWYiOiIxMDUifSwiQmFja2dyb3VuZCI6eyIkaWQiOiI1MjMiLCJDb2xvciI6eyIkaWQiOiI1MjQiLCJBIjoyNTUsIlIiOjgyLCJHIjoxNDcsIkIiOjIwNX19LCJJc1Zpc2libGUiOnRydWUsIldpZHRoIjowLjAsIkhlaWdodCI6MTAuMCwiQm9yZGVyU3R5bGUiOnsiJGlkIjoiNTI1IiwiTGluZUNvbG9yIjp7IiRyZWYiOiIxMDkifSwiTGluZVdlaWdodCI6MC4wLCJMaW5lVHlwZSI6MCwiUGFyZW50U3R5bGUiOm51bGx9LCJQYXJlbnRTdHlsZSI6bnVsbH0sIlRpdGxlU3R5bGUiOnsiJGlkIjoiNTI2IiwiRm9udFNldHRpbmdzIjp7IiRpZCI6IjUyNyIsIkZvbnRTaXplIjoxMSwiRm9udE5hbWUiOiJDYWxpYnJpIiwiSXNCb2xkIjp0cnVlLCJJc0l0YWxpYyI6ZmFsc2UsIklzVW5kZXJsaW5lZCI6ZmFsc2UsIlBhcmVudFN0eWxlIjpudWxsfSwiQXV0b1NpemUiOjAsIkZvcmVncm91bmQiOnsiJGlkIjoiNTI4IiwiQ29sb3IiOnsiJGlkIjoiNTI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MzAiLCJMaW5lQ29sb3IiOm51bGwsIkxpbmVXZWlnaHQiOjAuMCwiTGluZVR5cGUiOjAsIlBhcmVudFN0eWxlIjpudWxsfSwiUGFyZW50U3R5bGUiOm51bGx9LCJEYXRlU3R5bGUiOnsiJGlkIjoiNTMxIiwiRm9udFNldHRpbmdzIjp7IiRpZCI6IjUzMiIsIkZvbnRTaXplIjoxMCwiRm9udE5hbWUiOiJDYWxpYnJpIiwiSXNCb2xkIjpmYWxzZSwiSXNJdGFsaWMiOmZhbHNlLCJJc1VuZGVybGluZWQiOmZhbHNlLCJQYXJlbnRTdHlsZSI6bnVsbH0sIkF1dG9TaXplIjowLCJGb3JlZ3JvdW5kIjp7IiRpZCI6IjUzMyIsIkNvbG9yIjp7IiRpZCI6IjUz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zNSIsIkxpbmVDb2xvciI6bnVsbCwiTGluZVdlaWdodCI6MC4wLCJMaW5lVHlwZSI6MCwiUGFyZW50U3R5bGUiOm51bGx9LCJQYXJlbnRTdHlsZSI6bnVsbH0sIkRhdGVGb3JtYXQiOnsiJHJlZiI6IjEyNSJ9LCJJc1Zpc2libGUiOnRydWUsIlBhcmVudFN0eWxlIjpudWxsfSwiSW5kZXgiOjE3LCJTbWFydER1cmF0aW9uQWN0aXZhdGVkIjpmYWxzZSwiRGF0ZUZvcm1hdCI6eyIkcmVmIjoiMTI1In0sIklkIjoiZjFjNzAwYjgtZTA2MC00ZmY1LWE1N2ItZDk0NDVhNjU5NTZkIiwiSW1wb3J0SWQiOm51bGwsIlRpdGxlIjoi56Gu5a6a5qih5Z2X6Ze06K+m57uG5o6l5Y+jIiwiTm90ZSI6bnVsbCwiSHlwZXJsaW5rIjp7IiRpZCI6IjUzNiIsIkFkZHJlc3MiOiIiLCJTdWJBZGRyZXNzIjoiIn0sIklzQ2hhbmdlZCI6ZmFsc2UsIklzTmV3IjpmYWxzZX0sIkluZGV4IjowfV0sIk1pbGVzdG9uZXMiOltdfSx7IiRpZCI6IjUzNyIsIklkIjoiMjBmZjkyYzItOGIyNy00NThkLTgzNDctZDczNzZkMDFkYmFjIiwiSW5kZXgiOjE4LCJIZWFkZXJUZXh0Ijoi57yW56CBIiwiU3R5bGUiOnsiJGlkIjoiNTM4IiwiSGVhZGVyU3R5bGUiOnsiJGlkIjoiNTM5IiwiVGV4dFN0eWxlIjp7IiRpZCI6IjU0MCIsIkZvbnRTZXR0aW5ncyI6eyIkaWQiOiI1NDEiLCJGb250U2l6ZSI6MTIsIkZvbnROYW1lIjoiQ2FsaWJyaSIsIklzQm9sZCI6ZmFsc2UsIklzSXRhbGljIjpmYWxzZSwiSXNVbmRlcmxpbmVkIjpmYWxzZSwiUGFyZW50U3R5bGUiOm51bGx9LCJBdXRvU2l6ZSI6MCwiRm9yZWdyb3VuZCI6eyIkaWQiOiI1NDIiLCJDb2xvciI6eyIkaWQiOiI1NDMiLCJBIjoyNTUsIlIiOjg4LCJHIjozOSwiQiI6N319LCJNYXhXaWR0aCI6NTEuNDkzMzMzMzMzMzMzMzM5LCJNYXhIZWlnaHQiOjAuMCwiU21hcnRGb3JlZ3JvdW5kSXNBY3RpdmUiOmZhbHNlLCJIb3Jpem9udGFsQWxpZ25tZW50IjowLCJWZXJ0aWNhbEFsaWdubWVudCI6MCwiU21hcnRGb3JlZ3JvdW5kIjpudWxsLCJCYWNrZ3JvdW5kRmlsbFR5cGUiOjAsIk1hcmdpbiI6eyIkcmVmIjoiMTQwIn0sIlBhZGRpbmciOnsiJHJlZiI6IjE0MSJ9LCJCYWNrZ3JvdW5kIjpudWxsLCJJc1Zpc2libGUiOmZhbHNlLCJXaWR0aCI6MC4wLCJIZWlnaHQiOjAuMCwiQm9yZGVyU3R5bGUiOm51bGwsIlBhcmVudFN0eWxlIjpudWxsfSwiUmVjdGFuZ2xlU3R5bGUiOnsiJGlkIjoiNTQ0IiwiTWFyZ2luIjp7IiRyZWYiOiIxNDMifSwiUGFkZGluZyI6eyIkcmVmIjoiMTQ0In0sIkJhY2tncm91bmQiOnsiJGlkIjoiNTQ1IiwiQ29sb3IiOnsiJGlkIjoiNTQ2IiwiQSI6MTI3LCJSIjoyMzcsIkciOjEyNSwiQiI6NDl9fSwiSXNWaXNpYmxlIjpmYWxzZSwiV2lkdGgiOjAuMCwiSGVpZ2h0IjowLjAsIkJvcmRlclN0eWxlIjp7IiRpZCI6IjU0NyIsIkxpbmVDb2xvciI6eyIkaWQiOiI1NDgiLCIkdHlwZSI6Ik5MUkUuQ29tbW9uLkRvbS5Tb2xpZENvbG9yQnJ1c2gsIE5MUkUuQ29tbW9uIiwiQ29sb3IiOnsiJGlkIjoiNTQ5IiwiQSI6MjU1LCJSIjo4OCwiRyI6MzksIkIiOjd9fSwiTGluZVdlaWdodCI6MC4wLCJMaW5lVHlwZSI6MCwiUGFyZW50U3R5bGUiOm51bGx9LCJQYXJlbnRTdHlsZSI6bnVsbH0sIk1hcmdpbiI6eyIkcmVmIjoiMTUwIn0sIlBhZGRpbmciOnsiJHJlZiI6IjE1MSJ9LCJCYWNrZ3JvdW5kIjpudWxsLCJJc1Zpc2libGUiOnRydWUsIldpZHRoIjowLjAsIkhlaWdodCI6MC4wLCJCb3JkZXJTdHlsZSI6bnVsbCwiUGFyZW50U3R5bGUiOm51bGx9LCJCYWNrZ3JvdW5kU3R5bGUiOnsiJGlkIjoiNTUwIiwiTWFyZ2luIjp7IiRyZWYiOiIxNTMifSwiUGFkZGluZyI6eyIkcmVmIjoiMTU0In0sIkJhY2tncm91bmQiOnsiJGlkIjoiNTUxIiwiQ29sb3IiOnsiJGlkIjoiNTUyIiwiQSI6MzgsIlIiOjIzNywiRyI6MTI1LCJCIjo0OX19LCJJc1Zpc2libGUiOnRydWUsIldpZHRoIjowLjAsIkhlaWdodCI6MC4wLCJCb3JkZXJTdHlsZSI6eyIkaWQiOiI1NTMiLCJMaW5lQ29sb3IiOnsiJGlkIjoiNTU0IiwiJHR5cGUiOiJOTFJFLkNvbW1vbi5Eb20uU29saWRDb2xvckJydXNoLCBOTFJFLkNvbW1vbiIsIkNvbG9yIjp7IiRpZCI6IjU1NSIsIkEiOjI1NSwiUiI6ODgsIkciOjM5LCJCIjo3fX0sIkxpbmVXZWlnaHQiOjAuMCwiTGluZVR5cGUiOjAsIlBhcmVudFN0eWxlIjpudWxsfSwiUGFyZW50U3R5bGUiOm51bGx9LCJJc0Fib3ZlVGltZWJhbmQiOmZhbHNlLCJNYXJnaW4iOnsiJHJlZiI6IjE2MCJ9LCJQYWRkaW5nIjp7IiRyZWYiOiIxNjEifSwiSXNWaXNpYmxlIjp0cnVlLCJXaWR0aCI6MC4wLCJIZWlnaHQiOjAuMCwiQm9yZGVyU3R5bGUiOm51bGwsIlBhcmVudFN0eWxlIjpudWxsfSwiVGFza3MiOlt7IiRpZCI6IjU1NiIsIl9hdHRhY2hlZE1pbGVzdG9uZXMiOltdLCJUYXNrRGVmaW5pdGlvbiI6eyIkaWQiOiI1NTciLCJHcm91cE5hbWUiOm51bGwsIlN0YXJ0RGF0ZSI6IjIwMjAtMDYtMjVUMDA6MDA6MDBaIiwiRW5kRGF0ZSI6IjIwMjAtMDYtMjVUMjM6NTk6MDBaIiwiUGVyY2VudGFnZUNvbXBsZXRlIjpudWxsLCJTdHlsZSI6eyIkaWQiOiI1NTgiLCJTaGFwZSI6MSwiU2hhcGVUaGlja25lc3MiOjAsIkR1cmF0aW9uRm9ybWF0IjowLCJJbmNsdWRlTm9uV29ya2luZ0RheXNJbkR1cmF0aW9uIjpmYWxzZSwiUGVyY2VudGFnZUNvbXBsZXRlU3R5bGUiOnsiJGlkIjoiNTU5IiwiRm9udFNldHRpbmdzIjp7IiRpZCI6IjU2M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YxIiwiTGluZUNvbG9yIjpudWxsLCJMaW5lV2VpZ2h0IjowLjAsIkxpbmVUeXBlIjowLCJQYXJlbnRTdHlsZSI6bnVsbH0sIlBhcmVudFN0eWxlIjpudWxsfSwiRHVyYXRpb25TdHlsZSI6eyIkaWQiOiI1NjIiLCJGb250U2V0dGluZ3MiOnsiJGlkIjoiNTYz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NjQiLCJMaW5lQ29sb3IiOm51bGwsIkxpbmVXZWlnaHQiOjAuMCwiTGluZVR5cGUiOjAsIlBhcmVudFN0eWxlIjpudWxsfSwiUGFyZW50U3R5bGUiOm51bGx9LCJIb3Jpem9udGFsQ29ubmVjdG9yU3R5bGUiOnsiJGlkIjoiNTY1IiwiTGluZUNvbG9yIjp7IiRyZWYiOiI5OCJ9LCJMaW5lV2VpZ2h0IjoxLjAsIkxpbmVUeXBlIjowLCJQYXJlbnRTdHlsZSI6bnVsbH0sIlZlcnRpY2FsQ29ubmVjdG9yU3R5bGUiOnsiJGlkIjoiNTY2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U2NyIsIk1hcmdpbiI6eyIkcmVmIjoiMTA0In0sIlBhZGRpbmciOnsiJHJlZiI6IjEwNSJ9LCJCYWNrZ3JvdW5kIjp7IiRpZCI6IjU2OCIsIkNvbG9yIjp7IiRpZCI6IjU2OSIsIkEiOjI1NSwiUiI6ODIsIkciOjE0NywiQiI6MjA1fX0sIklzVmlzaWJsZSI6dHJ1ZSwiV2lkdGgiOjAuMCwiSGVpZ2h0IjoxMC4wLCJCb3JkZXJTdHlsZSI6eyIkaWQiOiI1NzAiLCJMaW5lQ29sb3IiOnsiJHJlZiI6IjEwOSJ9LCJMaW5lV2VpZ2h0IjowLjAsIkxpbmVUeXBlIjowLCJQYXJlbnRTdHlsZSI6bnVsbH0sIlBhcmVudFN0eWxlIjpudWxsfSwiVGl0bGVTdHlsZSI6eyIkaWQiOiI1NzEiLCJGb250U2V0dGluZ3MiOnsiJGlkIjoiNTcyIiwiRm9udFNpemUiOjExLCJGb250TmFtZSI6IkNhbGlicmkiLCJJc0JvbGQiOnRydWUsIklzSXRhbGljIjpmYWxzZSwiSXNVbmRlcmxpbmVkIjpmYWxzZSwiUGFyZW50U3R5bGUiOm51bGx9LCJBdXRvU2l6ZSI6MCwiRm9yZWdyb3VuZCI6eyIkaWQiOiI1NzMiLCJDb2xvciI6eyIkaWQiOiI1NzQ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U3NSIsIkxpbmVDb2xvciI6bnVsbCwiTGluZVdlaWdodCI6MC4wLCJMaW5lVHlwZSI6MCwiUGFyZW50U3R5bGUiOm51bGx9LCJQYXJlbnRTdHlsZSI6bnVsbH0sIkRhdGVTdHlsZSI6eyIkaWQiOiI1NzYiLCJGb250U2V0dGluZ3MiOnsiJGlkIjoiNTc3IiwiRm9udFNpemUiOjEwLCJGb250TmFtZSI6IkNhbGlicmkiLCJJc0JvbGQiOmZhbHNlLCJJc0l0YWxpYyI6ZmFsc2UsIklzVW5kZXJsaW5lZCI6ZmFsc2UsIlBhcmVudFN0eWxlIjpudWxsfSwiQXV0b1NpemUiOjAsIkZvcmVncm91bmQiOnsiJGlkIjoiNTc4IiwiQ29sb3IiOnsiJGlkIjoiNTc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gwIiwiTGluZUNvbG9yIjpudWxsLCJMaW5lV2VpZ2h0IjowLjAsIkxpbmVUeXBlIjowLCJQYXJlbnRTdHlsZSI6bnVsbH0sIlBhcmVudFN0eWxlIjpudWxsfSwiRGF0ZUZvcm1hdCI6eyIkcmVmIjoiMTI1In0sIklzVmlzaWJsZSI6dHJ1ZSwiUGFyZW50U3R5bGUiOm51bGx9LCJJbmRleCI6MTksIlNtYXJ0RHVyYXRpb25BY3RpdmF0ZWQiOmZhbHNlLCJEYXRlRm9ybWF0Ijp7IiRyZWYiOiIxMjUifSwiSWQiOiI0Y2EwY2VmOC1mNmMyLTQyMjQtYjdjNi01NzY5YTljZTQwOWQiLCJJbXBvcnRJZCI6bnVsbCwiVGl0bGUiOiLnvJbnqIvnqIvluo/ku6PnoIEiLCJOb3RlIjpudWxsLCJIeXBlcmxpbmsiOnsiJGlkIjoiNTgxIiwiQWRkcmVzcyI6IiIsIlN1YkFkZHJlc3MiOiIifSwiSXNDaGFuZ2VkIjpmYWxzZSwiSXNOZXciOmZhbHNlfSwiSW5kZXgiOjB9XSwiTWlsZXN0b25lcyI6W119LHsiJGlkIjoiNTgyIiwiSWQiOiIzNGEwY2U1MS00OGMyLTRiOTQtODk1OC1mNWZiMjkyMDQxZGIiLCJJbmRleCI6MjAsIkhlYWRlclRleHQiOiLmtYvor5UiLCJTdHlsZSI6eyIkaWQiOiI1ODMiLCJIZWFkZXJTdHlsZSI6eyIkaWQiOiI1ODQiLCJUZXh0U3R5bGUiOnsiJGlkIjoiNTg1IiwiRm9udFNldHRpbmdzIjp7IiRpZCI6IjU4NiIsIkZvbnRTaXplIjoxMiwiRm9udE5hbWUiOiJDYWxpYnJpIiwiSXNCb2xkIjpmYWxzZSwiSXNJdGFsaWMiOmZhbHNlLCJJc1VuZGVybGluZWQiOmZhbHNlLCJQYXJlbnRTdHlsZSI6bnVsbH0sIkF1dG9TaXplIjowLCJGb3JlZ3JvdW5kIjp7IiRpZCI6IjU4NyIsIkNvbG9yIjp7IiRpZCI6IjU4OCIsIkEiOjI1NSwiUiI6NTUsIkciOjU1LCJCIjo1NX19LCJNYXhXaWR0aCI6NTEuNDkzMzMzMzMzMzMzMzM5LCJNYXhIZWlnaHQiOjAuMCwiU21hcnRGb3JlZ3JvdW5kSXNBY3RpdmUiOmZhbHNlLCJIb3Jpem9udGFsQWxpZ25tZW50IjowLCJWZXJ0aWNhbEFsaWdubWVudCI6MCwiU21hcnRGb3JlZ3JvdW5kIjpudWxsLCJCYWNrZ3JvdW5kRmlsbFR5cGUiOjAsIk1hcmdpbiI6eyIkcmVmIjoiMTQwIn0sIlBhZGRpbmciOnsiJHJlZiI6IjE0MSJ9LCJCYWNrZ3JvdW5kIjpudWxsLCJJc1Zpc2libGUiOmZhbHNlLCJXaWR0aCI6MC4wLCJIZWlnaHQiOjAuMCwiQm9yZGVyU3R5bGUiOm51bGwsIlBhcmVudFN0eWxlIjpudWxsfSwiUmVjdGFuZ2xlU3R5bGUiOnsiJGlkIjoiNTg5IiwiTWFyZ2luIjp7IiRyZWYiOiIxNDMifSwiUGFkZGluZyI6eyIkcmVmIjoiMTQ0In0sIkJhY2tncm91bmQiOnsiJGlkIjoiNTkwIiwiQ29sb3IiOnsiJGlkIjoiNTkxIiwiQSI6MTI3LCJSIjoxNjUsIkciOjE2NSwiQiI6MTY1fX0sIklzVmlzaWJsZSI6ZmFsc2UsIldpZHRoIjowLjAsIkhlaWdodCI6MC4wLCJCb3JkZXJTdHlsZSI6eyIkaWQiOiI1OTIiLCJMaW5lQ29sb3IiOnsiJGlkIjoiNTkzIiwiJHR5cGUiOiJOTFJFLkNvbW1vbi5Eb20uU29saWRDb2xvckJydXNoLCBOTFJFLkNvbW1vbiIsIkNvbG9yIjp7IiRpZCI6IjU5NCIsIkEiOjI1NSwiUiI6NTUsIkciOjU1LCJCIjo1NX19LCJMaW5lV2VpZ2h0IjowLjAsIkxpbmVUeXBlIjowLCJQYXJlbnRTdHlsZSI6bnVsbH0sIlBhcmVudFN0eWxlIjpudWxsfSwiTWFyZ2luIjp7IiRyZWYiOiIxNTAifSwiUGFkZGluZyI6eyIkcmVmIjoiMTUxIn0sIkJhY2tncm91bmQiOm51bGwsIklzVmlzaWJsZSI6dHJ1ZSwiV2lkdGgiOjAuMCwiSGVpZ2h0IjowLjAsIkJvcmRlclN0eWxlIjpudWxsLCJQYXJlbnRTdHlsZSI6bnVsbH0sIkJhY2tncm91bmRTdHlsZSI6eyIkaWQiOiI1OTUiLCJNYXJnaW4iOnsiJHJlZiI6IjE1MyJ9LCJQYWRkaW5nIjp7IiRyZWYiOiIxNTQifSwiQmFja2dyb3VuZCI6eyIkaWQiOiI1OTYiLCJDb2xvciI6eyIkaWQiOiI1OTciLCJBIjozOCwiUiI6MTY1LCJHIjoxNjUsIkIiOjE2NX19LCJJc1Zpc2libGUiOnRydWUsIldpZHRoIjowLjAsIkhlaWdodCI6MC4wLCJCb3JkZXJTdHlsZSI6eyIkaWQiOiI1OTgiLCJMaW5lQ29sb3IiOnsiJGlkIjoiNTk5IiwiJHR5cGUiOiJOTFJFLkNvbW1vbi5Eb20uU29saWRDb2xvckJydXNoLCBOTFJFLkNvbW1vbiIsIkNvbG9yIjp7IiRpZCI6IjYwMCIsIkEiOjI1NSwiUiI6NTUsIkciOjU1LCJCIjo1NX19LCJMaW5lV2VpZ2h0IjowLjAsIkxpbmVUeXBlIjowLCJQYXJlbnRTdHlsZSI6bnVsbH0sIlBhcmVudFN0eWxlIjpudWxsfSwiSXNBYm92ZVRpbWViYW5kIjpmYWxzZSwiTWFyZ2luIjp7IiRyZWYiOiIxNjAifSwiUGFkZGluZyI6eyIkcmVmIjoiMTYxIn0sIklzVmlzaWJsZSI6dHJ1ZSwiV2lkdGgiOjAuMCwiSGVpZ2h0IjowLjAsIkJvcmRlclN0eWxlIjpudWxsLCJQYXJlbnRTdHlsZSI6bnVsbH0sIlRhc2tzIjpbeyIkaWQiOiI2MDEiLCJfYXR0YWNoZWRNaWxlc3RvbmVzIjpbXSwiVGFza0RlZmluaXRpb24iOnsiJGlkIjoiNjAyIiwiR3JvdXBOYW1lIjpudWxsLCJTdGFydERhdGUiOiIyMDIwLTA2LTI2VDAwOjAwOjAwWiIsIkVuZERhdGUiOiIyMDIwLTA2LTI2VDIzOjU5OjAwWiIsIlBlcmNlbnRhZ2VDb21wbGV0ZSI6bnVsbCwiU3R5bGUiOnsiJGlkIjoiNjAzIiwiU2hhcGUiOjEsIlNoYXBlVGhpY2tuZXNzIjowLCJEdXJhdGlvbkZvcm1hdCI6MCwiSW5jbHVkZU5vbldvcmtpbmdEYXlzSW5EdXJhdGlvbiI6ZmFsc2UsIlBlcmNlbnRhZ2VDb21wbGV0ZVN0eWxlIjp7IiRpZCI6IjYwNCIsIkZvbnRTZXR0aW5ncyI6eyIkaWQiOiI2M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YwNiIsIkxpbmVDb2xvciI6bnVsbCwiTGluZVdlaWdodCI6MC4wLCJMaW5lVHlwZSI6MCwiUGFyZW50U3R5bGUiOm51bGx9LCJQYXJlbnRTdHlsZSI6bnVsbH0sIkR1cmF0aW9uU3R5bGUiOnsiJGlkIjoiNjA3IiwiRm9udFNldHRpbmdzIjp7IiRpZCI6IjYwOC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jA5IiwiTGluZUNvbG9yIjpudWxsLCJMaW5lV2VpZ2h0IjowLjAsIkxpbmVUeXBlIjowLCJQYXJlbnRTdHlsZSI6bnVsbH0sIlBhcmVudFN0eWxlIjpudWxsfSwiSG9yaXpvbnRhbENvbm5lY3RvclN0eWxlIjp7IiRpZCI6IjYxMCIsIkxpbmVDb2xvciI6eyIkcmVmIjoiOTgifSwiTGluZVdlaWdodCI6MS4wLCJMaW5lVHlwZSI6MCwiUGFyZW50U3R5bGUiOm51bGx9LCJWZXJ0aWNhbENvbm5lY3RvclN0eWxlIjp7IiRpZCI6IjYxMS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dHJ1ZSwiUGVyY2VudGFnZUNvbXBsZXRlU2hhcGVPcGFjaXR5IjozNSwiU2hhcGVTdHlsZSI6eyIkaWQiOiI2MTIiLCJNYXJnaW4iOnsiJHJlZiI6IjEwNCJ9LCJQYWRkaW5nIjp7IiRyZWYiOiIxMDUifSwiQmFja2dyb3VuZCI6eyIkaWQiOiI2MTMiLCJDb2xvciI6eyIkaWQiOiI2MTQiLCJBIjoyNTUsIlIiOjgyLCJHIjoxNDcsIkIiOjIwNX19LCJJc1Zpc2libGUiOnRydWUsIldpZHRoIjowLjAsIkhlaWdodCI6MTAuMCwiQm9yZGVyU3R5bGUiOnsiJGlkIjoiNjE1IiwiTGluZUNvbG9yIjp7IiRyZWYiOiIxMDkifSwiTGluZVdlaWdodCI6MC4wLCJMaW5lVHlwZSI6MCwiUGFyZW50U3R5bGUiOm51bGx9LCJQYXJlbnRTdHlsZSI6bnVsbH0sIlRpdGxlU3R5bGUiOnsiJGlkIjoiNjE2IiwiRm9udFNldHRpbmdzIjp7IiRpZCI6IjYxNyIsIkZvbnRTaXplIjoxMSwiRm9udE5hbWUiOiJDYWxpYnJpIiwiSXNCb2xkIjp0cnVlLCJJc0l0YWxpYyI6ZmFsc2UsIklzVW5kZXJsaW5lZCI6ZmFsc2UsIlBhcmVudFN0eWxlIjpudWxsfSwiQXV0b1NpemUiOjAsIkZvcmVncm91bmQiOnsiJGlkIjoiNjE4IiwiQ29sb3IiOnsiJGlkIjoiNjE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MjAiLCJMaW5lQ29sb3IiOm51bGwsIkxpbmVXZWlnaHQiOjAuMCwiTGluZVR5cGUiOjAsIlBhcmVudFN0eWxlIjpudWxsfSwiUGFyZW50U3R5bGUiOm51bGx9LCJEYXRlU3R5bGUiOnsiJGlkIjoiNjIxIiwiRm9udFNldHRpbmdzIjp7IiRpZCI6IjYyMiIsIkZvbnRTaXplIjoxMCwiRm9udE5hbWUiOiJDYWxpYnJpIiwiSXNCb2xkIjpmYWxzZSwiSXNJdGFsaWMiOmZhbHNlLCJJc1VuZGVybGluZWQiOmZhbHNlLCJQYXJlbnRTdHlsZSI6bnVsbH0sIkF1dG9TaXplIjowLCJGb3JlZ3JvdW5kIjp7IiRpZCI6IjYyMyIsIkNvbG9yIjp7IiRpZCI6IjYy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yNSIsIkxpbmVDb2xvciI6bnVsbCwiTGluZVdlaWdodCI6MC4wLCJMaW5lVHlwZSI6MCwiUGFyZW50U3R5bGUiOm51bGx9LCJQYXJlbnRTdHlsZSI6bnVsbH0sIkRhdGVGb3JtYXQiOnsiJHJlZiI6IjEyNSJ9LCJJc1Zpc2libGUiOnRydWUsIlBhcmVudFN0eWxlIjpudWxsfSwiSW5kZXgiOjIxLCJTbWFydER1cmF0aW9uQWN0aXZhdGVkIjpmYWxzZSwiRGF0ZUZvcm1hdCI6eyIkcmVmIjoiMTI1In0sIklkIjoiYWYwYzY2YTktMDU3ZC00OWQxLTk5YjEtODE5ZGQyYWY1ZDcyIiwiSW1wb3J0SWQiOm51bGwsIlRpdGxlIjoi5Y2V5YWD5rWL6K+VIiwiTm90ZSI6bnVsbCwiSHlwZXJsaW5rIjp7IiRpZCI6IjYyNiIsIkFkZHJlc3MiOiIiLCJTdWJBZGRyZXNzIjoiIn0sIklzQ2hhbmdlZCI6ZmFsc2UsIklzTmV3IjpmYWxzZX0sIkluZGV4IjowfSx7IiRpZCI6IjYyNyIsIl9hdHRhY2hlZE1pbGVzdG9uZXMiOltdLCJUYXNrRGVmaW5pdGlvbiI6eyIkaWQiOiI2MjgiLCJHcm91cE5hbWUiOm51bGwsIlN0YXJ0RGF0ZSI6IjIwMjAtMDYtMjlUMDA6MDA6MDBaIiwiRW5kRGF0ZSI6IjIwMjAtMDYtMjlUMjM6NTk6MDBaIiwiUGVyY2VudGFnZUNvbXBsZXRlIjpudWxsLCJTdHlsZSI6eyIkaWQiOiI2MjkiLCJTaGFwZSI6MSwiU2hhcGVUaGlja25lc3MiOjAsIkR1cmF0aW9uRm9ybWF0IjowLCJJbmNsdWRlTm9uV29ya2luZ0RheXNJbkR1cmF0aW9uIjpmYWxzZSwiUGVyY2VudGFnZUNvbXBsZXRlU3R5bGUiOnsiJGlkIjoiNjMwIiwiRm9udFNldHRpbmdzIjp7IiRpZCI6IjYz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jMyIiwiTGluZUNvbG9yIjpudWxsLCJMaW5lV2VpZ2h0IjowLjAsIkxpbmVUeXBlIjowLCJQYXJlbnRTdHlsZSI6bnVsbH0sIlBhcmVudFN0eWxlIjpudWxsfSwiRHVyYXRpb25TdHlsZSI6eyIkaWQiOiI2MzMiLCJGb250U2V0dGluZ3MiOnsiJGlkIjoiNjM0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2MzUiLCJMaW5lQ29sb3IiOm51bGwsIkxpbmVXZWlnaHQiOjAuMCwiTGluZVR5cGUiOjAsIlBhcmVudFN0eWxlIjpudWxsfSwiUGFyZW50U3R5bGUiOm51bGx9LCJIb3Jpem9udGFsQ29ubmVjdG9yU3R5bGUiOnsiJGlkIjoiNjM2IiwiTGluZUNvbG9yIjp7IiRyZWYiOiI5OCJ9LCJMaW5lV2VpZ2h0IjoxLjAsIkxpbmVUeXBlIjowLCJQYXJlbnRTdHlsZSI6bnVsbH0sIlZlcnRpY2FsQ29ubmVjdG9yU3R5bGUiOnsiJGlkIjoiNjM3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YzOCIsIk1hcmdpbiI6eyIkcmVmIjoiMTA0In0sIlBhZGRpbmciOnsiJHJlZiI6IjEwNSJ9LCJCYWNrZ3JvdW5kIjp7IiRpZCI6IjYzOSIsIkNvbG9yIjp7IiRpZCI6IjY0MCIsIkEiOjI1NSwiUiI6ODIsIkciOjE0NywiQiI6MjA1fX0sIklzVmlzaWJsZSI6dHJ1ZSwiV2lkdGgiOjAuMCwiSGVpZ2h0IjoxMC4wLCJCb3JkZXJTdHlsZSI6eyIkaWQiOiI2NDEiLCJMaW5lQ29sb3IiOnsiJHJlZiI6IjEwOSJ9LCJMaW5lV2VpZ2h0IjowLjAsIkxpbmVUeXBlIjowLCJQYXJlbnRTdHlsZSI6bnVsbH0sIlBhcmVudFN0eWxlIjpudWxsfSwiVGl0bGVTdHlsZSI6eyIkaWQiOiI2NDIiLCJGb250U2V0dGluZ3MiOnsiJGlkIjoiNjQzIiwiRm9udFNpemUiOjExLCJGb250TmFtZSI6IkNhbGlicmkiLCJJc0JvbGQiOnRydWUsIklzSXRhbGljIjpmYWxzZSwiSXNVbmRlcmxpbmVkIjpmYWxzZSwiUGFyZW50U3R5bGUiOm51bGx9LCJBdXRvU2l6ZSI6MCwiRm9yZWdyb3VuZCI6eyIkaWQiOiI2NDQiLCJDb2xvciI6eyIkaWQiOiI2NDU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Y0NiIsIkxpbmVDb2xvciI6bnVsbCwiTGluZVdlaWdodCI6MC4wLCJMaW5lVHlwZSI6MCwiUGFyZW50U3R5bGUiOm51bGx9LCJQYXJlbnRTdHlsZSI6bnVsbH0sIkRhdGVTdHlsZSI6eyIkaWQiOiI2NDciLCJGb250U2V0dGluZ3MiOnsiJGlkIjoiNjQ4IiwiRm9udFNpemUiOjEwLCJGb250TmFtZSI6IkNhbGlicmkiLCJJc0JvbGQiOmZhbHNlLCJJc0l0YWxpYyI6ZmFsc2UsIklzVW5kZXJsaW5lZCI6ZmFsc2UsIlBhcmVudFN0eWxlIjpudWxsfSwiQXV0b1NpemUiOjAsIkZvcmVncm91bmQiOnsiJGlkIjoiNjQ5IiwiQ29sb3IiOnsiJGlkIjoiNjU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jUxIiwiTGluZUNvbG9yIjpudWxsLCJMaW5lV2VpZ2h0IjowLjAsIkxpbmVUeXBlIjowLCJQYXJlbnRTdHlsZSI6bnVsbH0sIlBhcmVudFN0eWxlIjpudWxsfSwiRGF0ZUZvcm1hdCI6eyIkcmVmIjoiMTI1In0sIklzVmlzaWJsZSI6dHJ1ZSwiUGFyZW50U3R5bGUiOm51bGx9LCJJbmRleCI6MjIsIlNtYXJ0RHVyYXRpb25BY3RpdmF0ZWQiOmZhbHNlLCJEYXRlRm9ybWF0Ijp7IiRyZWYiOiIxMjUifSwiSWQiOiIwYTdiZDEwMC0yNjQ4LTQxMmMtYjI1NC0zOTEzZjIzNWYwZTYiLCJJbXBvcnRJZCI6bnVsbCwiVGl0bGUiOiLpm4bmiJDmtYvor5UiLCJOb3RlIjpudWxsLCJIeXBlcmxpbmsiOnsiJGlkIjoiNjUyIiwiQWRkcmVzcyI6IiIsIlN1YkFkZHJlc3MiOiIifSwiSXNDaGFuZ2VkIjpmYWxzZSwiSXNOZXciOmZhbHNlfSwiSW5kZXgiOjB9LHsiJGlkIjoiNjUzIiwiX2F0dGFjaGVkTWlsZXN0b25lcyI6W10sIlRhc2tEZWZpbml0aW9uIjp7IiRpZCI6IjY1NCIsIkdyb3VwTmFtZSI6bnVsbCwiU3RhcnREYXRlIjoiMjAyMC0wNi0zMFQwMDowMDowMFoiLCJFbmREYXRlIjoiMjAyMC0wNi0zMFQyMzo1OTowMFoiLCJQZXJjZW50YWdlQ29tcGxldGUiOm51bGwsIlN0eWxlIjp7IiRpZCI6IjY1NSIsIlNoYXBlIjoxLCJTaGFwZVRoaWNrbmVzcyI6MCwiRHVyYXRpb25Gb3JtYXQiOjAsIkluY2x1ZGVOb25Xb3JraW5nRGF5c0luRHVyYXRpb24iOmZhbHNlLCJQZXJjZW50YWdlQ29tcGxldGVTdHlsZSI6eyIkaWQiOiI2NTYiLCJGb250U2V0dGluZ3MiOnsiJGlkIjoiNjU3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NTgiLCJMaW5lQ29sb3IiOm51bGwsIkxpbmVXZWlnaHQiOjAuMCwiTGluZVR5cGUiOjAsIlBhcmVudFN0eWxlIjpudWxsfSwiUGFyZW50U3R5bGUiOm51bGx9LCJEdXJhdGlvblN0eWxlIjp7IiRpZCI6IjY1OSIsIkZvbnRTZXR0aW5ncyI6eyIkaWQiOiI2NjA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2MSIsIkxpbmVDb2xvciI6bnVsbCwiTGluZVdlaWdodCI6MC4wLCJMaW5lVHlwZSI6MCwiUGFyZW50U3R5bGUiOm51bGx9LCJQYXJlbnRTdHlsZSI6bnVsbH0sIkhvcml6b250YWxDb25uZWN0b3JTdHlsZSI6eyIkaWQiOiI2NjIiLCJMaW5lQ29sb3IiOnsiJHJlZiI6Ijk4In0sIkxpbmVXZWlnaHQiOjEuMCwiTGluZVR5cGUiOjAsIlBhcmVudFN0eWxlIjpudWxsfSwiVmVydGljYWxDb25uZWN0b3JTdHlsZSI6eyIkaWQiOiI2NjMiLCJMaW5lQ29sb3IiOnsiJHJlZiI6IjEwM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NjY0IiwiTWFyZ2luIjp7IiRyZWYiOiIxMDQifSwiUGFkZGluZyI6eyIkcmVmIjoiMTA1In0sIkJhY2tncm91bmQiOnsiJGlkIjoiNjY1IiwiQ29sb3IiOnsiJGlkIjoiNjY2IiwiQSI6MjU1LCJSIjo4MiwiRyI6MTQ3LCJCIjoyMDV9fSwiSXNWaXNpYmxlIjp0cnVlLCJXaWR0aCI6MC4wLCJIZWlnaHQiOjEwLjAsIkJvcmRlclN0eWxlIjp7IiRpZCI6IjY2NyIsIkxpbmVDb2xvciI6eyIkcmVmIjoiMTA5In0sIkxpbmVXZWlnaHQiOjAuMCwiTGluZVR5cGUiOjAsIlBhcmVudFN0eWxlIjpudWxsfSwiUGFyZW50U3R5bGUiOm51bGx9LCJUaXRsZVN0eWxlIjp7IiRpZCI6IjY2OCIsIkZvbnRTZXR0aW5ncyI6eyIkaWQiOiI2NjkiLCJGb250U2l6ZSI6MTEsIkZvbnROYW1lIjoiQ2FsaWJyaSIsIklzQm9sZCI6dHJ1ZSwiSXNJdGFsaWMiOmZhbHNlLCJJc1VuZGVybGluZWQiOmZhbHNlLCJQYXJlbnRTdHlsZSI6bnVsbH0sIkF1dG9TaXplIjowLCJGb3JlZ3JvdW5kIjp7IiRpZCI6IjY3MCIsIkNvbG9yIjp7IiRpZCI6IjY3M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jcyIiwiTGluZUNvbG9yIjpudWxsLCJMaW5lV2VpZ2h0IjowLjAsIkxpbmVUeXBlIjowLCJQYXJlbnRTdHlsZSI6bnVsbH0sIlBhcmVudFN0eWxlIjpudWxsfSwiRGF0ZVN0eWxlIjp7IiRpZCI6IjY3MyIsIkZvbnRTZXR0aW5ncyI6eyIkaWQiOiI2NzQiLCJGb250U2l6ZSI6MTAsIkZvbnROYW1lIjoiQ2FsaWJyaSIsIklzQm9sZCI6ZmFsc2UsIklzSXRhbGljIjpmYWxzZSwiSXNVbmRlcmxpbmVkIjpmYWxzZSwiUGFyZW50U3R5bGUiOm51bGx9LCJBdXRvU2l6ZSI6MCwiRm9yZWdyb3VuZCI6eyIkaWQiOiI2NzUiLCJDb2xvciI6eyIkaWQiOiI2Nz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2NzciLCJMaW5lQ29sb3IiOm51bGwsIkxpbmVXZWlnaHQiOjAuMCwiTGluZVR5cGUiOjAsIlBhcmVudFN0eWxlIjpudWxsfSwiUGFyZW50U3R5bGUiOm51bGx9LCJEYXRlRm9ybWF0Ijp7IiRyZWYiOiIxMjUifSwiSXNWaXNpYmxlIjp0cnVlLCJQYXJlbnRTdHlsZSI6bnVsbH0sIkluZGV4IjoyMywiU21hcnREdXJhdGlvbkFjdGl2YXRlZCI6ZmFsc2UsIkRhdGVGb3JtYXQiOnsiJHJlZiI6IjEyNSJ9LCJJZCI6IjBmZWY0NWUzLWE4NzUtNGIwMC1hY2MwLTYzY2IyZmYzZGU4NCIsIkltcG9ydElkIjpudWxsLCJUaXRsZSI6Iuezu+e7n+a1i+ivlSIsIk5vdGUiOm51bGwsIkh5cGVybGluayI6eyIkaWQiOiI2NzgiLCJBZGRyZXNzIjoiIiwiU3ViQWRkcmVzcyI6IiJ9LCJJc0NoYW5nZWQiOmZhbHNlLCJJc05ldyI6ZmFsc2V9LCJJbmRleCI6MH1dLCJNaWxlc3RvbmVzIjpbXX0seyIkaWQiOiI2NzkiLCJJZCI6ImYxNzIzMzNhLWU3MTctNDE1YS1iYTIwLTI3NjBlMGJjNWI1NCIsIkluZGV4IjoyNCwiSGVhZGVyVGV4dCI6IuaKleS6pyIsIlN0eWxlIjp7IiRpZCI6IjY4MCIsIkhlYWRlclN0eWxlIjp7IiRpZCI6IjY4MSIsIlRleHRTdHlsZSI6eyIkaWQiOiI2ODIiLCJGb250U2V0dGluZ3MiOnsiJGlkIjoiNjgzIiwiRm9udFNpemUiOjEyLCJGb250TmFtZSI6IkNhbGlicmkiLCJJc0JvbGQiOmZhbHNlLCJJc0l0YWxpYyI6ZmFsc2UsIklzVW5kZXJsaW5lZCI6ZmFsc2UsIlBhcmVudFN0eWxlIjpudWxsfSwiQXV0b1NpemUiOjAsIkZvcmVncm91bmQiOnsiJGlkIjoiNjg0IiwiQ29sb3IiOnsiJGlkIjoiNjg1IiwiQSI6MjU1LCJSIjo4NSwiRyI6NjQsIkIiOjB9fSwiTWF4V2lkdGgiOjUxLjQ5MzMzMzMzMzMzMzMzOSwiTWF4SGVpZ2h0IjowLjAsIlNtYXJ0Rm9yZWdyb3VuZElzQWN0aXZlIjpmYWxzZSwiSG9yaXpvbnRhbEFsaWdubWVudCI6MCwiVmVydGljYWxBbGlnbm1lbnQiOjAsIlNtYXJ0Rm9yZWdyb3VuZCI6bnVsbCwiQmFja2dyb3VuZEZpbGxUeXBlIjowLCJNYXJnaW4iOnsiJHJlZiI6IjE0MCJ9LCJQYWRkaW5nIjp7IiRyZWYiOiIxNDEifSwiQmFja2dyb3VuZCI6bnVsbCwiSXNWaXNpYmxlIjpmYWxzZSwiV2lkdGgiOjAuMCwiSGVpZ2h0IjowLjAsIkJvcmRlclN0eWxlIjpudWxsLCJQYXJlbnRTdHlsZSI6bnVsbH0sIlJlY3RhbmdsZVN0eWxlIjp7IiRpZCI6IjY4NiIsIk1hcmdpbiI6eyIkcmVmIjoiMTQzIn0sIlBhZGRpbmciOnsiJHJlZiI6IjE0NCJ9LCJCYWNrZ3JvdW5kIjp7IiRpZCI6IjY4NyIsIkNvbG9yIjp7IiRpZCI6IjY4OCIsIkEiOjEyNywiUiI6MjU1LCJHIjoxOTIsIkIiOjB9fSwiSXNWaXNpYmxlIjpmYWxzZSwiV2lkdGgiOjAuMCwiSGVpZ2h0IjowLjAsIkJvcmRlclN0eWxlIjp7IiRpZCI6IjY4OSIsIkxpbmVDb2xvciI6eyIkaWQiOiI2OTAiLCIkdHlwZSI6Ik5MUkUuQ29tbW9uLkRvbS5Tb2xpZENvbG9yQnJ1c2gsIE5MUkUuQ29tbW9uIiwiQ29sb3IiOnsiJGlkIjoiNjkxIiwiQSI6MjU1LCJSIjo4NSwiRyI6NjQsIkIiOjB9fSwiTGluZVdlaWdodCI6MC4wLCJMaW5lVHlwZSI6MCwiUGFyZW50U3R5bGUiOm51bGx9LCJQYXJlbnRTdHlsZSI6bnVsbH0sIk1hcmdpbiI6eyIkcmVmIjoiMTUwIn0sIlBhZGRpbmciOnsiJHJlZiI6IjE1MSJ9LCJCYWNrZ3JvdW5kIjpudWxsLCJJc1Zpc2libGUiOnRydWUsIldpZHRoIjowLjAsIkhlaWdodCI6MC4wLCJCb3JkZXJTdHlsZSI6bnVsbCwiUGFyZW50U3R5bGUiOm51bGx9LCJCYWNrZ3JvdW5kU3R5bGUiOnsiJGlkIjoiNjkyIiwiTWFyZ2luIjp7IiRyZWYiOiIxNTMifSwiUGFkZGluZyI6eyIkcmVmIjoiMTU0In0sIkJhY2tncm91bmQiOnsiJGlkIjoiNjkzIiwiQ29sb3IiOnsiJGlkIjoiNjk0IiwiQSI6MzgsIlIiOjI1NSwiRyI6MTkyLCJCIjowfX0sIklzVmlzaWJsZSI6dHJ1ZSwiV2lkdGgiOjAuMCwiSGVpZ2h0IjowLjAsIkJvcmRlclN0eWxlIjp7IiRpZCI6IjY5NSIsIkxpbmVDb2xvciI6eyIkaWQiOiI2OTYiLCIkdHlwZSI6Ik5MUkUuQ29tbW9uLkRvbS5Tb2xpZENvbG9yQnJ1c2gsIE5MUkUuQ29tbW9uIiwiQ29sb3IiOnsiJGlkIjoiNjk3IiwiQSI6MjU1LCJSIjo4NSwiRyI6NjQsIkIiOjB9fSwiTGluZVdlaWdodCI6MC4wLCJMaW5lVHlwZSI6MCwiUGFyZW50U3R5bGUiOm51bGx9LCJQYXJlbnRTdHlsZSI6bnVsbH0sIklzQWJvdmVUaW1lYmFuZCI6ZmFsc2UsIk1hcmdpbiI6eyIkcmVmIjoiMTYwIn0sIlBhZGRpbmciOnsiJHJlZiI6IjE2MSJ9LCJJc1Zpc2libGUiOnRydWUsIldpZHRoIjowLjAsIkhlaWdodCI6MC4wLCJCb3JkZXJTdHlsZSI6bnVsbCwiUGFyZW50U3R5bGUiOm51bGx9LCJUYXNrcyI6W3siJGlkIjoiNjk4IiwiX2F0dGFjaGVkTWlsZXN0b25lcyI6W10sIlRhc2tEZWZpbml0aW9uIjp7IiRpZCI6IjY5OSIsIkdyb3VwTmFtZSI6bnVsbCwiU3RhcnREYXRlIjoiMjAyMC0wNy0wMVQwMDowMDowMFoiLCJFbmREYXRlIjoiMjAyMC0wNy0wMVQyMzo1OTowMFoiLCJQZXJjZW50YWdlQ29tcGxldGUiOm51bGwsIlN0eWxlIjp7IiRpZCI6IjcwMCIsIlNoYXBlIjoxLCJTaGFwZVRoaWNrbmVzcyI6MCwiRHVyYXRpb25Gb3JtYXQiOjAsIkluY2x1ZGVOb25Xb3JraW5nRGF5c0luRHVyYXRpb24iOmZhbHNlLCJQZXJjZW50YWdlQ29tcGxldGVTdHlsZSI6eyIkaWQiOiI3MDEiLCJGb250U2V0dGluZ3MiOnsiJGlkIjoiNzAy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3MDMiLCJMaW5lQ29sb3IiOm51bGwsIkxpbmVXZWlnaHQiOjAuMCwiTGluZVR5cGUiOjAsIlBhcmVudFN0eWxlIjpudWxsfSwiUGFyZW50U3R5bGUiOm51bGx9LCJEdXJhdGlvblN0eWxlIjp7IiRpZCI6IjcwNCIsIkZvbnRTZXR0aW5ncyI6eyIkaWQiOiI3MDU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cwNiIsIkxpbmVDb2xvciI6bnVsbCwiTGluZVdlaWdodCI6MC4wLCJMaW5lVHlwZSI6MCwiUGFyZW50U3R5bGUiOm51bGx9LCJQYXJlbnRTdHlsZSI6bnVsbH0sIkhvcml6b250YWxDb25uZWN0b3JTdHlsZSI6eyIkaWQiOiI3MDciLCJMaW5lQ29sb3IiOnsiJHJlZiI6Ijk4In0sIkxpbmVXZWlnaHQiOjEuMCwiTGluZVR5cGUiOjAsIlBhcmVudFN0eWxlIjpudWxsfSwiVmVydGljYWxDb25uZWN0b3JTdHlsZSI6eyIkaWQiOiI3MDgiLCJMaW5lQ29sb3IiOnsiJHJlZiI6IjEwM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nRydWUsIlBlcmNlbnRhZ2VDb21wbGV0ZVNoYXBlT3BhY2l0eSI6MzUsIlNoYXBlU3R5bGUiOnsiJGlkIjoiNzA5IiwiTWFyZ2luIjp7IiRyZWYiOiIxMDQifSwiUGFkZGluZyI6eyIkcmVmIjoiMTA1In0sIkJhY2tncm91bmQiOnsiJGlkIjoiNzEwIiwiQ29sb3IiOnsiJGlkIjoiNzExIiwiQSI6MjU1LCJSIjo4MiwiRyI6MTQ3LCJCIjoyMDV9fSwiSXNWaXNpYmxlIjp0cnVlLCJXaWR0aCI6MC4wLCJIZWlnaHQiOjEwLjAsIkJvcmRlclN0eWxlIjp7IiRpZCI6IjcxMiIsIkxpbmVDb2xvciI6eyIkcmVmIjoiMTA5In0sIkxpbmVXZWlnaHQiOjAuMCwiTGluZVR5cGUiOjAsIlBhcmVudFN0eWxlIjpudWxsfSwiUGFyZW50U3R5bGUiOm51bGx9LCJUaXRsZVN0eWxlIjp7IiRpZCI6IjcxMyIsIkZvbnRTZXR0aW5ncyI6eyIkaWQiOiI3MTQiLCJGb250U2l6ZSI6MTEsIkZvbnROYW1lIjoiQ2FsaWJyaSIsIklzQm9sZCI6dHJ1ZSwiSXNJdGFsaWMiOmZhbHNlLCJJc1VuZGVybGluZWQiOmZhbHNlLCJQYXJlbnRTdHlsZSI6bnVsbH0sIkF1dG9TaXplIjowLCJGb3JlZ3JvdW5kIjp7IiRpZCI6IjcxNSIsIkNvbG9yIjp7IiRpZCI6IjcxNi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E3IiwiTGluZUNvbG9yIjpudWxsLCJMaW5lV2VpZ2h0IjowLjAsIkxpbmVUeXBlIjowLCJQYXJlbnRTdHlsZSI6bnVsbH0sIlBhcmVudFN0eWxlIjpudWxsfSwiRGF0ZVN0eWxlIjp7IiRpZCI6IjcxOCIsIkZvbnRTZXR0aW5ncyI6eyIkaWQiOiI3MTkiLCJGb250U2l6ZSI6MTAsIkZvbnROYW1lIjoiQ2FsaWJyaSIsIklzQm9sZCI6ZmFsc2UsIklzSXRhbGljIjpmYWxzZSwiSXNVbmRlcmxpbmVkIjpmYWxzZSwiUGFyZW50U3R5bGUiOm51bGx9LCJBdXRvU2l6ZSI6MCwiRm9yZWdyb3VuZCI6eyIkaWQiOiI3MjAiLCJDb2xvciI6eyIkaWQiOiI3M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MjIiLCJMaW5lQ29sb3IiOm51bGwsIkxpbmVXZWlnaHQiOjAuMCwiTGluZVR5cGUiOjAsIlBhcmVudFN0eWxlIjpudWxsfSwiUGFyZW50U3R5bGUiOm51bGx9LCJEYXRlRm9ybWF0Ijp7IiRyZWYiOiIxMjUifSwiSXNWaXNpYmxlIjp0cnVlLCJQYXJlbnRTdHlsZSI6bnVsbH0sIkluZGV4IjoyNSwiU21hcnREdXJhdGlvbkFjdGl2YXRlZCI6ZmFsc2UsIkRhdGVGb3JtYXQiOnsiJHJlZiI6IjEyNSJ9LCJJZCI6IjNjNzFkMTU1LTk3ZTAtNDgxNy1iOTQ4LTJiNmQ5OWUyMTdmNiIsIkltcG9ydElkIjpudWxsLCJUaXRsZSI6IumqjOivgea1i+ivlSIsIk5vdGUiOm51bGwsIkh5cGVybGluayI6eyIkaWQiOiI3MjMiLCJBZGRyZXNzIjoiIiwiU3ViQWRkcmVzcyI6IiJ9LCJJc0NoYW5nZWQiOmZhbHNlLCJJc05ldyI6ZmFsc2V9LCJJbmRleCI6MH0seyIkaWQiOiI3MjQiLCJfYXR0YWNoZWRNaWxlc3RvbmVzIjpbXSwiVGFza0RlZmluaXRpb24iOnsiJGlkIjoiNzI1IiwiR3JvdXBOYW1lIjpudWxsLCJTdGFydERhdGUiOiIyMDIwLTA3LTAyVDAwOjAwOjAwWiIsIkVuZERhdGUiOiIyMDIwLTA3LTAyVDIzOjU5OjAwWiIsIlBlcmNlbnRhZ2VDb21wbGV0ZSI6bnVsbCwiU3R5bGUiOnsiJGlkIjoiNzI2IiwiU2hhcGUiOjEsIlNoYXBlVGhpY2tuZXNzIjowLCJEdXJhdGlvbkZvcm1hdCI6MCwiSW5jbHVkZU5vbldvcmtpbmdEYXlzSW5EdXJhdGlvbiI6ZmFsc2UsIlBlcmNlbnRhZ2VDb21wbGV0ZVN0eWxlIjp7IiRpZCI6IjcyNyIsIkZvbnRTZXR0aW5ncyI6eyIkaWQiOiI3Mjg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cyOSIsIkxpbmVDb2xvciI6bnVsbCwiTGluZVdlaWdodCI6MC4wLCJMaW5lVHlwZSI6MCwiUGFyZW50U3R5bGUiOm51bGx9LCJQYXJlbnRTdHlsZSI6bnVsbH0sIkR1cmF0aW9uU3R5bGUiOnsiJGlkIjoiNzMwIiwiRm9udFNldHRpbmdzIjp7IiRpZCI6IjczM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zMyIiwiTGluZUNvbG9yIjpudWxsLCJMaW5lV2VpZ2h0IjowLjAsIkxpbmVUeXBlIjowLCJQYXJlbnRTdHlsZSI6bnVsbH0sIlBhcmVudFN0eWxlIjpudWxsfSwiSG9yaXpvbnRhbENvbm5lY3RvclN0eWxlIjp7IiRpZCI6IjczMyIsIkxpbmVDb2xvciI6eyIkcmVmIjoiOTgifSwiTGluZVdlaWdodCI6MS4wLCJMaW5lVHlwZSI6MCwiUGFyZW50U3R5bGUiOm51bGx9LCJWZXJ0aWNhbENvbm5lY3RvclN0eWxlIjp7IiRpZCI6IjczNC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YsIlNwYWNpbmciOjMsIklzQmVsb3dUaW1lYmFuZCI6dHJ1ZSwiUGVyY2VudGFnZUNvbXBsZXRlU2hhcGVPcGFjaXR5IjozNSwiU2hhcGVTdHlsZSI6eyIkaWQiOiI3MzUiLCJNYXJnaW4iOnsiJHJlZiI6IjEwNCJ9LCJQYWRkaW5nIjp7IiRyZWYiOiIxMDUifSwiQmFja2dyb3VuZCI6eyIkaWQiOiI3MzYiLCJDb2xvciI6eyIkaWQiOiI3MzciLCJBIjoyNTUsIlIiOjgyLCJHIjoxNDcsIkIiOjIwNX19LCJJc1Zpc2libGUiOnRydWUsIldpZHRoIjowLjAsIkhlaWdodCI6MTAuMCwiQm9yZGVyU3R5bGUiOnsiJGlkIjoiNzM4IiwiTGluZUNvbG9yIjp7IiRyZWYiOiIxMDkifSwiTGluZVdlaWdodCI6MC4wLCJMaW5lVHlwZSI6MCwiUGFyZW50U3R5bGUiOm51bGx9LCJQYXJlbnRTdHlsZSI6bnVsbH0sIlRpdGxlU3R5bGUiOnsiJGlkIjoiNzM5IiwiRm9udFNldHRpbmdzIjp7IiRpZCI6Ijc0MCIsIkZvbnRTaXplIjoxMSwiRm9udE5hbWUiOiJDYWxpYnJpIiwiSXNCb2xkIjp0cnVlLCJJc0l0YWxpYyI6ZmFsc2UsIklzVW5kZXJsaW5lZCI6ZmFsc2UsIlBhcmVudFN0eWxlIjpudWxsfSwiQXV0b1NpemUiOjAsIkZvcmVncm91bmQiOnsiJGlkIjoiNzQxIiwiQ29sb3IiOnsiJGlkIjoiNzQy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3NDMiLCJMaW5lQ29sb3IiOm51bGwsIkxpbmVXZWlnaHQiOjAuMCwiTGluZVR5cGUiOjAsIlBhcmVudFN0eWxlIjpudWxsfSwiUGFyZW50U3R5bGUiOm51bGx9LCJEYXRlU3R5bGUiOnsiJGlkIjoiNzQ0IiwiRm9udFNldHRpbmdzIjp7IiRpZCI6Ijc0NSIsIkZvbnRTaXplIjoxMCwiRm9udE5hbWUiOiJDYWxpYnJpIiwiSXNCb2xkIjpmYWxzZSwiSXNJdGFsaWMiOmZhbHNlLCJJc1VuZGVybGluZWQiOmZhbHNlLCJQYXJlbnRTdHlsZSI6bnVsbH0sIkF1dG9TaXplIjowLCJGb3JlZ3JvdW5kIjp7IiRpZCI6Ijc0NiIsIkNvbG9yIjp7IiRpZCI6Ijc0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c0OCIsIkxpbmVDb2xvciI6bnVsbCwiTGluZVdlaWdodCI6MC4wLCJMaW5lVHlwZSI6MCwiUGFyZW50U3R5bGUiOm51bGx9LCJQYXJlbnRTdHlsZSI6bnVsbH0sIkRhdGVGb3JtYXQiOnsiJHJlZiI6IjEyNSJ9LCJJc1Zpc2libGUiOnRydWUsIlBhcmVudFN0eWxlIjpudWxsfSwiSW5kZXgiOjI2LCJTbWFydER1cmF0aW9uQWN0aXZhdGVkIjpmYWxzZSwiRGF0ZUZvcm1hdCI6eyIkcmVmIjoiMTI1In0sIklkIjoiMmViMDBhNGItNzVhMC00MmIxLWJhYWQtMjUyMjhiNWVmNmEzIiwiSW1wb3J0SWQiOm51bGwsIlRpdGxlIjoi5oqV5Lqn5YmN5rWL6K+VIiwiTm90ZSI6bnVsbCwiSHlwZXJsaW5rIjp7IiRpZCI6Ijc0OSIsIkFkZHJlc3MiOiIiLCJTdWJBZGRyZXNzIjoiIn0sIklzQ2hhbmdlZCI6ZmFsc2UsIklzTmV3IjpmYWxzZX0sIkluZGV4IjowfSx7IiRpZCI6Ijc1MCIsIl9hdHRhY2hlZE1pbGVzdG9uZXMiOltdLCJUYXNrRGVmaW5pdGlvbiI6eyIkaWQiOiI3NTEiLCJHcm91cE5hbWUiOm51bGwsIlN0YXJ0RGF0ZSI6IjIwMjAtMDctMDNUMDA6MDA6MDBaIiwiRW5kRGF0ZSI6IjIwMjAtMDctMDNUMjM6NTk6MDBaIiwiUGVyY2VudGFnZUNvbXBsZXRlIjpudWxsLCJTdHlsZSI6eyIkaWQiOiI3NTIiLCJTaGFwZSI6MSwiU2hhcGVUaGlja25lc3MiOjAsIkR1cmF0aW9uRm9ybWF0IjowLCJJbmNsdWRlTm9uV29ya2luZ0RheXNJbkR1cmF0aW9uIjpmYWxzZSwiUGVyY2VudGFnZUNvbXBsZXRlU3R5bGUiOnsiJGlkIjoiNzUzIiwiRm9udFNldHRpbmdzIjp7IiRpZCI6Ijc1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U1IiwiTGluZUNvbG9yIjpudWxsLCJMaW5lV2VpZ2h0IjowLjAsIkxpbmVUeXBlIjowLCJQYXJlbnRTdHlsZSI6bnVsbH0sIlBhcmVudFN0eWxlIjpudWxsfSwiRHVyYXRpb25TdHlsZSI6eyIkaWQiOiI3NTYiLCJGb250U2V0dGluZ3MiOnsiJGlkIjoiNzU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NTgiLCJMaW5lQ29sb3IiOm51bGwsIkxpbmVXZWlnaHQiOjAuMCwiTGluZVR5cGUiOjAsIlBhcmVudFN0eWxlIjpudWxsfSwiUGFyZW50U3R5bGUiOm51bGx9LCJIb3Jpem9udGFsQ29ubmVjdG9yU3R5bGUiOnsiJGlkIjoiNzU5IiwiTGluZUNvbG9yIjp7IiRyZWYiOiI5OCJ9LCJMaW5lV2VpZ2h0IjoxLjAsIkxpbmVUeXBlIjowLCJQYXJlbnRTdHlsZSI6bnVsbH0sIlZlcnRpY2FsQ29ubmVjdG9yU3R5bGUiOnsiJGlkIjoiNzYw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c2MSIsIk1hcmdpbiI6eyIkcmVmIjoiMTA0In0sIlBhZGRpbmciOnsiJHJlZiI6IjEwNSJ9LCJCYWNrZ3JvdW5kIjp7IiRpZCI6Ijc2MiIsIkNvbG9yIjp7IiRpZCI6Ijc2MyIsIkEiOjI1NSwiUiI6ODIsIkciOjE0NywiQiI6MjA1fX0sIklzVmlzaWJsZSI6dHJ1ZSwiV2lkdGgiOjAuMCwiSGVpZ2h0IjoxMC4wLCJCb3JkZXJTdHlsZSI6eyIkaWQiOiI3NjQiLCJMaW5lQ29sb3IiOnsiJHJlZiI6IjEwOSJ9LCJMaW5lV2VpZ2h0IjowLjAsIkxpbmVUeXBlIjowLCJQYXJlbnRTdHlsZSI6bnVsbH0sIlBhcmVudFN0eWxlIjpudWxsfSwiVGl0bGVTdHlsZSI6eyIkaWQiOiI3NjUiLCJGb250U2V0dGluZ3MiOnsiJGlkIjoiNzY2IiwiRm9udFNpemUiOjExLCJGb250TmFtZSI6IkNhbGlicmkiLCJJc0JvbGQiOnRydWUsIklzSXRhbGljIjpmYWxzZSwiSXNVbmRlcmxpbmVkIjpmYWxzZSwiUGFyZW50U3R5bGUiOm51bGx9LCJBdXRvU2l6ZSI6MCwiRm9yZWdyb3VuZCI6eyIkaWQiOiI3NjciLCJDb2xvciI6eyIkaWQiOiI3Njg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c2OSIsIkxpbmVDb2xvciI6bnVsbCwiTGluZVdlaWdodCI6MC4wLCJMaW5lVHlwZSI6MCwiUGFyZW50U3R5bGUiOm51bGx9LCJQYXJlbnRTdHlsZSI6bnVsbH0sIkRhdGVTdHlsZSI6eyIkaWQiOiI3NzAiLCJGb250U2V0dGluZ3MiOnsiJGlkIjoiNzcxIiwiRm9udFNpemUiOjEwLCJGb250TmFtZSI6IkNhbGlicmkiLCJJc0JvbGQiOmZhbHNlLCJJc0l0YWxpYyI6ZmFsc2UsIklzVW5kZXJsaW5lZCI6ZmFsc2UsIlBhcmVudFN0eWxlIjpudWxsfSwiQXV0b1NpemUiOjAsIkZvcmVncm91bmQiOnsiJGlkIjoiNzcyIiwiQ29sb3IiOnsiJGlkIjoiNzc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zc0IiwiTGluZUNvbG9yIjpudWxsLCJMaW5lV2VpZ2h0IjowLjAsIkxpbmVUeXBlIjowLCJQYXJlbnRTdHlsZSI6bnVsbH0sIlBhcmVudFN0eWxlIjpudWxsfSwiRGF0ZUZvcm1hdCI6eyIkcmVmIjoiMTI1In0sIklzVmlzaWJsZSI6dHJ1ZSwiUGFyZW50U3R5bGUiOm51bGx9LCJJbmRleCI6MjcsIlNtYXJ0RHVyYXRpb25BY3RpdmF0ZWQiOmZhbHNlLCJEYXRlRm9ybWF0Ijp7IiRyZWYiOiIxMjUifSwiSWQiOiJlN2VjYjFkNC05MjNlLTQ5YTctYmVlOC1lOThjN2UxZjRlYTYiLCJJbXBvcnRJZCI6bnVsbCwiVGl0bGUiOiLns7vnu5/mipXkuqciLCJOb3RlIjpudWxsLCJIeXBlcmxpbmsiOnsiJGlkIjoiNzc1IiwiQWRkcmVzcyI6IiIsIlN1YkFkZHJlc3MiOiIifSwiSXNDaGFuZ2VkIjpmYWxzZSwiSXNOZXciOmZhbHNlfSwiSW5kZXgiOjB9XSwiTWlsZXN0b25lcyI6W119XSwiTXNQcm9qZWN0SXRlbXNUcmVlIjp7IiRpZCI6Ijc3NiIsIlJvb3QiOnsiSW1wb3J0SWQiOm51bGwsIklzSW1wb3J0ZWQiOmZhbHNlLCJDaGlsZHJlbiI6W119fSwiTWV0YWRhdGEiOnsiJGlkIjoiNzc3IiwiUmVjZW50Q29sb3JzQ29sbGVjdGlvbiI6IltcIiNGRjUyOTNDRFwiLFwiI0ZGQ0U5MjAwXCIsXCIjRkY3NEFENDlcIixcIiNGRjczNzM3M1wiLFwiI0ZGNDQ1NDZBXCIsXCIjRkZGRUJBMEFcIixcIiNGRjcwQUQ0N1wiLFwiI0ZGQjIwRTEyXCJdIn0sIlNldHRpbmdzIjp7IiRpZCI6Ijc3OCIsIkltcGFPcHRpb25zIjp7IiRpZCI6Ijc3O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c4MCIsIlVzZVRpbWUiOmZhbHNlLCJXb3JrRGF5U3RhcnQiOiIwMDowMDowMCIsIldvcmtEYXlFbmQiOiIyMzo1OTowMCJ9LCJMYXN0VXNlZFRlbXBsYXRlSWQiOiJmMzc0NjA2My0wMDRjLTQ0NWQtOTE4Ny1jZWRmN2FjZTE0M2I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143</Words>
  <Application>Microsoft Office PowerPoint</Application>
  <PresentationFormat>宽屏</PresentationFormat>
  <Paragraphs>56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Franklin Gothic Medium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yalou</dc:creator>
  <cp:lastModifiedBy>sun yalou</cp:lastModifiedBy>
  <cp:revision>4</cp:revision>
  <dcterms:created xsi:type="dcterms:W3CDTF">2020-03-07T14:39:47Z</dcterms:created>
  <dcterms:modified xsi:type="dcterms:W3CDTF">2020-03-08T03:47:00Z</dcterms:modified>
</cp:coreProperties>
</file>