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1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A931-B8AB-4B1B-8B54-02222D31728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84B-23F3-47A8-96E4-9663FFB49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65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A931-B8AB-4B1B-8B54-02222D31728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84B-23F3-47A8-96E4-9663FFB49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2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A931-B8AB-4B1B-8B54-02222D31728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84B-23F3-47A8-96E4-9663FFB49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11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A931-B8AB-4B1B-8B54-02222D31728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84B-23F3-47A8-96E4-9663FFB49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20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A931-B8AB-4B1B-8B54-02222D31728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84B-23F3-47A8-96E4-9663FFB49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70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A931-B8AB-4B1B-8B54-02222D31728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84B-23F3-47A8-96E4-9663FFB49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35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A931-B8AB-4B1B-8B54-02222D31728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84B-23F3-47A8-96E4-9663FFB49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24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A931-B8AB-4B1B-8B54-02222D31728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84B-23F3-47A8-96E4-9663FFB49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56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A931-B8AB-4B1B-8B54-02222D31728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84B-23F3-47A8-96E4-9663FFB49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14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A931-B8AB-4B1B-8B54-02222D31728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84B-23F3-47A8-96E4-9663FFB49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80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A931-B8AB-4B1B-8B54-02222D31728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84B-23F3-47A8-96E4-9663FFB49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14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5A931-B8AB-4B1B-8B54-02222D31728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0A84B-23F3-47A8-96E4-9663FFB49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1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#2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题目</a:t>
            </a:r>
            <a:r>
              <a:rPr lang="zh-CN" altLang="en-US" dirty="0"/>
              <a:t>：分布式温控系统的需求定义及其领域模型</a:t>
            </a:r>
            <a:endParaRPr lang="zh-CN" altLang="en-US" dirty="0" smtClean="0"/>
          </a:p>
          <a:p>
            <a:r>
              <a:rPr lang="zh-CN" altLang="en-US" dirty="0" smtClean="0"/>
              <a:t>提交时间：北京时间（</a:t>
            </a:r>
            <a:r>
              <a:rPr lang="en-US" altLang="zh-CN" dirty="0" smtClean="0"/>
              <a:t> </a:t>
            </a:r>
            <a:r>
              <a:rPr lang="en-US" altLang="zh-CN" dirty="0" smtClean="0"/>
              <a:t>2021-04-12 </a:t>
            </a:r>
            <a:r>
              <a:rPr lang="en-US" altLang="zh-CN" dirty="0" smtClean="0"/>
              <a:t>00:00:00 </a:t>
            </a:r>
            <a:r>
              <a:rPr lang="zh-CN" altLang="en-US" dirty="0" smtClean="0"/>
              <a:t>）之前</a:t>
            </a:r>
            <a:endParaRPr lang="en-US" altLang="zh-CN" dirty="0" smtClean="0"/>
          </a:p>
          <a:p>
            <a:r>
              <a:rPr lang="zh-CN" altLang="en-US" dirty="0" smtClean="0"/>
              <a:t>提交方式：小组提交电子版到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群中的作业</a:t>
            </a:r>
          </a:p>
          <a:p>
            <a:r>
              <a:rPr lang="zh-CN" altLang="en-US" dirty="0" smtClean="0"/>
              <a:t>作业命名：小组名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作业</a:t>
            </a:r>
            <a:r>
              <a:rPr lang="en-US" altLang="zh-CN" dirty="0"/>
              <a:t>2</a:t>
            </a:r>
            <a:r>
              <a:rPr lang="en-US" altLang="zh-CN" dirty="0" smtClean="0"/>
              <a:t>.pdf</a:t>
            </a:r>
            <a:r>
              <a:rPr lang="zh-CN" altLang="en-US" dirty="0" smtClean="0"/>
              <a:t>（如：</a:t>
            </a:r>
            <a:r>
              <a:rPr lang="en-US" altLang="zh-CN" dirty="0" smtClean="0"/>
              <a:t>313a-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>2</a:t>
            </a:r>
            <a:r>
              <a:rPr lang="en-US" altLang="zh-CN" dirty="0" smtClean="0"/>
              <a:t>.pdf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作业内容要求说明：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以</a:t>
            </a:r>
            <a:r>
              <a:rPr lang="zh-CN" altLang="en-US" dirty="0"/>
              <a:t>模拟的廉价酒店为调研对象，了解（构思）其运营机制，并重点关注空调计费系统的要求</a:t>
            </a:r>
            <a:r>
              <a:rPr lang="zh-CN" altLang="en-US" dirty="0" smtClean="0"/>
              <a:t>，兼顾</a:t>
            </a:r>
            <a:r>
              <a:rPr lang="zh-CN" altLang="en-US" dirty="0"/>
              <a:t>顾客的方便使用要求和酒店管理方的服务提供的各种要求，给出各小组对于题目理解的</a:t>
            </a:r>
            <a:r>
              <a:rPr lang="zh-CN" altLang="en-US" dirty="0" smtClean="0"/>
              <a:t>文字。说明</a:t>
            </a:r>
            <a:r>
              <a:rPr lang="zh-CN" altLang="en-US" dirty="0"/>
              <a:t>：业务介绍及业务流程，形成系统的用户需求定义</a:t>
            </a:r>
            <a:r>
              <a:rPr lang="zh-CN" altLang="en-US" dirty="0" smtClean="0"/>
              <a:t>（格式可以</a:t>
            </a:r>
            <a:r>
              <a:rPr lang="zh-CN" altLang="en-US" dirty="0"/>
              <a:t>参考教材并对其进行结构修改</a:t>
            </a:r>
            <a:r>
              <a:rPr lang="zh-CN" altLang="en-US" dirty="0" smtClean="0"/>
              <a:t>）。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根据</a:t>
            </a:r>
            <a:r>
              <a:rPr lang="zh-CN" altLang="en-US" dirty="0"/>
              <a:t>上述内容，使用</a:t>
            </a:r>
            <a:r>
              <a:rPr lang="en-US" altLang="zh-CN" dirty="0"/>
              <a:t>UML</a:t>
            </a:r>
            <a:r>
              <a:rPr lang="zh-CN" altLang="en-US" dirty="0"/>
              <a:t>的类图及活动图对酒店进行领域模型的分析及</a:t>
            </a:r>
            <a:r>
              <a:rPr lang="zh-CN" altLang="en-US" dirty="0" smtClean="0"/>
              <a:t>构建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39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154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作业#2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作业安排#1</dc:title>
  <dc:creator>Windows 用户</dc:creator>
  <cp:lastModifiedBy>皮人杰 PIRENJIE</cp:lastModifiedBy>
  <cp:revision>15</cp:revision>
  <dcterms:created xsi:type="dcterms:W3CDTF">2021-03-01T01:19:50Z</dcterms:created>
  <dcterms:modified xsi:type="dcterms:W3CDTF">2021-03-29T08:28:21Z</dcterms:modified>
</cp:coreProperties>
</file>