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257" r:id="rId3"/>
    <p:sldId id="313" r:id="rId4"/>
    <p:sldId id="314" r:id="rId5"/>
    <p:sldId id="315" r:id="rId6"/>
  </p:sldIdLst>
  <p:sldSz cx="12192000" cy="6858000"/>
  <p:notesSz cx="6858000" cy="9144000"/>
  <p:custDataLst>
    <p:tags r:id="rId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2672" autoAdjust="0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39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04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F54AE3-D18C-4100-AC8E-7C2991C64D2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31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  <a:pPr>
                <a:defRPr/>
              </a:pPr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l@bupt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pdf/we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unoob.com/" TargetMode="External"/><Relationship Id="rId4" Type="http://schemas.openxmlformats.org/officeDocument/2006/relationships/hyperlink" Target="https://docs.spring.io/spring-boot/docs/current/reference/pdf/spring-boot-reference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章 课程介绍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cs typeface="Lao UI" panose="020B0502040204020203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自我简介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917577" y="1395415"/>
            <a:ext cx="4884671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王尊亮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计算机学院网络技术中心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41833203@qq.com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138-1092-4936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5D5466-1F59-7F47-AA34-984456E7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808" y="1186519"/>
            <a:ext cx="3000744" cy="533732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教学内容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917577" y="1395415"/>
            <a:ext cx="9744975" cy="546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一、绪论：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开发技术发展、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系统结构、工作原理、相关协议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二、开发工具：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IntelliJ IDEA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Gradle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三、网页开发技术：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（自学为主）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技术：工作原理、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编程、生命周期、过滤器、监听器、会话管理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框架核心：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七、模板引擎：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Thymeleaf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八、数据持久层：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九、认证授权：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Security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十、移动轻应用云开发技术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849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参考资料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588753" cy="463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《Servlet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初学指南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Budi </a:t>
            </a:r>
            <a:r>
              <a:rPr lang="en-US" altLang="zh-CN" sz="2000" b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Kurniawan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美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Paul Deck 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著；林仪明，俞黎敏 译，人民邮电出版社，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官方文档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https://docs.spring.io/spring/docs/current/spring-framework-reference/pdf/web.pdf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官方文档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https://docs.spring.io/spring-boot/docs/current/reference/pdf/spring-boot-reference.pdf</a:t>
            </a:r>
            <a:endParaRPr lang="en-US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http://www.runoob.com/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其中的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《Spring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实战派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，龙中华著，电子工业出版社，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EE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框架整合开发入门到实战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Spring+Spring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MVC+MyBatis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陈恒等，清华大学出版社，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19822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关于我们"/>
          <p:cNvSpPr/>
          <p:nvPr/>
        </p:nvSpPr>
        <p:spPr>
          <a:xfrm>
            <a:off x="142875" y="446088"/>
            <a:ext cx="46926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考核方式</a:t>
            </a: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247" y="1395415"/>
            <a:ext cx="11588753" cy="158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期末笔试成绩：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课程设计大作业：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</a:p>
          <a:p>
            <a:pPr marL="457200" indent="-45720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平时作业及课堂考勤：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77124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</TotalTime>
  <Words>248</Words>
  <Application>Microsoft Macintosh PowerPoint</Application>
  <PresentationFormat>宽屏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华文细黑</vt:lpstr>
      <vt:lpstr>宋体</vt:lpstr>
      <vt:lpstr>微软雅黑 Light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2483</cp:lastModifiedBy>
  <cp:revision>103</cp:revision>
  <dcterms:created xsi:type="dcterms:W3CDTF">2015-10-07T04:43:28Z</dcterms:created>
  <dcterms:modified xsi:type="dcterms:W3CDTF">2020-09-13T12:21:00Z</dcterms:modified>
</cp:coreProperties>
</file>