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4" r:id="rId2"/>
    <p:sldId id="316" r:id="rId3"/>
    <p:sldId id="317" r:id="rId4"/>
  </p:sldIdLst>
  <p:sldSz cx="12192000" cy="6858000"/>
  <p:notesSz cx="6858000" cy="9144000"/>
  <p:custDataLst>
    <p:tags r:id="rId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2640" autoAdjust="0"/>
  </p:normalViewPr>
  <p:slideViewPr>
    <p:cSldViewPr snapToGrid="0">
      <p:cViewPr varScale="1">
        <p:scale>
          <a:sx n="139" d="100"/>
          <a:sy n="139" d="100"/>
        </p:scale>
        <p:origin x="1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56674E9-F16F-4376-A392-6094BCA4A48F}" type="datetimeFigureOut">
              <a:rPr lang="zh-CN" altLang="en-US"/>
              <a:pPr>
                <a:defRPr/>
              </a:pPr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59BFD3-8DE0-446A-8EBA-050224A748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04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33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56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99" y="294393"/>
            <a:ext cx="1754647" cy="52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94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BE6C3E-8A22-43C2-824F-CF0FD8C24B7E}" type="datetimeFigureOut">
              <a:rPr lang="zh-CN" altLang="en-US"/>
              <a:pPr>
                <a:defRPr/>
              </a:pPr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EFF87B-9E66-44EE-ADE3-92106CCA6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9pPr>
    </p:titleStyle>
    <p:bodyStyle>
      <a:lvl1pPr marL="228594" indent="-228594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课程大作业</a:t>
            </a: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603247" y="1395415"/>
            <a:ext cx="11420479" cy="482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题目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：简易版微博客系统的设计与实现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设定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：设计实现一个简易的类“微博”的单体式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应用。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基本功能要求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用户账号服务：用户注册、用户登录、用户退出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微博查看：微博列表，支持按发布时间、评论数、点赞数等排序方式，微博列表可分页，未注册用户可以查看微博内容及评论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微博发布：注册用户可以发布微博，微博内容可包含图片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评论：注册用户可对微博发布评论，点赞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关注：支持用户可以关注其他用户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822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课程大作业</a:t>
            </a: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603247" y="1395415"/>
            <a:ext cx="11420479" cy="546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扩展功能要求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登录密码输入错误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次后账号锁定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小时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支持通过注册邮箱重置密码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用户功能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AJAX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技术减少界面的整体刷新次数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其它要求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分组完成，建议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2-3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人一组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作业报告需要包括需求分析、设计、实现、测试、问题分析几个主要部分。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872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课程大作业</a:t>
            </a: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603247" y="1395415"/>
            <a:ext cx="11420479" cy="50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验收形式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：系统讲解与演示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报告，将源代码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作业报告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.txt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压缩打包后命名为学号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姓名的形式后提交，时间待定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评分标准：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一、软件作品内容及质量 （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基本功能完成度  </a:t>
            </a: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扩展功能完成度  </a:t>
            </a: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系统方案质量 </a:t>
            </a: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 UI/UE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质量     </a:t>
            </a: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代码编写质量  </a:t>
            </a: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7B042F-4E55-2440-B43D-C0EEE08BE22A}"/>
              </a:ext>
            </a:extLst>
          </p:cNvPr>
          <p:cNvSpPr/>
          <p:nvPr/>
        </p:nvSpPr>
        <p:spPr>
          <a:xfrm>
            <a:off x="5492753" y="2932893"/>
            <a:ext cx="6096000" cy="33513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二、技术文档（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文档格式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文档结构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文档内容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三、团队成员分数评定（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根据团队成员的任务划分和工作量，对团队成员个人分数进行评定</a:t>
            </a:r>
          </a:p>
        </p:txBody>
      </p:sp>
    </p:spTree>
    <p:extLst>
      <p:ext uri="{BB962C8B-B14F-4D97-AF65-F5344CB8AC3E}">
        <p14:creationId xmlns:p14="http://schemas.microsoft.com/office/powerpoint/2010/main" val="2258719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2761</TotalTime>
  <Words>333</Words>
  <Application>Microsoft Macintosh PowerPoint</Application>
  <PresentationFormat>宽屏</PresentationFormat>
  <Paragraphs>36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 Light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2483</cp:lastModifiedBy>
  <cp:revision>149</cp:revision>
  <dcterms:created xsi:type="dcterms:W3CDTF">2015-10-07T04:43:28Z</dcterms:created>
  <dcterms:modified xsi:type="dcterms:W3CDTF">2020-11-08T13:12:14Z</dcterms:modified>
</cp:coreProperties>
</file>