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2" r:id="rId2"/>
    <p:sldId id="315" r:id="rId3"/>
    <p:sldId id="318" r:id="rId4"/>
    <p:sldId id="316" r:id="rId5"/>
    <p:sldId id="319" r:id="rId6"/>
    <p:sldId id="320" r:id="rId7"/>
    <p:sldId id="321" r:id="rId8"/>
    <p:sldId id="322" r:id="rId9"/>
    <p:sldId id="323" r:id="rId10"/>
    <p:sldId id="324" r:id="rId11"/>
    <p:sldId id="325" r:id="rId12"/>
  </p:sldIdLst>
  <p:sldSz cx="12192000" cy="6858000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0" autoAdjust="0"/>
    <p:restoredTop sz="94301" autoAdjust="0"/>
  </p:normalViewPr>
  <p:slideViewPr>
    <p:cSldViewPr snapToGrid="0">
      <p:cViewPr>
        <p:scale>
          <a:sx n="90" d="100"/>
          <a:sy n="90" d="100"/>
        </p:scale>
        <p:origin x="135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56674E9-F16F-4376-A392-6094BCA4A48F}" type="datetimeFigureOut">
              <a:rPr lang="zh-CN" altLang="en-US"/>
              <a:pPr>
                <a:defRPr/>
              </a:pPr>
              <a:t>2020/11/22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B59BFD3-8DE0-446A-8EBA-050224A748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794771-2E61-498A-A6BD-6F19FA32D2B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99" y="294393"/>
            <a:ext cx="1754647" cy="52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 bwMode="auto">
          <a:xfrm>
            <a:off x="250371" y="321814"/>
            <a:ext cx="6986452" cy="9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694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63434" y="374066"/>
            <a:ext cx="6202680" cy="9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BE6C3E-8A22-43C2-824F-CF0FD8C24B7E}" type="datetimeFigureOut">
              <a:rPr lang="zh-CN" altLang="en-US"/>
              <a:pPr>
                <a:defRPr/>
              </a:pPr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EFF87B-9E66-44EE-ADE3-92106CCA6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9pPr>
    </p:titleStyle>
    <p:bodyStyle>
      <a:lvl1pPr marL="228594" indent="-228594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46188"/>
            <a:ext cx="12192000" cy="3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28789" y="2525714"/>
            <a:ext cx="8734425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+mn-ea"/>
                <a:ea typeface="+mn-ea"/>
              </a:rPr>
              <a:t>Web</a:t>
            </a:r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开发技术基础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2057401" y="1957389"/>
            <a:ext cx="8088313" cy="2419351"/>
          </a:xfrm>
          <a:custGeom>
            <a:avLst/>
            <a:gdLst>
              <a:gd name="connsiteX0" fmla="*/ 2728913 w 8086725"/>
              <a:gd name="connsiteY0" fmla="*/ 0 h 2628900"/>
              <a:gd name="connsiteX1" fmla="*/ 14288 w 8086725"/>
              <a:gd name="connsiteY1" fmla="*/ 0 h 2628900"/>
              <a:gd name="connsiteX2" fmla="*/ 0 w 8086725"/>
              <a:gd name="connsiteY2" fmla="*/ 2621757 h 2628900"/>
              <a:gd name="connsiteX3" fmla="*/ 8086725 w 8086725"/>
              <a:gd name="connsiteY3" fmla="*/ 2628900 h 2628900"/>
              <a:gd name="connsiteX4" fmla="*/ 8065294 w 8086725"/>
              <a:gd name="connsiteY4" fmla="*/ 7144 h 2628900"/>
              <a:gd name="connsiteX5" fmla="*/ 5200650 w 8086725"/>
              <a:gd name="connsiteY5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6725" h="2628900">
                <a:moveTo>
                  <a:pt x="2728913" y="0"/>
                </a:moveTo>
                <a:lnTo>
                  <a:pt x="14288" y="0"/>
                </a:lnTo>
                <a:cubicBezTo>
                  <a:pt x="9525" y="873919"/>
                  <a:pt x="4763" y="1747838"/>
                  <a:pt x="0" y="2621757"/>
                </a:cubicBezTo>
                <a:lnTo>
                  <a:pt x="8086725" y="2628900"/>
                </a:lnTo>
                <a:lnTo>
                  <a:pt x="8065294" y="7144"/>
                </a:lnTo>
                <a:lnTo>
                  <a:pt x="520065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1">
              <a:solidFill>
                <a:schemeClr val="bg1"/>
              </a:solidFill>
            </a:endParaRPr>
          </a:p>
        </p:txBody>
      </p:sp>
      <p:sp>
        <p:nvSpPr>
          <p:cNvPr id="4101" name="文本框 1"/>
          <p:cNvSpPr txBox="1">
            <a:spLocks noChangeArrowheads="1"/>
          </p:cNvSpPr>
          <p:nvPr/>
        </p:nvSpPr>
        <p:spPr bwMode="auto">
          <a:xfrm>
            <a:off x="4493753" y="1762384"/>
            <a:ext cx="31448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 Programming</a:t>
            </a:r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Rectangle 37"/>
          <p:cNvSpPr/>
          <p:nvPr/>
        </p:nvSpPr>
        <p:spPr>
          <a:xfrm>
            <a:off x="2790826" y="3640139"/>
            <a:ext cx="6610351" cy="5016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示例程序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TodoList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Demo</a:t>
            </a:r>
          </a:p>
        </p:txBody>
      </p:sp>
      <p:sp>
        <p:nvSpPr>
          <p:cNvPr id="17" name="椭圆 16"/>
          <p:cNvSpPr/>
          <p:nvPr/>
        </p:nvSpPr>
        <p:spPr>
          <a:xfrm>
            <a:off x="3263900" y="4673600"/>
            <a:ext cx="287339" cy="287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4" name="Freeform 5"/>
          <p:cNvSpPr>
            <a:spLocks noChangeAspect="1"/>
          </p:cNvSpPr>
          <p:nvPr/>
        </p:nvSpPr>
        <p:spPr bwMode="auto">
          <a:xfrm>
            <a:off x="3316288" y="4727575"/>
            <a:ext cx="173037" cy="173039"/>
          </a:xfrm>
          <a:custGeom>
            <a:avLst/>
            <a:gdLst>
              <a:gd name="T0" fmla="*/ 2147483646 w 294"/>
              <a:gd name="T1" fmla="*/ 2147483646 h 294"/>
              <a:gd name="T2" fmla="*/ 2147483646 w 294"/>
              <a:gd name="T3" fmla="*/ 2147483646 h 294"/>
              <a:gd name="T4" fmla="*/ 2147483646 w 294"/>
              <a:gd name="T5" fmla="*/ 2147483646 h 294"/>
              <a:gd name="T6" fmla="*/ 2147483646 w 294"/>
              <a:gd name="T7" fmla="*/ 2147483646 h 294"/>
              <a:gd name="T8" fmla="*/ 2147483646 w 294"/>
              <a:gd name="T9" fmla="*/ 0 h 294"/>
              <a:gd name="T10" fmla="*/ 0 w 294"/>
              <a:gd name="T11" fmla="*/ 2147483646 h 294"/>
              <a:gd name="T12" fmla="*/ 2147483646 w 294"/>
              <a:gd name="T13" fmla="*/ 2147483646 h 294"/>
              <a:gd name="T14" fmla="*/ 2147483646 w 294"/>
              <a:gd name="T15" fmla="*/ 2147483646 h 294"/>
              <a:gd name="T16" fmla="*/ 2147483646 w 294"/>
              <a:gd name="T17" fmla="*/ 2147483646 h 294"/>
              <a:gd name="T18" fmla="*/ 2147483646 w 294"/>
              <a:gd name="T19" fmla="*/ 2147483646 h 294"/>
              <a:gd name="T20" fmla="*/ 2147483646 w 294"/>
              <a:gd name="T21" fmla="*/ 2147483646 h 294"/>
              <a:gd name="T22" fmla="*/ 2147483646 w 294"/>
              <a:gd name="T23" fmla="*/ 2147483646 h 294"/>
              <a:gd name="T24" fmla="*/ 2147483646 w 294"/>
              <a:gd name="T25" fmla="*/ 2147483646 h 294"/>
              <a:gd name="T26" fmla="*/ 2147483646 w 294"/>
              <a:gd name="T27" fmla="*/ 2147483646 h 294"/>
              <a:gd name="T28" fmla="*/ 2147483646 w 294"/>
              <a:gd name="T29" fmla="*/ 2147483646 h 294"/>
              <a:gd name="T30" fmla="*/ 2147483646 w 294"/>
              <a:gd name="T31" fmla="*/ 2147483646 h 29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4" h="294">
                <a:moveTo>
                  <a:pt x="254" y="107"/>
                </a:moveTo>
                <a:lnTo>
                  <a:pt x="254" y="13"/>
                </a:lnTo>
                <a:lnTo>
                  <a:pt x="201" y="13"/>
                </a:lnTo>
                <a:lnTo>
                  <a:pt x="201" y="53"/>
                </a:lnTo>
                <a:lnTo>
                  <a:pt x="147" y="0"/>
                </a:lnTo>
                <a:lnTo>
                  <a:pt x="0" y="147"/>
                </a:lnTo>
                <a:lnTo>
                  <a:pt x="27" y="147"/>
                </a:lnTo>
                <a:lnTo>
                  <a:pt x="27" y="294"/>
                </a:lnTo>
                <a:lnTo>
                  <a:pt x="107" y="294"/>
                </a:lnTo>
                <a:lnTo>
                  <a:pt x="107" y="174"/>
                </a:lnTo>
                <a:lnTo>
                  <a:pt x="187" y="174"/>
                </a:lnTo>
                <a:lnTo>
                  <a:pt x="187" y="294"/>
                </a:lnTo>
                <a:lnTo>
                  <a:pt x="268" y="294"/>
                </a:lnTo>
                <a:lnTo>
                  <a:pt x="268" y="147"/>
                </a:lnTo>
                <a:lnTo>
                  <a:pt x="294" y="147"/>
                </a:lnTo>
                <a:lnTo>
                  <a:pt x="254" y="1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文本框 19"/>
          <p:cNvSpPr txBox="1">
            <a:spLocks noChangeArrowheads="1"/>
          </p:cNvSpPr>
          <p:nvPr/>
        </p:nvSpPr>
        <p:spPr bwMode="auto">
          <a:xfrm>
            <a:off x="3609975" y="4635500"/>
            <a:ext cx="2630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计算机学院</a:t>
            </a: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6705600" y="4673600"/>
            <a:ext cx="288925" cy="287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KSO_Shape"/>
          <p:cNvSpPr>
            <a:spLocks noChangeAspect="1"/>
          </p:cNvSpPr>
          <p:nvPr/>
        </p:nvSpPr>
        <p:spPr bwMode="auto">
          <a:xfrm>
            <a:off x="6769101" y="4718051"/>
            <a:ext cx="142875" cy="180975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108" name="文本框 20"/>
          <p:cNvSpPr txBox="1">
            <a:spLocks noChangeArrowheads="1"/>
          </p:cNvSpPr>
          <p:nvPr/>
        </p:nvSpPr>
        <p:spPr bwMode="auto">
          <a:xfrm>
            <a:off x="7032625" y="4635501"/>
            <a:ext cx="1819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授课人：王尊亮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示例程序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 err="1"/>
              <a:t>TodoList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943F16-C933-B244-8EEA-0AA4D370203D}"/>
              </a:ext>
            </a:extLst>
          </p:cNvPr>
          <p:cNvSpPr txBox="1"/>
          <p:nvPr/>
        </p:nvSpPr>
        <p:spPr>
          <a:xfrm>
            <a:off x="4988004" y="623326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更新页面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F00A6F-BB7E-6E4E-88C6-22456B42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117"/>
            <a:ext cx="12192000" cy="34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2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示例程序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 err="1"/>
              <a:t>TodoList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943F16-C933-B244-8EEA-0AA4D370203D}"/>
              </a:ext>
            </a:extLst>
          </p:cNvPr>
          <p:cNvSpPr txBox="1"/>
          <p:nvPr/>
        </p:nvSpPr>
        <p:spPr>
          <a:xfrm>
            <a:off x="4988004" y="623326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更新页面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634110-C75E-0341-9448-2D0A89BEC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83" y="1223784"/>
            <a:ext cx="11391900" cy="473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8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示例程序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 err="1"/>
              <a:t>TodoList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F1F003-7747-6645-85C1-10DB1CB3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11" y="1223784"/>
            <a:ext cx="10182578" cy="27170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C675AE-F5D9-C040-B2E2-BB20D2DD2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70" y="4267126"/>
            <a:ext cx="5114403" cy="22690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D5DC0F-AF4C-0B4D-91C9-79D2D5C9F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863" y="4267120"/>
            <a:ext cx="4404096" cy="22690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E9D251-A02C-614A-9FCE-0A0DC19E3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136" y="4267119"/>
            <a:ext cx="3665416" cy="22690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EF9C254-F792-8545-9703-B3608EA7E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4266" y="4245601"/>
            <a:ext cx="3513023" cy="226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2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示例程序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 err="1"/>
              <a:t>TodoList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E461EC-F8C7-A54A-8A6F-1B14DDE09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70" y="1385684"/>
            <a:ext cx="5453444" cy="46200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99D656-CF83-8E44-9212-404AA5F0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489" y="1385684"/>
            <a:ext cx="5504405" cy="4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1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示例程序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 err="1"/>
              <a:t>TodoList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F2B2BF-58B1-0E4B-A6D6-4DA3B1BC7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2" y="1086452"/>
            <a:ext cx="3667700" cy="23787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7CCCE8-64DF-2146-9216-11040DDFF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506" y="0"/>
            <a:ext cx="9487576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693B154-7564-714A-B0E4-933686ACE360}"/>
              </a:ext>
            </a:extLst>
          </p:cNvPr>
          <p:cNvSpPr txBox="1"/>
          <p:nvPr/>
        </p:nvSpPr>
        <p:spPr>
          <a:xfrm>
            <a:off x="6518206" y="197515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移除第一条外的其它项目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97A78A3-FA4E-244E-A209-68919B553597}"/>
              </a:ext>
            </a:extLst>
          </p:cNvPr>
          <p:cNvCxnSpPr/>
          <p:nvPr/>
        </p:nvCxnSpPr>
        <p:spPr>
          <a:xfrm flipH="1">
            <a:off x="5761822" y="2511846"/>
            <a:ext cx="870332" cy="15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7195F94-8668-CE49-8C96-CAC764F8C0BE}"/>
              </a:ext>
            </a:extLst>
          </p:cNvPr>
          <p:cNvSpPr txBox="1"/>
          <p:nvPr/>
        </p:nvSpPr>
        <p:spPr>
          <a:xfrm>
            <a:off x="6599157" y="2333467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获取循环中的状态变量</a:t>
            </a:r>
          </a:p>
        </p:txBody>
      </p:sp>
    </p:spTree>
    <p:extLst>
      <p:ext uri="{BB962C8B-B14F-4D97-AF65-F5344CB8AC3E}">
        <p14:creationId xmlns:p14="http://schemas.microsoft.com/office/powerpoint/2010/main" val="74234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示例程序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 err="1"/>
              <a:t>TodoList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CB0F70-400F-454B-BFEF-B7D07F6D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13" y="1639640"/>
            <a:ext cx="4167655" cy="33399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A37EFA1-AF56-E64C-BB82-32328C650F11}"/>
              </a:ext>
            </a:extLst>
          </p:cNvPr>
          <p:cNvSpPr txBox="1"/>
          <p:nvPr/>
        </p:nvSpPr>
        <p:spPr>
          <a:xfrm>
            <a:off x="4186410" y="50457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需要有</a:t>
            </a:r>
            <a:r>
              <a:rPr kumimoji="1" lang="en-US" altLang="zh-CN" dirty="0"/>
              <a:t>get/set</a:t>
            </a:r>
            <a:r>
              <a:rPr kumimoji="1"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05615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示例程序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 err="1"/>
              <a:t>TodoList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20DD28-2622-4043-93FF-B1E6A3F17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6" y="2728788"/>
            <a:ext cx="8315704" cy="38073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A1CE9C2-DC7F-0742-B492-D377C04AC389}"/>
              </a:ext>
            </a:extLst>
          </p:cNvPr>
          <p:cNvSpPr/>
          <p:nvPr/>
        </p:nvSpPr>
        <p:spPr>
          <a:xfrm>
            <a:off x="112377" y="1223784"/>
            <a:ext cx="11967246" cy="165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46464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@</a:t>
            </a:r>
            <a:r>
              <a:rPr lang="en-US" altLang="zh-CN" b="1" dirty="0" err="1">
                <a:solidFill>
                  <a:srgbClr val="46464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SessionAttributes</a:t>
            </a:r>
            <a:r>
              <a:rPr lang="zh-CN" altLang="en-US" b="1" dirty="0">
                <a:solidFill>
                  <a:srgbClr val="46464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，注解在类上，设置将</a:t>
            </a:r>
            <a:r>
              <a:rPr lang="en" altLang="zh-CN" dirty="0"/>
              <a:t>Model</a:t>
            </a:r>
            <a:r>
              <a:rPr lang="zh-CN" altLang="en-US" dirty="0"/>
              <a:t>中的哪些属性需要转存到</a:t>
            </a:r>
            <a:r>
              <a:rPr lang="en" altLang="zh-CN" dirty="0"/>
              <a:t>session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" altLang="zh-CN" b="1" dirty="0">
                <a:solidFill>
                  <a:srgbClr val="46464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@</a:t>
            </a:r>
            <a:r>
              <a:rPr lang="en" altLang="zh-CN" b="1" dirty="0" err="1">
                <a:solidFill>
                  <a:srgbClr val="46464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SessionAttribute</a:t>
            </a:r>
            <a:r>
              <a:rPr lang="zh-CN" altLang="en-US" b="1" dirty="0">
                <a:solidFill>
                  <a:srgbClr val="46464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，注解在方法上，获取已经存储在</a:t>
            </a:r>
            <a:r>
              <a:rPr lang="en-US" altLang="zh-CN" b="1" dirty="0">
                <a:solidFill>
                  <a:srgbClr val="46464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session</a:t>
            </a:r>
            <a:r>
              <a:rPr lang="zh-CN" altLang="en-US" b="1" dirty="0">
                <a:solidFill>
                  <a:srgbClr val="46464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中的数据，</a:t>
            </a:r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如果可能不存在，需要设置</a:t>
            </a:r>
            <a:r>
              <a:rPr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required</a:t>
            </a:r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false</a:t>
            </a:r>
            <a:r>
              <a:rPr lang="zh-CN" altLang="en-US" b="1" dirty="0">
                <a:solidFill>
                  <a:srgbClr val="46464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，否则会报错</a:t>
            </a:r>
          </a:p>
        </p:txBody>
      </p:sp>
    </p:spTree>
    <p:extLst>
      <p:ext uri="{BB962C8B-B14F-4D97-AF65-F5344CB8AC3E}">
        <p14:creationId xmlns:p14="http://schemas.microsoft.com/office/powerpoint/2010/main" val="429228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示例程序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 err="1"/>
              <a:t>TodoList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EDE940-02C9-3448-9467-29E43561A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6" y="1471611"/>
            <a:ext cx="11562408" cy="459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3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示例程序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 err="1"/>
              <a:t>TodoList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398CDA-FB71-D149-828B-1F6EEB44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" y="1450932"/>
            <a:ext cx="12192000" cy="467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5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示例程序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 err="1"/>
              <a:t>TodoList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3BFF33-A49C-B649-BBF7-A7E1F82D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6530"/>
            <a:ext cx="12192000" cy="26367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A49E3F-D591-064B-B0C8-195F99BD6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1" y="1173012"/>
            <a:ext cx="11430000" cy="24952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943F16-C933-B244-8EEA-0AA4D370203D}"/>
              </a:ext>
            </a:extLst>
          </p:cNvPr>
          <p:cNvSpPr txBox="1"/>
          <p:nvPr/>
        </p:nvSpPr>
        <p:spPr>
          <a:xfrm>
            <a:off x="4988004" y="62332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删除操作</a:t>
            </a:r>
          </a:p>
        </p:txBody>
      </p:sp>
    </p:spTree>
    <p:extLst>
      <p:ext uri="{BB962C8B-B14F-4D97-AF65-F5344CB8AC3E}">
        <p14:creationId xmlns:p14="http://schemas.microsoft.com/office/powerpoint/2010/main" val="34962006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5775</TotalTime>
  <Words>145</Words>
  <Application>Microsoft Macintosh PowerPoint</Application>
  <PresentationFormat>宽屏</PresentationFormat>
  <Paragraphs>24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华文细黑</vt:lpstr>
      <vt:lpstr>微软雅黑 Light</vt:lpstr>
      <vt:lpstr>simsun</vt:lpstr>
      <vt:lpstr>Arial</vt:lpstr>
      <vt:lpstr>Calibri</vt:lpstr>
      <vt:lpstr>Office 主题</vt:lpstr>
      <vt:lpstr>PowerPoint 演示文稿</vt:lpstr>
      <vt:lpstr>示例程序. TodoList Demo</vt:lpstr>
      <vt:lpstr>示例程序. TodoList Demo</vt:lpstr>
      <vt:lpstr>示例程序. TodoList Demo</vt:lpstr>
      <vt:lpstr>示例程序. TodoList Demo</vt:lpstr>
      <vt:lpstr>示例程序. TodoList Demo</vt:lpstr>
      <vt:lpstr>示例程序. TodoList Demo</vt:lpstr>
      <vt:lpstr>示例程序. TodoList Demo</vt:lpstr>
      <vt:lpstr>示例程序. TodoList Demo</vt:lpstr>
      <vt:lpstr>示例程序. TodoList Demo</vt:lpstr>
      <vt:lpstr>示例程序. TodoList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2483</cp:lastModifiedBy>
  <cp:revision>432</cp:revision>
  <dcterms:created xsi:type="dcterms:W3CDTF">2015-10-07T04:43:28Z</dcterms:created>
  <dcterms:modified xsi:type="dcterms:W3CDTF">2020-11-22T15:22:23Z</dcterms:modified>
</cp:coreProperties>
</file>