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3"/>
  </p:normalViewPr>
  <p:slideViewPr>
    <p:cSldViewPr snapToGrid="0" snapToObjects="1">
      <p:cViewPr>
        <p:scale>
          <a:sx n="100" d="100"/>
          <a:sy n="100" d="100"/>
        </p:scale>
        <p:origin x="2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2144-CA5B-E14E-B666-D679DB821CB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6DED-1F74-304A-B147-5EF41A06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52617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9291" y="1193379"/>
            <a:ext cx="7253417" cy="4420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876" y="148483"/>
            <a:ext cx="19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Hitchhiker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6776" y="1800040"/>
            <a:ext cx="19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Login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2852" y="2735910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Username: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2852" y="3442993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Password: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6300" y="2735910"/>
            <a:ext cx="3708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86300" y="3612344"/>
            <a:ext cx="37084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122946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90533" y="6276548"/>
            <a:ext cx="5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2016 Web Application Development Team 10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86300" y="4488779"/>
            <a:ext cx="17272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667500" y="4474917"/>
            <a:ext cx="17272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8700" y="448877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04454" y="451885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52617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9290" y="1022905"/>
            <a:ext cx="7253417" cy="4935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876" y="148483"/>
            <a:ext cx="19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Hitchhiker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0530" y="1147820"/>
            <a:ext cx="19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Sign Up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6606" y="1828212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24776" y="3590352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Age: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8954" y="1822064"/>
            <a:ext cx="3708400" cy="315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08954" y="2261440"/>
            <a:ext cx="3708400" cy="2807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122946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90533" y="6276548"/>
            <a:ext cx="5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2016 Web Application Development Team 10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65877" y="5381918"/>
            <a:ext cx="17272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658404" y="5366523"/>
            <a:ext cx="17272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1927" y="5370978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Cancel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04454" y="537076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6606" y="2278549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6606" y="2770839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76606" y="3192858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4776" y="3999000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Bio: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4776" y="4407648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Password: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48520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Confirm Password: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86300" y="2735084"/>
            <a:ext cx="3708400" cy="3266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86300" y="3182943"/>
            <a:ext cx="3708400" cy="2873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86300" y="3663206"/>
            <a:ext cx="3708400" cy="260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77204" y="4116805"/>
            <a:ext cx="3708400" cy="290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86300" y="4485472"/>
            <a:ext cx="3708400" cy="290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08954" y="4902155"/>
            <a:ext cx="3708400" cy="290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hitchhiker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36" y="803747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1276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65871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1276" y="1130643"/>
            <a:ext cx="2001794" cy="48510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65000" y="1084589"/>
            <a:ext cx="2001794" cy="48971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7924" y="1717590"/>
            <a:ext cx="7253417" cy="4264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36475" y="1130643"/>
            <a:ext cx="2792627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93627" y="1112108"/>
            <a:ext cx="1149178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07924" y="1130643"/>
            <a:ext cx="2792627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93849" y="211983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276" y="211983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hitchhiker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5871" y="236694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3622" y="263669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 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627" y="1322859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driver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3335" y="1300952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6162" y="1208619"/>
            <a:ext cx="419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Choosing starting point or click on the map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713" y="1198089"/>
            <a:ext cx="419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Choosing destination or click on the map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24" y="1717590"/>
            <a:ext cx="7253417" cy="426411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0" y="6122946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90533" y="6276548"/>
            <a:ext cx="5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2016 Web Application Development Team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hitchhiker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36" y="803747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1276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65871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1276" y="1130643"/>
            <a:ext cx="2001794" cy="48510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65000" y="1084589"/>
            <a:ext cx="2001794" cy="48971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89388" y="1692191"/>
            <a:ext cx="7253417" cy="4264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36475" y="1130643"/>
            <a:ext cx="2792627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93627" y="1112108"/>
            <a:ext cx="1149178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07924" y="1130643"/>
            <a:ext cx="2792627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93849" y="211983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276" y="211983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hitchhiker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5871" y="236694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3622" y="263669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 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627" y="1322859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driver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3335" y="1300952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6162" y="1208619"/>
            <a:ext cx="419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Choosing starting point or click on the map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4713" y="1198089"/>
            <a:ext cx="419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Choosing destination or click on the map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122946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90533" y="6276548"/>
            <a:ext cx="5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2016 Web Application Development Team 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28711" y="1926840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05305" y="2344346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Destination</a:t>
            </a:r>
            <a:r>
              <a:rPr lang="zh-CN" alt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59975" y="2784301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Departure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96940" y="3164448"/>
            <a:ext cx="23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Passenger</a:t>
            </a:r>
            <a:r>
              <a:rPr lang="zh-CN" alt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6627" y="3740272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59062" y="3759087"/>
            <a:ext cx="191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passenger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854513" y="5175767"/>
            <a:ext cx="1149178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Confirm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578391" y="3838401"/>
            <a:ext cx="181322" cy="2107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26400" y="3838402"/>
            <a:ext cx="175911" cy="21070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296493" y="2792993"/>
            <a:ext cx="3707198" cy="3628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96493" y="3210730"/>
            <a:ext cx="3707198" cy="3628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96493" y="1983835"/>
            <a:ext cx="370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Carnegie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Mellon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79285" y="2340831"/>
            <a:ext cx="370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University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Pittsburgh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426877" y="5175767"/>
            <a:ext cx="1149178" cy="4489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36" y="803747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1276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65871" y="19770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07600" y="964942"/>
            <a:ext cx="2000967" cy="4994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93849" y="211983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276" y="211983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hitchhiker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65871" y="236694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73622" y="263669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 out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122946"/>
            <a:ext cx="12192000" cy="12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90533" y="6276548"/>
            <a:ext cx="5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2016 Web Application Development Team 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276" y="964942"/>
            <a:ext cx="3437924" cy="4994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8001" y="1113781"/>
            <a:ext cx="1357870" cy="1565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110111"/>
            <a:ext cx="1357870" cy="156958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09888" y="2805044"/>
            <a:ext cx="3060699" cy="29099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0120" y="2953272"/>
            <a:ext cx="28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Personal Information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250303" y="2206598"/>
            <a:ext cx="1223319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924605" y="1302622"/>
            <a:ext cx="5790585" cy="2357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68" y="1332469"/>
            <a:ext cx="5790585" cy="23576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0587" y="937412"/>
            <a:ext cx="28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Recently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8131" y="3853284"/>
            <a:ext cx="5798822" cy="2086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16368" y="3967178"/>
            <a:ext cx="369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Destination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47993" y="1088109"/>
            <a:ext cx="28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Friends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161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Hexing Ren</dc:creator>
  <cp:lastModifiedBy>Hexing Ren</cp:lastModifiedBy>
  <cp:revision>11</cp:revision>
  <dcterms:created xsi:type="dcterms:W3CDTF">2016-03-18T23:40:48Z</dcterms:created>
  <dcterms:modified xsi:type="dcterms:W3CDTF">2016-03-19T01:13:18Z</dcterms:modified>
</cp:coreProperties>
</file>