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283" r:id="rId4"/>
    <p:sldId id="302" r:id="rId5"/>
    <p:sldId id="305" r:id="rId6"/>
    <p:sldId id="303" r:id="rId7"/>
    <p:sldId id="304" r:id="rId8"/>
    <p:sldId id="306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</p14:sldIdLst>
        </p14:section>
        <p14:section name="掌握" id="{B8C3C3ED-3D9B-FE41-9E26-4D7B512F372B}">
          <p14:sldIdLst>
            <p14:sldId id="283"/>
          </p14:sldIdLst>
        </p14:section>
        <p14:section name="知识点" id="{9F3815E1-B551-554C-A0AC-A1CE8A8B64AA}">
          <p14:sldIdLst>
            <p14:sldId id="302"/>
            <p14:sldId id="305"/>
            <p14:sldId id="303"/>
            <p14:sldId id="304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05" d="100"/>
          <a:sy n="105" d="100"/>
        </p:scale>
        <p:origin x="-22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超级猜图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接下来做一个非常综合的小案例</a:t>
            </a:r>
            <a:r>
              <a:rPr kumimoji="1" lang="en-US" altLang="zh-CN" sz="1600" dirty="0" smtClean="0"/>
              <a:t>---</a:t>
            </a:r>
            <a:r>
              <a:rPr kumimoji="1" lang="zh-CN" altLang="en-US" sz="1600" dirty="0" smtClean="0"/>
              <a:t>超级猜图</a:t>
            </a:r>
            <a:endParaRPr kumimoji="1" lang="en-US" altLang="zh-CN" sz="1600" dirty="0" smtClean="0"/>
          </a:p>
        </p:txBody>
      </p:sp>
      <p:pic>
        <p:nvPicPr>
          <p:cNvPr id="4" name="图片 3" descr="QQ20140316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09" y="1973001"/>
            <a:ext cx="3133705" cy="39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按钮的多功能使用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@2x</a:t>
            </a:r>
            <a:r>
              <a:rPr kumimoji="1" lang="zh-CN" altLang="en-US" sz="1600" dirty="0" smtClean="0"/>
              <a:t>的含义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应用程序图标、启动图片的添加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中，状态栏默认情况下归控制器管理，比如状态栏的样式、状态栏的是否可见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控制器通过重写以下方法来控制状态栏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设置状态栏的样式</a:t>
            </a:r>
            <a:endParaRPr kumimoji="1" lang="en-US" altLang="zh-CN" sz="1800" dirty="0" smtClean="0"/>
          </a:p>
          <a:p>
            <a:pPr>
              <a:buFontTx/>
              <a:buChar char="-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UIStatusBarStyle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preferredStatusBarStyle;</a:t>
            </a:r>
          </a:p>
          <a:p>
            <a:pPr marL="0" indent="0">
              <a:buNone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其中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UIStatusBarStyleLightContent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是白色样式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设置状态栏的可见性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prefersStatusBarHidden;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341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Retina</a:t>
            </a:r>
            <a:r>
              <a:rPr kumimoji="1" lang="zh-CN" altLang="en-US" dirty="0" smtClean="0"/>
              <a:t>屏幕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494" y="1531170"/>
            <a:ext cx="8460745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所谓</a:t>
            </a:r>
            <a:r>
              <a:rPr kumimoji="1" lang="en-US" altLang="zh-CN" sz="1800" dirty="0" smtClean="0"/>
              <a:t>Retain</a:t>
            </a:r>
            <a:r>
              <a:rPr kumimoji="1" lang="zh-CN" altLang="en-US" sz="1800" dirty="0" smtClean="0"/>
              <a:t>屏幕，就是高清视网膜屏幕，分辨率宽高是标准屏幕分辨率的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倍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65136"/>
              </p:ext>
            </p:extLst>
          </p:nvPr>
        </p:nvGraphicFramePr>
        <p:xfrm>
          <a:off x="985610" y="2225343"/>
          <a:ext cx="673131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23851"/>
                <a:gridCol w="1341805"/>
                <a:gridCol w="1682828"/>
                <a:gridCol w="1682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屏幕类型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屏幕尺寸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分辨率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iPhone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3GS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Retina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320x480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iPhone4\4S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Retina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inch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640x960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iPhone5\5C\</a:t>
                      </a:r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Retina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inch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640x1136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应用程序图标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118261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只要文件名叫做</a:t>
            </a:r>
            <a:r>
              <a:rPr kumimoji="1" lang="en-US" altLang="zh-CN" sz="1600" dirty="0" err="1" smtClean="0"/>
              <a:t>Icon.png</a:t>
            </a:r>
            <a:r>
              <a:rPr kumimoji="1" lang="zh-CN" altLang="en-US" sz="1600" dirty="0" smtClean="0"/>
              <a:t>，就会自动被当做是应用程序的图标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一个应用程序可以准备多种规格的图标，详情可以查看苹果官方文档，如右图</a:t>
            </a:r>
            <a:endParaRPr kumimoji="1" lang="en-US" altLang="zh-CN" sz="1600" dirty="0" smtClean="0"/>
          </a:p>
        </p:txBody>
      </p:sp>
      <p:pic>
        <p:nvPicPr>
          <p:cNvPr id="4" name="图片 3" descr="QQ20140316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472862"/>
            <a:ext cx="4279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应用程序启动图片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在启动过程中会全屏显示叫做</a:t>
            </a:r>
            <a:r>
              <a:rPr kumimoji="1" lang="en-US" altLang="zh-CN" sz="1600" dirty="0" err="1" smtClean="0"/>
              <a:t>Default.png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不用规格</a:t>
            </a:r>
            <a:r>
              <a:rPr kumimoji="1" lang="en-US" altLang="zh-CN" sz="1600" dirty="0" smtClean="0"/>
              <a:t>Default</a:t>
            </a:r>
            <a:r>
              <a:rPr kumimoji="1" lang="zh-CN" altLang="en-US" sz="1600" dirty="0" smtClean="0"/>
              <a:t>的使用场合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err="1" smtClean="0"/>
              <a:t>Default.png</a:t>
            </a:r>
            <a:r>
              <a:rPr kumimoji="1" lang="zh-CN" altLang="en-US" sz="1600" dirty="0" smtClean="0"/>
              <a:t>：非</a:t>
            </a:r>
            <a:r>
              <a:rPr kumimoji="1" lang="en-US" altLang="zh-CN" sz="1600" dirty="0" smtClean="0"/>
              <a:t>retina-iPhone</a:t>
            </a:r>
            <a:r>
              <a:rPr kumimoji="1" lang="zh-CN" altLang="en-US" sz="1600" dirty="0" smtClean="0"/>
              <a:t>屏幕，</a:t>
            </a:r>
            <a:r>
              <a:rPr kumimoji="1" lang="en-US" altLang="zh-CN" sz="1600" dirty="0" smtClean="0"/>
              <a:t>320x480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Default@2x.png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retina-iPhone</a:t>
            </a:r>
            <a:r>
              <a:rPr kumimoji="1" lang="zh-CN" altLang="en-US" sz="1600" dirty="0" smtClean="0"/>
              <a:t>屏幕，</a:t>
            </a:r>
            <a:r>
              <a:rPr kumimoji="1" lang="en-US" altLang="zh-CN" sz="1600" dirty="0" smtClean="0"/>
              <a:t>640x960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Default-568h@2x.png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4inch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retina-iPhone</a:t>
            </a:r>
            <a:r>
              <a:rPr kumimoji="1" lang="zh-CN" altLang="en-US" sz="1600" dirty="0" smtClean="0"/>
              <a:t>屏幕，</a:t>
            </a:r>
            <a:r>
              <a:rPr kumimoji="1" lang="en-US" altLang="zh-CN" sz="1600" dirty="0" smtClean="0"/>
              <a:t>640x1136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err="1"/>
              <a:t>Default-Portrait~</a:t>
            </a:r>
            <a:r>
              <a:rPr kumimoji="1" lang="en-US" altLang="zh-CN" sz="1600" dirty="0" err="1" smtClean="0"/>
              <a:t>ipad.png</a:t>
            </a:r>
            <a:r>
              <a:rPr kumimoji="1" lang="zh-CN" altLang="en-US" sz="1600" dirty="0" smtClean="0"/>
              <a:t>：非</a:t>
            </a:r>
            <a:r>
              <a:rPr kumimoji="1" lang="en-US" altLang="zh-CN" sz="1600" dirty="0" smtClean="0"/>
              <a:t>retain-</a:t>
            </a:r>
            <a:r>
              <a:rPr kumimoji="1" lang="en-US" altLang="zh-CN" sz="1600" dirty="0" err="1" smtClean="0"/>
              <a:t>iPad</a:t>
            </a:r>
            <a:r>
              <a:rPr kumimoji="1" lang="zh-CN" altLang="en-US" sz="1600" dirty="0" smtClean="0"/>
              <a:t>竖屏屏幕，</a:t>
            </a:r>
            <a:r>
              <a:rPr kumimoji="1" lang="en-US" altLang="zh-CN" sz="1600" dirty="0" smtClean="0"/>
              <a:t>768x1024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Default-Portrait~</a:t>
            </a:r>
            <a:r>
              <a:rPr kumimoji="1" lang="en-US" altLang="zh-CN" sz="1600" dirty="0" smtClean="0"/>
              <a:t>ipad@2x.png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/>
              <a:t>retain-</a:t>
            </a:r>
            <a:r>
              <a:rPr kumimoji="1" lang="en-US" altLang="zh-CN" sz="1600" dirty="0" err="1"/>
              <a:t>iPad</a:t>
            </a:r>
            <a:r>
              <a:rPr kumimoji="1" lang="zh-CN" altLang="en-US" sz="1600" dirty="0"/>
              <a:t>竖屏屏幕</a:t>
            </a:r>
            <a:r>
              <a:rPr kumimoji="1" lang="zh-CN" altLang="en-US" sz="1600" dirty="0" smtClean="0"/>
              <a:t>，</a:t>
            </a:r>
            <a:r>
              <a:rPr kumimoji="1" lang="zh-CN" altLang="zh-CN" sz="1600" dirty="0" smtClean="0"/>
              <a:t>1</a:t>
            </a:r>
            <a:r>
              <a:rPr kumimoji="1" lang="en-US" altLang="zh-CN" sz="1600" dirty="0" smtClean="0"/>
              <a:t>536x2048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err="1"/>
              <a:t>Default</a:t>
            </a:r>
            <a:r>
              <a:rPr kumimoji="1" lang="en-US" altLang="zh-CN" sz="1600" dirty="0" err="1" smtClean="0"/>
              <a:t>-Landscape~</a:t>
            </a:r>
            <a:r>
              <a:rPr kumimoji="1" lang="en-US" altLang="zh-CN" sz="1600" dirty="0" err="1"/>
              <a:t>ipad.png</a:t>
            </a:r>
            <a:r>
              <a:rPr kumimoji="1" lang="zh-CN" altLang="en-US" sz="1600" dirty="0"/>
              <a:t>：非</a:t>
            </a:r>
            <a:r>
              <a:rPr kumimoji="1" lang="en-US" altLang="zh-CN" sz="1600" dirty="0"/>
              <a:t>retain-</a:t>
            </a:r>
            <a:r>
              <a:rPr kumimoji="1" lang="en-US" altLang="zh-CN" sz="1600" dirty="0" err="1" smtClean="0"/>
              <a:t>iPad</a:t>
            </a:r>
            <a:r>
              <a:rPr kumimoji="1" lang="zh-CN" altLang="en-US" sz="1600" dirty="0" smtClean="0"/>
              <a:t>横屏屏幕，</a:t>
            </a:r>
            <a:r>
              <a:rPr kumimoji="1" lang="zh-CN" altLang="zh-CN" sz="1600" dirty="0" smtClean="0"/>
              <a:t>1</a:t>
            </a:r>
            <a:r>
              <a:rPr kumimoji="1" lang="en-US" altLang="zh-CN" sz="1600" dirty="0" smtClean="0"/>
              <a:t>024x768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Default</a:t>
            </a:r>
            <a:r>
              <a:rPr kumimoji="1" lang="en-US" altLang="zh-CN" sz="1600" dirty="0" smtClean="0"/>
              <a:t>-Landscape~</a:t>
            </a:r>
            <a:r>
              <a:rPr kumimoji="1" lang="en-US" altLang="zh-CN" sz="1600" dirty="0"/>
              <a:t>ipad@2x.png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retain-</a:t>
            </a:r>
            <a:r>
              <a:rPr kumimoji="1" lang="en-US" altLang="zh-CN" sz="1600" dirty="0" err="1" smtClean="0"/>
              <a:t>iPad</a:t>
            </a:r>
            <a:r>
              <a:rPr kumimoji="1" lang="zh-CN" altLang="en-US" sz="1600" dirty="0"/>
              <a:t>横屏</a:t>
            </a:r>
            <a:r>
              <a:rPr kumimoji="1" lang="zh-CN" altLang="en-US" sz="1600" dirty="0" smtClean="0"/>
              <a:t>屏幕，</a:t>
            </a:r>
            <a:r>
              <a:rPr kumimoji="1" lang="zh-CN" altLang="zh-CN" sz="1600" dirty="0" smtClean="0"/>
              <a:t>2</a:t>
            </a:r>
            <a:r>
              <a:rPr kumimoji="1" lang="en-US" altLang="zh-CN" sz="1600" dirty="0" smtClean="0"/>
              <a:t>048x1536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368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1600" dirty="0" err="1" smtClean="0"/>
              <a:t>UIButton</a:t>
            </a:r>
            <a:r>
              <a:rPr kumimoji="1" lang="zh-CN" altLang="en-US" sz="1600" dirty="0" smtClean="0"/>
              <a:t>有很多种状态，它提供了一些便捷属性，可以直接获取当前状态下的文字、文字颜色、图片等</a:t>
            </a:r>
            <a:endParaRPr kumimoji="1" lang="en-US" altLang="zh-CN" sz="1600" dirty="0" smtClean="0"/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*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currentTitleColor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       </a:t>
            </a:r>
            <a:endParaRPr lang="en-US" altLang="zh-CN" sz="14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 *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currentImage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            </a:t>
            </a:r>
            <a:endParaRPr lang="en-US" altLang="zh-CN" sz="14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*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currentBackgroundImage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97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2474</TotalTime>
  <Words>294</Words>
  <Application>Microsoft Macintosh PowerPoint</Application>
  <PresentationFormat>全屏显示(4:3)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史上最牛的游戏</vt:lpstr>
      <vt:lpstr>超级猜图</vt:lpstr>
      <vt:lpstr>小案例简介</vt:lpstr>
      <vt:lpstr>掌握</vt:lpstr>
      <vt:lpstr>状态栏</vt:lpstr>
      <vt:lpstr>Retina屏幕</vt:lpstr>
      <vt:lpstr>应用程序图标</vt:lpstr>
      <vt:lpstr>应用程序启动图片</vt:lpstr>
      <vt:lpstr>UIButton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1099</cp:revision>
  <dcterms:created xsi:type="dcterms:W3CDTF">2013-07-22T07:36:09Z</dcterms:created>
  <dcterms:modified xsi:type="dcterms:W3CDTF">2014-03-27T05:04:00Z</dcterms:modified>
</cp:coreProperties>
</file>