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1" r:id="rId2"/>
    <p:sldId id="270" r:id="rId3"/>
    <p:sldId id="290" r:id="rId4"/>
    <p:sldId id="304" r:id="rId5"/>
    <p:sldId id="302" r:id="rId6"/>
    <p:sldId id="303" r:id="rId7"/>
    <p:sldId id="291" r:id="rId8"/>
    <p:sldId id="305" r:id="rId9"/>
    <p:sldId id="309" r:id="rId10"/>
    <p:sldId id="306" r:id="rId11"/>
    <p:sldId id="30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270"/>
            <p14:sldId id="290"/>
            <p14:sldId id="304"/>
            <p14:sldId id="302"/>
            <p14:sldId id="303"/>
            <p14:sldId id="291"/>
            <p14:sldId id="305"/>
            <p14:sldId id="309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46" autoAdjust="0"/>
  </p:normalViewPr>
  <p:slideViewPr>
    <p:cSldViewPr snapToGrid="0" snapToObjects="1">
      <p:cViewPr varScale="1">
        <p:scale>
          <a:sx n="69" d="100"/>
          <a:sy n="69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4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@public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45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Get 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06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使用父类的指针指向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保存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子类的对象，叫多态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简化代码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void)</a:t>
            </a:r>
            <a:r>
              <a:rPr kumimoji="1" lang="en-US" altLang="zh-CN" dirty="0" err="1" smtClean="0"/>
              <a:t>feedAnimal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Dog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en-US" altLang="zh-CN" dirty="0" smtClean="0">
                <a:sym typeface="Wingdings"/>
              </a:rPr>
              <a:t>dog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zh-CN" dirty="0" smtClean="0">
                <a:sym typeface="Wingdings"/>
              </a:rPr>
              <a:t>[dog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void)</a:t>
            </a:r>
            <a:r>
              <a:rPr kumimoji="1" lang="en-US" altLang="zh-CN" dirty="0" err="1" smtClean="0"/>
              <a:t>feedAnimal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Cat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zh-CN" altLang="zh-CN" dirty="0" smtClean="0">
                <a:sym typeface="Wingdings"/>
              </a:rPr>
              <a:t>c</a:t>
            </a:r>
            <a:r>
              <a:rPr kumimoji="1" lang="en-US" altLang="zh-CN" dirty="0" smtClean="0">
                <a:sym typeface="Wingdings"/>
              </a:rPr>
              <a:t>at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zh-CN" dirty="0" smtClean="0">
                <a:sym typeface="Wingdings"/>
              </a:rPr>
              <a:t>[cat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/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多态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/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多态依赖于继承关系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/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会在运行的时候动态的确定对象的数据类型，</a:t>
            </a:r>
            <a:r>
              <a:rPr kumimoji="1" lang="en-US" altLang="zh-CN" dirty="0" err="1" smtClean="0">
                <a:sym typeface="Wingdings"/>
              </a:rPr>
              <a:t>Dog,Cat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void)</a:t>
            </a:r>
            <a:r>
              <a:rPr kumimoji="1" lang="en-US" altLang="zh-CN" dirty="0" err="1" smtClean="0"/>
              <a:t>feedAnimal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Animal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en-US" altLang="zh-CN" dirty="0" smtClean="0">
                <a:sym typeface="Wingdings"/>
              </a:rPr>
              <a:t>animal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zh-CN" dirty="0" smtClean="0">
                <a:sym typeface="Wingdings"/>
              </a:rPr>
              <a:t>[animal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//[dog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[cat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zh-CN" altLang="en-US" dirty="0" smtClean="0">
                <a:sym typeface="Wingdings"/>
              </a:rPr>
              <a:t>数据类型的共同特性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doubl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 *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都能够声明称变量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都能够做位方法的参数传递，也作为方法得 返回值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都能够声明称类的成员变量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(void)method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id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err="1" smtClean="0">
                <a:sym typeface="Wingdings"/>
              </a:rPr>
              <a:t>var</a:t>
            </a:r>
            <a:r>
              <a:rPr kumimoji="1" lang="en-US" altLang="zh-CN" dirty="0" smtClean="0">
                <a:sym typeface="Wingdings"/>
              </a:rPr>
              <a:t>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dirty="0" smtClean="0"/>
              <a:t>(</a:t>
            </a: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d)method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id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err="1" smtClean="0">
                <a:sym typeface="Wingdings"/>
              </a:rPr>
              <a:t>var</a:t>
            </a:r>
            <a:r>
              <a:rPr kumimoji="1" lang="en-US" altLang="zh-CN" dirty="0" smtClean="0">
                <a:sym typeface="Wingdings"/>
              </a:rPr>
              <a:t>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zh-CN" dirty="0" smtClean="0">
                <a:sym typeface="Wingdings"/>
              </a:rPr>
              <a:t>@</a:t>
            </a:r>
            <a:r>
              <a:rPr kumimoji="1" lang="en-US" altLang="zh-CN" dirty="0" smtClean="0">
                <a:sym typeface="Wingdings"/>
              </a:rPr>
              <a:t>property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id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err="1" smtClean="0">
                <a:sym typeface="Wingdings"/>
              </a:rPr>
              <a:t>var</a:t>
            </a:r>
            <a:r>
              <a:rPr kumimoji="1" lang="en-US" altLang="zh-CN" dirty="0" smtClean="0">
                <a:sym typeface="Wingdings"/>
              </a:rPr>
              <a:t>;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54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//1.</a:t>
            </a:r>
            <a:r>
              <a:rPr kumimoji="1" lang="zh-CN" altLang="en-US" dirty="0" smtClean="0"/>
              <a:t>开辟内存空间存储对象，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初始化成员变量，成员变量的值都是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返回对自己的指针地址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01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首先检查语法的规范性以及是否有语法错误，没有错误生成计算机能够识别的汇编语言（直接与计算机交互的语言，能够控制硬件）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链接这一阶段就是把文件中引入的外部函数库比如</a:t>
            </a:r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&lt;Foundation/</a:t>
            </a:r>
            <a:r>
              <a:rPr kumimoji="1" lang="en-US" altLang="zh-CN" dirty="0" err="1" smtClean="0"/>
              <a:t>Foundation.h</a:t>
            </a:r>
            <a:r>
              <a:rPr kumimoji="1" lang="en-US" altLang="zh-CN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如果没有语法错误，也没有链接错误，那么就会生成可执行文件，那么我们的程序就可以运行起来了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61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/>
              <a:t>Objective-C</a:t>
            </a:r>
            <a:r>
              <a:rPr lang="zh-CN" altLang="zh-CN" dirty="0"/>
              <a:t>语言特性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576364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李南江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 smtClean="0"/>
              <a:t>GCC</a:t>
            </a:r>
          </a:p>
          <a:p>
            <a:pPr lvl="1"/>
            <a:r>
              <a:rPr kumimoji="1" lang="zh-CN" altLang="en-US" sz="2000" dirty="0" smtClean="0"/>
              <a:t>集大成的编译器，速度慢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LLVM</a:t>
            </a:r>
            <a:r>
              <a:rPr kumimoji="1" lang="zh-CN" altLang="en-US" sz="2000" dirty="0" smtClean="0"/>
              <a:t>5</a:t>
            </a:r>
            <a:r>
              <a:rPr kumimoji="1" lang="en-US" altLang="zh-CN" sz="2000" dirty="0" smtClean="0"/>
              <a:t>.0</a:t>
            </a:r>
          </a:p>
          <a:p>
            <a:pPr lvl="1"/>
            <a:r>
              <a:rPr kumimoji="1" lang="zh-CN" altLang="en-US" sz="2000" dirty="0" smtClean="0"/>
              <a:t>轻量级的</a:t>
            </a:r>
            <a:r>
              <a:rPr kumimoji="1" lang="en-US" altLang="zh-CN" sz="2000" dirty="0" smtClean="0"/>
              <a:t>Objective-c</a:t>
            </a:r>
            <a:r>
              <a:rPr kumimoji="1" lang="zh-CN" altLang="en-US" sz="2000" dirty="0" smtClean="0"/>
              <a:t> 编译器，速度快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编译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cc-c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main.m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--</a:t>
            </a:r>
            <a:r>
              <a:rPr kumimoji="1" lang="zh-CN" altLang="en-US" sz="2000" dirty="0" smtClean="0"/>
              <a:t>没有问题会生成一个</a:t>
            </a:r>
            <a:r>
              <a:rPr kumimoji="1" lang="en-US" altLang="zh-CN" sz="2000" dirty="0" err="1" smtClean="0"/>
              <a:t>main.o</a:t>
            </a:r>
            <a:r>
              <a:rPr kumimoji="1" lang="zh-CN" altLang="en-US" sz="2000" dirty="0" smtClean="0"/>
              <a:t>文件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OC</a:t>
            </a:r>
            <a:r>
              <a:rPr kumimoji="1" lang="zh-CN" altLang="en-US" sz="2000" dirty="0"/>
              <a:t>当中只有</a:t>
            </a:r>
            <a:r>
              <a:rPr kumimoji="1" lang="en-US" altLang="zh-CN" sz="2000" dirty="0"/>
              <a:t>.m</a:t>
            </a:r>
            <a:r>
              <a:rPr kumimoji="1" lang="zh-CN" altLang="en-US" sz="2000" dirty="0" smtClean="0"/>
              <a:t>文件参与编译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链接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cc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main.o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–framework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Foundation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会生成可执行文件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执行文件</a:t>
            </a:r>
            <a:endParaRPr kumimoji="1" lang="en-US" altLang="zh-CN" sz="2000" dirty="0" smtClean="0"/>
          </a:p>
          <a:p>
            <a:pPr lvl="1"/>
            <a:r>
              <a:rPr kumimoji="1" lang="zh-CN" altLang="zh-CN" dirty="0" smtClean="0"/>
              <a:t>.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a.out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8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面型对象与面向过程的区别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面向过程编程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注重解决问题</a:t>
            </a:r>
            <a:r>
              <a:rPr kumimoji="1" lang="zh-CN" altLang="en-US" dirty="0" smtClean="0"/>
              <a:t>的步骤，也就是函数</a:t>
            </a:r>
            <a:endParaRPr kumimoji="1" lang="en-US" altLang="zh-CN" dirty="0"/>
          </a:p>
          <a:p>
            <a:pPr lvl="1"/>
            <a:r>
              <a:rPr kumimoji="1" lang="en-US" altLang="en-US" dirty="0" err="1"/>
              <a:t>C语言是典型的面向过程编程</a:t>
            </a:r>
            <a:r>
              <a:rPr kumimoji="1" lang="en-US" altLang="en-US" dirty="0" err="1" smtClean="0"/>
              <a:t>语言</a:t>
            </a:r>
            <a:endParaRPr kumimoji="1" lang="en-US" altLang="en-US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面向对象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解决问题依赖于对象</a:t>
            </a:r>
            <a:endParaRPr kumimoji="1" lang="en-US" altLang="zh-CN" dirty="0" smtClean="0"/>
          </a:p>
          <a:p>
            <a:pPr lvl="1"/>
            <a:r>
              <a:rPr kumimoji="1" lang="en-US" altLang="en-US" dirty="0" err="1"/>
              <a:t>O</a:t>
            </a:r>
            <a:r>
              <a:rPr kumimoji="1" lang="en-US" altLang="en-US" dirty="0" err="1" smtClean="0"/>
              <a:t>C</a:t>
            </a:r>
            <a:r>
              <a:rPr kumimoji="1" lang="en-US" altLang="en-US" dirty="0" err="1" smtClean="0"/>
              <a:t>语言是典型的</a:t>
            </a:r>
            <a:r>
              <a:rPr kumimoji="1" lang="en-US" altLang="en-US" dirty="0" err="1" smtClean="0"/>
              <a:t>面向</a:t>
            </a:r>
            <a:r>
              <a:rPr kumimoji="1" lang="zh-CN" altLang="en-US" dirty="0" smtClean="0"/>
              <a:t>对象</a:t>
            </a:r>
            <a:r>
              <a:rPr kumimoji="1" lang="en-US" altLang="en-US" dirty="0" smtClean="0"/>
              <a:t>编</a:t>
            </a:r>
            <a:r>
              <a:rPr kumimoji="1" lang="en-US" altLang="en-US" dirty="0" smtClean="0"/>
              <a:t>程语言</a:t>
            </a:r>
            <a:endParaRPr kumimoji="1" lang="en-US" altLang="en-US" dirty="0"/>
          </a:p>
          <a:p>
            <a:pPr marL="457200" lvl="1" indent="0">
              <a:buNone/>
            </a:pP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8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点语法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使用点语法设置属性值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使用点语法获得属性值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点语法实质是访问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成员变量的作用域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@public</a:t>
            </a:r>
          </a:p>
          <a:p>
            <a:pPr lvl="1"/>
            <a:r>
              <a:rPr lang="zh-CN" altLang="zh-CN" dirty="0" smtClean="0"/>
              <a:t>任何地方都能通过对象直接访问</a:t>
            </a:r>
            <a:endParaRPr kumimoji="1" lang="en-US" altLang="zh-CN" dirty="0" smtClean="0"/>
          </a:p>
          <a:p>
            <a:pPr lvl="0"/>
            <a:r>
              <a:rPr kumimoji="1" lang="en-US" altLang="zh-CN" dirty="0" smtClean="0"/>
              <a:t>@private</a:t>
            </a:r>
          </a:p>
          <a:p>
            <a:pPr lvl="1"/>
            <a:r>
              <a:rPr lang="zh-CN" altLang="zh-CN" dirty="0"/>
              <a:t>只能够在对象方法中直接访问 </a:t>
            </a:r>
            <a:endParaRPr kumimoji="1" lang="en-US" altLang="zh-CN" dirty="0" smtClean="0"/>
          </a:p>
          <a:p>
            <a:pPr lvl="0"/>
            <a:r>
              <a:rPr kumimoji="1" lang="en-US" altLang="zh-CN" dirty="0" smtClean="0"/>
              <a:t>@protected</a:t>
            </a:r>
          </a:p>
          <a:p>
            <a:pPr lvl="1"/>
            <a:r>
              <a:rPr lang="zh-CN" altLang="zh-CN" dirty="0"/>
              <a:t>能够在自己和子类的对象方法中直接访问 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默认就是受保护的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1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中的私有方法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只有实现，没有声明</a:t>
            </a:r>
          </a:p>
          <a:p>
            <a:r>
              <a:rPr kumimoji="1" lang="en-US" altLang="en-US" dirty="0" smtClean="0"/>
              <a:t>只能够在类内部使用</a:t>
            </a:r>
          </a:p>
          <a:p>
            <a:r>
              <a:rPr kumimoji="1" lang="zh-CN" altLang="en-US" dirty="0" smtClean="0"/>
              <a:t>辅助其他方法的逻辑</a:t>
            </a:r>
            <a:endParaRPr kumimoji="1" lang="en-US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7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</a:p>
          <a:p>
            <a:pPr lvl="1"/>
            <a:r>
              <a:rPr kumimoji="1" lang="zh-CN" altLang="en-US" dirty="0" smtClean="0"/>
              <a:t>自动生成属性声明</a:t>
            </a:r>
            <a:endParaRPr kumimoji="1" lang="en-US" altLang="zh-CN" dirty="0" smtClean="0"/>
          </a:p>
          <a:p>
            <a:r>
              <a:rPr kumimoji="1" lang="en-US" altLang="zh-CN" dirty="0" smtClean="0"/>
              <a:t>@synthesize</a:t>
            </a:r>
          </a:p>
          <a:p>
            <a:pPr lvl="1"/>
            <a:r>
              <a:rPr kumimoji="1" lang="zh-CN" altLang="en-US" dirty="0" smtClean="0"/>
              <a:t>自动生成属性实现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Xcode4.3</a:t>
            </a:r>
            <a:r>
              <a:rPr kumimoji="1" lang="zh-CN" altLang="en-US" dirty="0" smtClean="0"/>
              <a:t>之后就不需要写了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i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万能指针类型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相当于</a:t>
            </a:r>
            <a:r>
              <a:rPr kumimoji="1" lang="en-US" altLang="zh-CN" dirty="0" err="1" smtClean="0"/>
              <a:t>NSObject</a:t>
            </a:r>
            <a:r>
              <a:rPr kumimoji="1" lang="en-US" altLang="zh-CN" dirty="0" smtClean="0"/>
              <a:t>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构造方法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用于对类的成员变量进行初始化</a:t>
            </a:r>
            <a:endParaRPr kumimoji="1" lang="en-US" altLang="zh-CN" dirty="0" smtClean="0"/>
          </a:p>
          <a:p>
            <a:pPr lvl="0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构造方法约定以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pPr lvl="0"/>
            <a:r>
              <a:rPr kumimoji="1" lang="zh-CN" altLang="en-US" dirty="0" smtClean="0"/>
              <a:t>重写构造方法一定调用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构造方法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安装离线文档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/Applications/</a:t>
            </a:r>
            <a:r>
              <a:rPr lang="en-US" altLang="zh-CN" dirty="0" err="1"/>
              <a:t>Xcode.app</a:t>
            </a:r>
            <a:r>
              <a:rPr lang="en-US" altLang="zh-CN" dirty="0"/>
              <a:t>/Contents/Developer/Documentation/</a:t>
            </a:r>
            <a:r>
              <a:rPr lang="en-US" altLang="zh-CN" dirty="0" err="1" smtClean="0"/>
              <a:t>DocSets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快速进入目录快捷键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在线安装文档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查看文档方法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9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修改模板文件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路径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/Applications/</a:t>
            </a:r>
            <a:r>
              <a:rPr lang="en-US" altLang="zh-CN" dirty="0" err="1"/>
              <a:t>Xcode.app</a:t>
            </a:r>
            <a:r>
              <a:rPr lang="en-US" altLang="zh-CN" dirty="0"/>
              <a:t>/Contents/Developer/Library/</a:t>
            </a:r>
            <a:r>
              <a:rPr lang="en-US" altLang="zh-CN" dirty="0" err="1"/>
              <a:t>Xcode</a:t>
            </a:r>
            <a:r>
              <a:rPr lang="en-US" altLang="zh-CN" dirty="0"/>
              <a:t>/</a:t>
            </a:r>
            <a:r>
              <a:rPr lang="en-US" altLang="zh-CN" dirty="0" smtClean="0"/>
              <a:t>Templates</a:t>
            </a:r>
          </a:p>
          <a:p>
            <a:pPr lvl="1"/>
            <a:r>
              <a:rPr kumimoji="1" lang="zh-CN" altLang="en-US" dirty="0" smtClean="0"/>
              <a:t>修改项目模板符合公司要求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02.Block和AR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02.Block和ARC.potx</Template>
  <TotalTime>2767</TotalTime>
  <Words>474</Words>
  <Application>Microsoft Macintosh PowerPoint</Application>
  <PresentationFormat>全屏显示(4:3)</PresentationFormat>
  <Paragraphs>112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02.Block和ARC</vt:lpstr>
      <vt:lpstr>Objective-C语言特性 </vt:lpstr>
      <vt:lpstr>点语法</vt:lpstr>
      <vt:lpstr>成员变量的作用域</vt:lpstr>
      <vt:lpstr>OC中的私有方法</vt:lpstr>
      <vt:lpstr>属性生成器</vt:lpstr>
      <vt:lpstr>id类型</vt:lpstr>
      <vt:lpstr>构造方法</vt:lpstr>
      <vt:lpstr>安装文档</vt:lpstr>
      <vt:lpstr>修改模板文件</vt:lpstr>
      <vt:lpstr>编译原理</vt:lpstr>
      <vt:lpstr>面型对象与面向过程的区别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leo lee</cp:lastModifiedBy>
  <cp:revision>261</cp:revision>
  <dcterms:created xsi:type="dcterms:W3CDTF">2013-07-22T07:36:09Z</dcterms:created>
  <dcterms:modified xsi:type="dcterms:W3CDTF">2014-03-05T15:23:53Z</dcterms:modified>
</cp:coreProperties>
</file>