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6B15-98D7-224C-B6F6-C4AFCC289260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B19A-F8EF-B544-9C1C-A4BDB9483A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4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进制的由来：任何数据在计算机中都是以二进制的形式存在的。二进制早起由电信号开关演变而来。</a:t>
            </a:r>
          </a:p>
          <a:p>
            <a:r>
              <a:rPr lang="zh-CN" altLang="en-US" sz="1200" dirty="0" smtClean="0"/>
              <a:t>一个整数在内存中一样也是二进制的，但是使用一大串的1或者0组成的数值进行使用很麻烦。</a:t>
            </a:r>
          </a:p>
          <a:p>
            <a:r>
              <a:rPr lang="zh-CN" altLang="en-US" sz="1200" dirty="0" smtClean="0"/>
              <a:t>所以就想把一大串缩短点，将二进制中的三位用一位表示。</a:t>
            </a:r>
          </a:p>
          <a:p>
            <a:r>
              <a:rPr lang="zh-CN" altLang="en-US" sz="1200" dirty="0" smtClean="0"/>
              <a:t>这三位可以取到的最大值就是7.超过7就进位了，这就是八进制。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但是对于过长的二进制变成八进制还是较长，所以出现的用4个二进制位表示一位的情况，</a:t>
            </a:r>
          </a:p>
          <a:p>
            <a:r>
              <a:rPr lang="zh-CN" altLang="en-US" sz="1200" dirty="0" smtClean="0"/>
              <a:t>四个二进制位最大是15，这就是十六进制。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规律，进制越大，表现形式越短。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90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b="1" dirty="0" smtClean="0"/>
              <a:t>二进制转十进制</a:t>
            </a:r>
            <a:endParaRPr kumimoji="1" lang="en-US" altLang="zh-CN" b="1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1011 =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+ 0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lang="en-US" altLang="zh-CN" dirty="0" smtClean="0"/>
              <a:t> = 1 * 1 + 1 * 2 + 0 * 4 + 1 * 8 = 1 + 2 + 0 + 8 = 11</a:t>
            </a:r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b="1" dirty="0" smtClean="0"/>
              <a:t>八进制转十进制</a:t>
            </a:r>
            <a:endParaRPr lang="en-US" altLang="zh-CN" b="1" dirty="0" smtClean="0"/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27 = 7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7 * 1 + 2 * 8 = 23</a:t>
            </a:r>
            <a:endParaRPr lang="en-US" altLang="zh-CN" b="0" dirty="0" smtClean="0"/>
          </a:p>
          <a:p>
            <a:pPr marL="0" indent="0">
              <a:buFont typeface="Arial"/>
              <a:buNone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二进制转八进制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011  110  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363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八进制转二进制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010  101 </a:t>
            </a:r>
            <a:r>
              <a:rPr lang="en-US" altLang="zh-CN" baseline="-25000" dirty="0" smtClean="0"/>
              <a:t>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10101</a:t>
            </a:r>
            <a:endParaRPr lang="en-US" altLang="zh-CN" b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十六进制转十进制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2F = 15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15 * 1 + 2 * 16 = 47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二进制转十六进制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1111  0011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F3</a:t>
            </a: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十六进制转二进制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zh-CN" altLang="en-US" dirty="0" smtClean="0"/>
              <a:t> </a:t>
            </a:r>
            <a:r>
              <a:rPr lang="en-US" altLang="zh-CN" dirty="0" smtClean="0"/>
              <a:t>0010  0101=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100101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4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进制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讲师：李南江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033776"/>
            <a:ext cx="8229600" cy="3838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什么是进制？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是一种计数的方式，数值的表示形式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半斤八量</a:t>
            </a:r>
            <a:endParaRPr kumimoji="1" lang="en-US" altLang="zh-CN" dirty="0" smtClean="0"/>
          </a:p>
          <a:p>
            <a:r>
              <a:rPr lang="zh-CN" altLang="en-US" dirty="0"/>
              <a:t>来源 宋</a:t>
            </a:r>
            <a:r>
              <a:rPr lang="en-US" altLang="zh-CN" dirty="0"/>
              <a:t>·</a:t>
            </a:r>
            <a:r>
              <a:rPr lang="zh-CN" altLang="en-US" dirty="0"/>
              <a:t>释普济</a:t>
            </a:r>
            <a:r>
              <a:rPr lang="en-US" altLang="zh-CN" dirty="0"/>
              <a:t>《</a:t>
            </a:r>
            <a:r>
              <a:rPr lang="zh-CN" altLang="en-US" dirty="0"/>
              <a:t>五灯会元</a:t>
            </a:r>
            <a:r>
              <a:rPr lang="en-US" altLang="zh-CN" dirty="0"/>
              <a:t>》</a:t>
            </a:r>
            <a:r>
              <a:rPr lang="zh-CN" altLang="en-US" dirty="0"/>
              <a:t>卷十一：“问：‘来时无物去时空，二路俱迷，如何得不迷去？’师曰：‘秤头半斤，秤尾八两。’”宋</a:t>
            </a:r>
            <a:r>
              <a:rPr lang="en-US" altLang="zh-CN" dirty="0"/>
              <a:t>·</a:t>
            </a:r>
            <a:r>
              <a:rPr lang="zh-CN" altLang="en-US" dirty="0"/>
              <a:t>释惟白</a:t>
            </a:r>
            <a:r>
              <a:rPr lang="en-US" altLang="zh-CN" dirty="0"/>
              <a:t>《</a:t>
            </a:r>
            <a:r>
              <a:rPr lang="zh-CN" altLang="en-US" dirty="0"/>
              <a:t>建中靖国续灯录</a:t>
            </a:r>
            <a:r>
              <a:rPr lang="en-US" altLang="zh-CN" dirty="0"/>
              <a:t>》</a:t>
            </a:r>
            <a:r>
              <a:rPr lang="zh-CN" altLang="en-US" dirty="0"/>
              <a:t>：“踏着秤锤硬似铁，八两元来是半斤。”示例众将看他两个本事，都是半斤八两的，打扮也差不多。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9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4704"/>
            <a:ext cx="8229600" cy="44293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数一下方块</a:t>
            </a:r>
            <a:r>
              <a:rPr lang="zh-CN" altLang="zh-CN" dirty="0" smtClean="0"/>
              <a:t>的个数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788403"/>
            <a:ext cx="7661863" cy="2361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665" y="4400935"/>
            <a:ext cx="766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汉字：</a:t>
            </a:r>
            <a:r>
              <a:rPr lang="zh-CN" altLang="zh-CN" dirty="0" smtClean="0"/>
              <a:t>十</a:t>
            </a:r>
            <a:r>
              <a:rPr lang="zh-CN" altLang="en-US" dirty="0" smtClean="0"/>
              <a:t>二</a:t>
            </a:r>
            <a:r>
              <a:rPr lang="en-US" altLang="zh-CN" dirty="0" smtClean="0"/>
              <a:t>   </a:t>
            </a:r>
            <a:r>
              <a:rPr lang="zh-CN" altLang="zh-CN" dirty="0"/>
              <a:t>十进制：</a:t>
            </a:r>
            <a:r>
              <a:rPr lang="en-US" altLang="zh-CN" dirty="0" smtClean="0"/>
              <a:t>12  </a:t>
            </a:r>
            <a:r>
              <a:rPr lang="zh-CN" altLang="zh-CN" dirty="0"/>
              <a:t>二进制：</a:t>
            </a:r>
            <a:r>
              <a:rPr lang="en-US" altLang="zh-CN" dirty="0" smtClean="0"/>
              <a:t>1100  </a:t>
            </a:r>
            <a:r>
              <a:rPr lang="zh-CN" altLang="zh-CN" dirty="0"/>
              <a:t>八进制：</a:t>
            </a:r>
            <a:r>
              <a:rPr lang="en-US" altLang="zh-CN" dirty="0" smtClean="0"/>
              <a:t>14 </a:t>
            </a:r>
            <a:endParaRPr lang="zh-CN" altLang="zh-CN" dirty="0"/>
          </a:p>
          <a:p>
            <a:pPr lvl="0"/>
            <a:r>
              <a:rPr lang="zh-CN" altLang="zh-CN" dirty="0"/>
              <a:t>多种进制：十进制、二进制、八进制、十六进制。也就是说，同一个整数，我们至少有</a:t>
            </a:r>
            <a:r>
              <a:rPr lang="en-US" altLang="zh-CN" dirty="0"/>
              <a:t>4</a:t>
            </a:r>
            <a:r>
              <a:rPr lang="zh-CN" altLang="zh-CN" dirty="0"/>
              <a:t>种表示方式</a:t>
            </a:r>
          </a:p>
          <a:p>
            <a:pPr lvl="0"/>
            <a:r>
              <a:rPr lang="zh-CN" altLang="zh-CN" dirty="0"/>
              <a:t>软件开发，肯定要了解这个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9472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 smtClean="0"/>
              <a:t>二进制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进制：一种计数方式</a:t>
            </a:r>
            <a:endParaRPr lang="en-US" altLang="zh-CN" dirty="0"/>
          </a:p>
          <a:p>
            <a:r>
              <a:rPr lang="zh-CN" altLang="en-US" dirty="0"/>
              <a:t>十进制：由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2….9</a:t>
            </a:r>
            <a:r>
              <a:rPr lang="zh-CN" altLang="en-US" dirty="0"/>
              <a:t>十个基本数字组成；运算规则是“逢十进一”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两个基本数字组成；运算规则是“逢二进一”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书写形式：需要以</a:t>
            </a:r>
            <a:r>
              <a:rPr lang="en-US" altLang="zh-CN" dirty="0"/>
              <a:t>0b</a:t>
            </a:r>
            <a:r>
              <a:rPr lang="zh-CN" altLang="en-US" dirty="0"/>
              <a:t>或者</a:t>
            </a:r>
            <a:r>
              <a:rPr lang="en-US" altLang="zh-CN" dirty="0"/>
              <a:t>0B</a:t>
            </a:r>
            <a:r>
              <a:rPr lang="zh-CN" altLang="en-US" dirty="0"/>
              <a:t>开头，比如</a:t>
            </a:r>
            <a:r>
              <a:rPr lang="en-US" altLang="zh-CN" dirty="0"/>
              <a:t>0b101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八进制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0~7</a:t>
            </a:r>
            <a:r>
              <a:rPr lang="zh-CN" altLang="en-US" dirty="0"/>
              <a:t>八个基本数字组成；运算规则是“逢八进一”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N" dirty="0"/>
              <a:t>0</a:t>
            </a:r>
            <a:r>
              <a:rPr lang="zh-CN" altLang="en-US" dirty="0"/>
              <a:t>，比如</a:t>
            </a:r>
            <a:r>
              <a:rPr lang="en-US" altLang="zh-CN" dirty="0"/>
              <a:t>045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十六进制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0~9</a:t>
            </a:r>
            <a:r>
              <a:rPr lang="zh-CN" altLang="en-US" dirty="0"/>
              <a:t>和</a:t>
            </a:r>
            <a:r>
              <a:rPr lang="en-US" altLang="zh-CN" dirty="0"/>
              <a:t>A~F</a:t>
            </a:r>
            <a:r>
              <a:rPr lang="zh-CN" altLang="en-US" dirty="0"/>
              <a:t>组成，</a:t>
            </a:r>
            <a:r>
              <a:rPr lang="en-US" altLang="zh-CN" dirty="0"/>
              <a:t>A~F</a:t>
            </a:r>
            <a:r>
              <a:rPr lang="zh-CN" altLang="en-US" dirty="0"/>
              <a:t>分别表示</a:t>
            </a:r>
            <a:r>
              <a:rPr lang="en-US" altLang="zh-CN" dirty="0"/>
              <a:t>10~15</a:t>
            </a:r>
            <a:r>
              <a:rPr lang="zh-CN" altLang="en-US" dirty="0"/>
              <a:t>；运算规则是“逢十六进一”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HT" dirty="0"/>
              <a:t>0x</a:t>
            </a:r>
            <a:r>
              <a:rPr lang="zh-CHT" altLang="en-US" dirty="0"/>
              <a:t>或者</a:t>
            </a:r>
            <a:r>
              <a:rPr lang="en-US" altLang="zh-CHT" dirty="0"/>
              <a:t>0X</a:t>
            </a:r>
            <a:r>
              <a:rPr lang="zh-CN" altLang="en-US" dirty="0"/>
              <a:t>，比如</a:t>
            </a:r>
            <a:r>
              <a:rPr lang="en-US" altLang="zh-CN" dirty="0"/>
              <a:t>0x45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printf</a:t>
            </a:r>
            <a:r>
              <a:rPr lang="zh-CN" altLang="en-US" b="1" dirty="0"/>
              <a:t>的格式符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Mac </a:t>
            </a:r>
            <a:r>
              <a:rPr kumimoji="1" lang="zh-CN" altLang="en-US" dirty="0" smtClean="0"/>
              <a:t>中计算器的使用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可以使用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来输出</a:t>
            </a:r>
            <a:endParaRPr kumimoji="1" lang="zh-CN" altLang="en-US" dirty="0"/>
          </a:p>
        </p:txBody>
      </p:sp>
      <p:pic>
        <p:nvPicPr>
          <p:cNvPr id="4" name="图片 3" descr="http://images.cnitblog.com/blog/497279/201303/14172422-a1d495a292ff4440a7c86e1bbd1cdf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59" y="2702587"/>
            <a:ext cx="6491826" cy="32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9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判断下列数字是否合理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00011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0x001  0x7h4  10.98  0986  .089 </a:t>
            </a:r>
          </a:p>
          <a:p>
            <a:r>
              <a:rPr kumimoji="1" lang="en-US" altLang="zh-CN" dirty="0" smtClean="0"/>
              <a:t>-109   +178  0b325  0b0010  0xffdc 96f 96.0f 96.oF  -.003 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183</TotalTime>
  <Words>431</Words>
  <Application>Microsoft Macintosh PowerPoint</Application>
  <PresentationFormat>全屏显示(4:3)</PresentationFormat>
  <Paragraphs>68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传智模板201307</vt:lpstr>
      <vt:lpstr>进制</vt:lpstr>
      <vt:lpstr>什么是进制？</vt:lpstr>
      <vt:lpstr>数一下方块的个数</vt:lpstr>
      <vt:lpstr>二进制</vt:lpstr>
      <vt:lpstr>printf的格式符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44</cp:revision>
  <dcterms:created xsi:type="dcterms:W3CDTF">2013-07-22T08:28:31Z</dcterms:created>
  <dcterms:modified xsi:type="dcterms:W3CDTF">2013-12-14T08:08:57Z</dcterms:modified>
</cp:coreProperties>
</file>